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66" r:id="rId4"/>
    <p:sldId id="291" r:id="rId5"/>
    <p:sldId id="277" r:id="rId6"/>
    <p:sldId id="292" r:id="rId7"/>
    <p:sldId id="264" r:id="rId8"/>
    <p:sldId id="263" r:id="rId9"/>
    <p:sldId id="25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91E2C-0B83-4D19-835A-F8E36479A861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C5764-16F7-463D-A3FB-80B9672ECD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404" t="-148" r="1234" b="148"/>
          <a:stretch>
            <a:fillRect/>
          </a:stretch>
        </p:blipFill>
        <p:spPr>
          <a:xfrm>
            <a:off x="-60961" y="0"/>
            <a:ext cx="12252961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7000"/>
            <a:ext cx="11861800" cy="66268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80" y="127000"/>
            <a:ext cx="4577080" cy="4577080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/>
        </p:nvSpPr>
        <p:spPr bwMode="auto">
          <a:xfrm rot="5400000">
            <a:off x="5530407" y="4498890"/>
            <a:ext cx="1227706" cy="442492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30" h="837">
                <a:moveTo>
                  <a:pt x="60" y="295"/>
                </a:moveTo>
                <a:cubicBezTo>
                  <a:pt x="59" y="293"/>
                  <a:pt x="59" y="285"/>
                  <a:pt x="56" y="287"/>
                </a:cubicBezTo>
                <a:cubicBezTo>
                  <a:pt x="59" y="290"/>
                  <a:pt x="54" y="292"/>
                  <a:pt x="54" y="295"/>
                </a:cubicBezTo>
                <a:cubicBezTo>
                  <a:pt x="57" y="294"/>
                  <a:pt x="59" y="297"/>
                  <a:pt x="60" y="295"/>
                </a:cubicBezTo>
                <a:close/>
                <a:moveTo>
                  <a:pt x="56" y="317"/>
                </a:moveTo>
                <a:cubicBezTo>
                  <a:pt x="56" y="320"/>
                  <a:pt x="56" y="320"/>
                  <a:pt x="56" y="320"/>
                </a:cubicBezTo>
                <a:cubicBezTo>
                  <a:pt x="59" y="320"/>
                  <a:pt x="59" y="320"/>
                  <a:pt x="59" y="320"/>
                </a:cubicBezTo>
                <a:cubicBezTo>
                  <a:pt x="59" y="318"/>
                  <a:pt x="58" y="317"/>
                  <a:pt x="56" y="317"/>
                </a:cubicBezTo>
                <a:close/>
                <a:moveTo>
                  <a:pt x="66" y="405"/>
                </a:moveTo>
                <a:cubicBezTo>
                  <a:pt x="66" y="402"/>
                  <a:pt x="65" y="400"/>
                  <a:pt x="64" y="398"/>
                </a:cubicBezTo>
                <a:cubicBezTo>
                  <a:pt x="63" y="402"/>
                  <a:pt x="63" y="404"/>
                  <a:pt x="66" y="405"/>
                </a:cubicBezTo>
                <a:close/>
                <a:moveTo>
                  <a:pt x="72" y="430"/>
                </a:moveTo>
                <a:cubicBezTo>
                  <a:pt x="70" y="430"/>
                  <a:pt x="70" y="431"/>
                  <a:pt x="68" y="431"/>
                </a:cubicBezTo>
                <a:cubicBezTo>
                  <a:pt x="68" y="432"/>
                  <a:pt x="68" y="434"/>
                  <a:pt x="69" y="435"/>
                </a:cubicBezTo>
                <a:cubicBezTo>
                  <a:pt x="69" y="433"/>
                  <a:pt x="72" y="433"/>
                  <a:pt x="72" y="430"/>
                </a:cubicBezTo>
                <a:close/>
                <a:moveTo>
                  <a:pt x="88" y="377"/>
                </a:moveTo>
                <a:cubicBezTo>
                  <a:pt x="87" y="375"/>
                  <a:pt x="84" y="374"/>
                  <a:pt x="84" y="378"/>
                </a:cubicBezTo>
                <a:cubicBezTo>
                  <a:pt x="85" y="377"/>
                  <a:pt x="88" y="379"/>
                  <a:pt x="88" y="377"/>
                </a:cubicBezTo>
                <a:close/>
                <a:moveTo>
                  <a:pt x="89" y="381"/>
                </a:moveTo>
                <a:cubicBezTo>
                  <a:pt x="89" y="384"/>
                  <a:pt x="87" y="384"/>
                  <a:pt x="87" y="385"/>
                </a:cubicBezTo>
                <a:cubicBezTo>
                  <a:pt x="89" y="385"/>
                  <a:pt x="89" y="388"/>
                  <a:pt x="92" y="387"/>
                </a:cubicBezTo>
                <a:cubicBezTo>
                  <a:pt x="93" y="384"/>
                  <a:pt x="91" y="383"/>
                  <a:pt x="89" y="381"/>
                </a:cubicBezTo>
                <a:close/>
                <a:moveTo>
                  <a:pt x="122" y="276"/>
                </a:moveTo>
                <a:cubicBezTo>
                  <a:pt x="128" y="277"/>
                  <a:pt x="134" y="279"/>
                  <a:pt x="141" y="279"/>
                </a:cubicBezTo>
                <a:cubicBezTo>
                  <a:pt x="138" y="271"/>
                  <a:pt x="124" y="276"/>
                  <a:pt x="122" y="276"/>
                </a:cubicBezTo>
                <a:close/>
                <a:moveTo>
                  <a:pt x="136" y="288"/>
                </a:moveTo>
                <a:cubicBezTo>
                  <a:pt x="137" y="287"/>
                  <a:pt x="137" y="285"/>
                  <a:pt x="138" y="284"/>
                </a:cubicBezTo>
                <a:cubicBezTo>
                  <a:pt x="132" y="284"/>
                  <a:pt x="130" y="285"/>
                  <a:pt x="128" y="287"/>
                </a:cubicBezTo>
                <a:cubicBezTo>
                  <a:pt x="131" y="286"/>
                  <a:pt x="132" y="288"/>
                  <a:pt x="136" y="288"/>
                </a:cubicBezTo>
                <a:close/>
                <a:moveTo>
                  <a:pt x="136" y="334"/>
                </a:moveTo>
                <a:cubicBezTo>
                  <a:pt x="134" y="334"/>
                  <a:pt x="134" y="333"/>
                  <a:pt x="135" y="332"/>
                </a:cubicBezTo>
                <a:cubicBezTo>
                  <a:pt x="133" y="332"/>
                  <a:pt x="129" y="330"/>
                  <a:pt x="128" y="333"/>
                </a:cubicBezTo>
                <a:cubicBezTo>
                  <a:pt x="131" y="332"/>
                  <a:pt x="134" y="336"/>
                  <a:pt x="136" y="334"/>
                </a:cubicBezTo>
                <a:close/>
                <a:moveTo>
                  <a:pt x="157" y="298"/>
                </a:moveTo>
                <a:cubicBezTo>
                  <a:pt x="159" y="299"/>
                  <a:pt x="160" y="297"/>
                  <a:pt x="160" y="294"/>
                </a:cubicBezTo>
                <a:cubicBezTo>
                  <a:pt x="158" y="294"/>
                  <a:pt x="157" y="295"/>
                  <a:pt x="156" y="296"/>
                </a:cubicBezTo>
                <a:cubicBezTo>
                  <a:pt x="158" y="296"/>
                  <a:pt x="158" y="297"/>
                  <a:pt x="157" y="298"/>
                </a:cubicBezTo>
                <a:close/>
                <a:moveTo>
                  <a:pt x="157" y="285"/>
                </a:moveTo>
                <a:cubicBezTo>
                  <a:pt x="161" y="286"/>
                  <a:pt x="163" y="284"/>
                  <a:pt x="164" y="281"/>
                </a:cubicBezTo>
                <a:cubicBezTo>
                  <a:pt x="163" y="282"/>
                  <a:pt x="159" y="280"/>
                  <a:pt x="159" y="282"/>
                </a:cubicBezTo>
                <a:cubicBezTo>
                  <a:pt x="162" y="284"/>
                  <a:pt x="157" y="284"/>
                  <a:pt x="157" y="285"/>
                </a:cubicBezTo>
                <a:close/>
                <a:moveTo>
                  <a:pt x="145" y="813"/>
                </a:moveTo>
                <a:cubicBezTo>
                  <a:pt x="141" y="812"/>
                  <a:pt x="139" y="820"/>
                  <a:pt x="143" y="820"/>
                </a:cubicBezTo>
                <a:cubicBezTo>
                  <a:pt x="142" y="816"/>
                  <a:pt x="146" y="815"/>
                  <a:pt x="145" y="813"/>
                </a:cubicBezTo>
                <a:close/>
                <a:moveTo>
                  <a:pt x="371" y="79"/>
                </a:moveTo>
                <a:cubicBezTo>
                  <a:pt x="368" y="78"/>
                  <a:pt x="366" y="79"/>
                  <a:pt x="366" y="82"/>
                </a:cubicBezTo>
                <a:cubicBezTo>
                  <a:pt x="368" y="84"/>
                  <a:pt x="370" y="83"/>
                  <a:pt x="372" y="84"/>
                </a:cubicBezTo>
                <a:cubicBezTo>
                  <a:pt x="371" y="81"/>
                  <a:pt x="368" y="81"/>
                  <a:pt x="371" y="79"/>
                </a:cubicBezTo>
                <a:close/>
                <a:moveTo>
                  <a:pt x="376" y="85"/>
                </a:moveTo>
                <a:cubicBezTo>
                  <a:pt x="373" y="86"/>
                  <a:pt x="369" y="84"/>
                  <a:pt x="367" y="87"/>
                </a:cubicBezTo>
                <a:cubicBezTo>
                  <a:pt x="369" y="88"/>
                  <a:pt x="369" y="91"/>
                  <a:pt x="372" y="91"/>
                </a:cubicBezTo>
                <a:cubicBezTo>
                  <a:pt x="368" y="86"/>
                  <a:pt x="377" y="90"/>
                  <a:pt x="376" y="85"/>
                </a:cubicBezTo>
                <a:close/>
                <a:moveTo>
                  <a:pt x="392" y="151"/>
                </a:moveTo>
                <a:cubicBezTo>
                  <a:pt x="394" y="152"/>
                  <a:pt x="393" y="154"/>
                  <a:pt x="395" y="153"/>
                </a:cubicBezTo>
                <a:cubicBezTo>
                  <a:pt x="396" y="152"/>
                  <a:pt x="397" y="152"/>
                  <a:pt x="397" y="151"/>
                </a:cubicBezTo>
                <a:cubicBezTo>
                  <a:pt x="396" y="151"/>
                  <a:pt x="392" y="150"/>
                  <a:pt x="392" y="151"/>
                </a:cubicBezTo>
                <a:close/>
                <a:moveTo>
                  <a:pt x="489" y="139"/>
                </a:moveTo>
                <a:cubicBezTo>
                  <a:pt x="487" y="140"/>
                  <a:pt x="480" y="139"/>
                  <a:pt x="481" y="140"/>
                </a:cubicBezTo>
                <a:cubicBezTo>
                  <a:pt x="484" y="140"/>
                  <a:pt x="489" y="143"/>
                  <a:pt x="489" y="139"/>
                </a:cubicBezTo>
                <a:close/>
                <a:moveTo>
                  <a:pt x="484" y="135"/>
                </a:moveTo>
                <a:cubicBezTo>
                  <a:pt x="484" y="136"/>
                  <a:pt x="483" y="136"/>
                  <a:pt x="482" y="137"/>
                </a:cubicBezTo>
                <a:cubicBezTo>
                  <a:pt x="488" y="138"/>
                  <a:pt x="491" y="140"/>
                  <a:pt x="495" y="136"/>
                </a:cubicBezTo>
                <a:cubicBezTo>
                  <a:pt x="490" y="136"/>
                  <a:pt x="489" y="134"/>
                  <a:pt x="484" y="135"/>
                </a:cubicBezTo>
                <a:close/>
                <a:moveTo>
                  <a:pt x="489" y="672"/>
                </a:moveTo>
                <a:cubicBezTo>
                  <a:pt x="491" y="674"/>
                  <a:pt x="495" y="675"/>
                  <a:pt x="496" y="673"/>
                </a:cubicBezTo>
                <a:cubicBezTo>
                  <a:pt x="494" y="673"/>
                  <a:pt x="490" y="668"/>
                  <a:pt x="489" y="672"/>
                </a:cubicBezTo>
                <a:close/>
                <a:moveTo>
                  <a:pt x="549" y="60"/>
                </a:moveTo>
                <a:cubicBezTo>
                  <a:pt x="552" y="57"/>
                  <a:pt x="558" y="59"/>
                  <a:pt x="559" y="54"/>
                </a:cubicBezTo>
                <a:cubicBezTo>
                  <a:pt x="551" y="53"/>
                  <a:pt x="544" y="54"/>
                  <a:pt x="538" y="54"/>
                </a:cubicBezTo>
                <a:cubicBezTo>
                  <a:pt x="539" y="56"/>
                  <a:pt x="537" y="56"/>
                  <a:pt x="537" y="59"/>
                </a:cubicBezTo>
                <a:cubicBezTo>
                  <a:pt x="540" y="58"/>
                  <a:pt x="541" y="60"/>
                  <a:pt x="541" y="62"/>
                </a:cubicBezTo>
                <a:cubicBezTo>
                  <a:pt x="545" y="62"/>
                  <a:pt x="551" y="63"/>
                  <a:pt x="553" y="60"/>
                </a:cubicBezTo>
                <a:cubicBezTo>
                  <a:pt x="551" y="59"/>
                  <a:pt x="550" y="63"/>
                  <a:pt x="549" y="60"/>
                </a:cubicBezTo>
                <a:close/>
                <a:moveTo>
                  <a:pt x="570" y="798"/>
                </a:moveTo>
                <a:cubicBezTo>
                  <a:pt x="568" y="798"/>
                  <a:pt x="567" y="797"/>
                  <a:pt x="566" y="796"/>
                </a:cubicBezTo>
                <a:cubicBezTo>
                  <a:pt x="565" y="797"/>
                  <a:pt x="564" y="797"/>
                  <a:pt x="565" y="799"/>
                </a:cubicBezTo>
                <a:cubicBezTo>
                  <a:pt x="566" y="798"/>
                  <a:pt x="570" y="800"/>
                  <a:pt x="570" y="798"/>
                </a:cubicBezTo>
                <a:close/>
                <a:moveTo>
                  <a:pt x="574" y="654"/>
                </a:moveTo>
                <a:cubicBezTo>
                  <a:pt x="582" y="654"/>
                  <a:pt x="585" y="657"/>
                  <a:pt x="590" y="653"/>
                </a:cubicBezTo>
                <a:cubicBezTo>
                  <a:pt x="585" y="653"/>
                  <a:pt x="577" y="649"/>
                  <a:pt x="574" y="654"/>
                </a:cubicBezTo>
                <a:close/>
                <a:moveTo>
                  <a:pt x="617" y="642"/>
                </a:moveTo>
                <a:cubicBezTo>
                  <a:pt x="616" y="644"/>
                  <a:pt x="620" y="648"/>
                  <a:pt x="622" y="645"/>
                </a:cubicBezTo>
                <a:cubicBezTo>
                  <a:pt x="620" y="644"/>
                  <a:pt x="619" y="642"/>
                  <a:pt x="617" y="642"/>
                </a:cubicBezTo>
                <a:close/>
                <a:moveTo>
                  <a:pt x="649" y="113"/>
                </a:moveTo>
                <a:cubicBezTo>
                  <a:pt x="648" y="113"/>
                  <a:pt x="646" y="113"/>
                  <a:pt x="646" y="115"/>
                </a:cubicBezTo>
                <a:cubicBezTo>
                  <a:pt x="648" y="115"/>
                  <a:pt x="650" y="116"/>
                  <a:pt x="649" y="113"/>
                </a:cubicBezTo>
                <a:close/>
                <a:moveTo>
                  <a:pt x="654" y="78"/>
                </a:moveTo>
                <a:cubicBezTo>
                  <a:pt x="652" y="79"/>
                  <a:pt x="648" y="78"/>
                  <a:pt x="648" y="81"/>
                </a:cubicBezTo>
                <a:cubicBezTo>
                  <a:pt x="654" y="81"/>
                  <a:pt x="654" y="81"/>
                  <a:pt x="654" y="81"/>
                </a:cubicBezTo>
                <a:cubicBezTo>
                  <a:pt x="653" y="79"/>
                  <a:pt x="656" y="78"/>
                  <a:pt x="654" y="78"/>
                </a:cubicBezTo>
                <a:close/>
                <a:moveTo>
                  <a:pt x="670" y="115"/>
                </a:moveTo>
                <a:cubicBezTo>
                  <a:pt x="672" y="116"/>
                  <a:pt x="673" y="116"/>
                  <a:pt x="673" y="117"/>
                </a:cubicBezTo>
                <a:cubicBezTo>
                  <a:pt x="677" y="116"/>
                  <a:pt x="680" y="114"/>
                  <a:pt x="683" y="117"/>
                </a:cubicBezTo>
                <a:cubicBezTo>
                  <a:pt x="682" y="111"/>
                  <a:pt x="672" y="115"/>
                  <a:pt x="670" y="115"/>
                </a:cubicBezTo>
                <a:close/>
                <a:moveTo>
                  <a:pt x="667" y="637"/>
                </a:moveTo>
                <a:cubicBezTo>
                  <a:pt x="665" y="637"/>
                  <a:pt x="662" y="637"/>
                  <a:pt x="662" y="640"/>
                </a:cubicBezTo>
                <a:cubicBezTo>
                  <a:pt x="665" y="640"/>
                  <a:pt x="666" y="639"/>
                  <a:pt x="667" y="637"/>
                </a:cubicBezTo>
                <a:close/>
                <a:moveTo>
                  <a:pt x="709" y="10"/>
                </a:moveTo>
                <a:cubicBezTo>
                  <a:pt x="708" y="11"/>
                  <a:pt x="708" y="13"/>
                  <a:pt x="707" y="14"/>
                </a:cubicBezTo>
                <a:cubicBezTo>
                  <a:pt x="710" y="13"/>
                  <a:pt x="711" y="15"/>
                  <a:pt x="713" y="17"/>
                </a:cubicBezTo>
                <a:cubicBezTo>
                  <a:pt x="718" y="16"/>
                  <a:pt x="719" y="11"/>
                  <a:pt x="723" y="9"/>
                </a:cubicBezTo>
                <a:cubicBezTo>
                  <a:pt x="722" y="4"/>
                  <a:pt x="722" y="1"/>
                  <a:pt x="715" y="0"/>
                </a:cubicBezTo>
                <a:cubicBezTo>
                  <a:pt x="716" y="3"/>
                  <a:pt x="715" y="11"/>
                  <a:pt x="709" y="10"/>
                </a:cubicBezTo>
                <a:close/>
                <a:moveTo>
                  <a:pt x="710" y="92"/>
                </a:moveTo>
                <a:cubicBezTo>
                  <a:pt x="707" y="93"/>
                  <a:pt x="706" y="92"/>
                  <a:pt x="704" y="94"/>
                </a:cubicBezTo>
                <a:cubicBezTo>
                  <a:pt x="706" y="93"/>
                  <a:pt x="710" y="96"/>
                  <a:pt x="710" y="92"/>
                </a:cubicBezTo>
                <a:close/>
                <a:moveTo>
                  <a:pt x="716" y="21"/>
                </a:moveTo>
                <a:cubicBezTo>
                  <a:pt x="708" y="23"/>
                  <a:pt x="712" y="30"/>
                  <a:pt x="717" y="32"/>
                </a:cubicBezTo>
                <a:cubicBezTo>
                  <a:pt x="718" y="27"/>
                  <a:pt x="720" y="24"/>
                  <a:pt x="716" y="21"/>
                </a:cubicBezTo>
                <a:close/>
                <a:moveTo>
                  <a:pt x="712" y="87"/>
                </a:moveTo>
                <a:cubicBezTo>
                  <a:pt x="715" y="88"/>
                  <a:pt x="716" y="89"/>
                  <a:pt x="718" y="86"/>
                </a:cubicBezTo>
                <a:cubicBezTo>
                  <a:pt x="716" y="86"/>
                  <a:pt x="712" y="85"/>
                  <a:pt x="712" y="87"/>
                </a:cubicBezTo>
                <a:close/>
                <a:moveTo>
                  <a:pt x="719" y="27"/>
                </a:moveTo>
                <a:cubicBezTo>
                  <a:pt x="719" y="29"/>
                  <a:pt x="720" y="31"/>
                  <a:pt x="722" y="32"/>
                </a:cubicBezTo>
                <a:cubicBezTo>
                  <a:pt x="722" y="30"/>
                  <a:pt x="724" y="29"/>
                  <a:pt x="726" y="29"/>
                </a:cubicBezTo>
                <a:cubicBezTo>
                  <a:pt x="726" y="26"/>
                  <a:pt x="726" y="24"/>
                  <a:pt x="725" y="23"/>
                </a:cubicBezTo>
                <a:cubicBezTo>
                  <a:pt x="724" y="26"/>
                  <a:pt x="722" y="27"/>
                  <a:pt x="719" y="27"/>
                </a:cubicBezTo>
                <a:close/>
                <a:moveTo>
                  <a:pt x="731" y="12"/>
                </a:moveTo>
                <a:cubicBezTo>
                  <a:pt x="733" y="10"/>
                  <a:pt x="733" y="5"/>
                  <a:pt x="730" y="5"/>
                </a:cubicBezTo>
                <a:cubicBezTo>
                  <a:pt x="730" y="8"/>
                  <a:pt x="730" y="10"/>
                  <a:pt x="731" y="12"/>
                </a:cubicBezTo>
                <a:close/>
                <a:moveTo>
                  <a:pt x="735" y="26"/>
                </a:moveTo>
                <a:cubicBezTo>
                  <a:pt x="733" y="24"/>
                  <a:pt x="734" y="20"/>
                  <a:pt x="733" y="18"/>
                </a:cubicBezTo>
                <a:cubicBezTo>
                  <a:pt x="731" y="20"/>
                  <a:pt x="731" y="26"/>
                  <a:pt x="735" y="26"/>
                </a:cubicBezTo>
                <a:close/>
                <a:moveTo>
                  <a:pt x="754" y="72"/>
                </a:moveTo>
                <a:cubicBezTo>
                  <a:pt x="754" y="70"/>
                  <a:pt x="752" y="70"/>
                  <a:pt x="752" y="69"/>
                </a:cubicBezTo>
                <a:cubicBezTo>
                  <a:pt x="751" y="70"/>
                  <a:pt x="749" y="70"/>
                  <a:pt x="749" y="72"/>
                </a:cubicBezTo>
                <a:cubicBezTo>
                  <a:pt x="752" y="72"/>
                  <a:pt x="752" y="74"/>
                  <a:pt x="754" y="72"/>
                </a:cubicBezTo>
                <a:close/>
                <a:moveTo>
                  <a:pt x="767" y="135"/>
                </a:moveTo>
                <a:cubicBezTo>
                  <a:pt x="767" y="132"/>
                  <a:pt x="761" y="132"/>
                  <a:pt x="760" y="134"/>
                </a:cubicBezTo>
                <a:cubicBezTo>
                  <a:pt x="762" y="134"/>
                  <a:pt x="764" y="135"/>
                  <a:pt x="767" y="135"/>
                </a:cubicBezTo>
                <a:close/>
                <a:moveTo>
                  <a:pt x="770" y="94"/>
                </a:moveTo>
                <a:cubicBezTo>
                  <a:pt x="773" y="95"/>
                  <a:pt x="775" y="96"/>
                  <a:pt x="778" y="95"/>
                </a:cubicBezTo>
                <a:cubicBezTo>
                  <a:pt x="779" y="92"/>
                  <a:pt x="774" y="93"/>
                  <a:pt x="776" y="89"/>
                </a:cubicBezTo>
                <a:cubicBezTo>
                  <a:pt x="772" y="88"/>
                  <a:pt x="771" y="91"/>
                  <a:pt x="770" y="94"/>
                </a:cubicBezTo>
                <a:close/>
                <a:moveTo>
                  <a:pt x="773" y="65"/>
                </a:moveTo>
                <a:cubicBezTo>
                  <a:pt x="776" y="65"/>
                  <a:pt x="777" y="63"/>
                  <a:pt x="780" y="62"/>
                </a:cubicBezTo>
                <a:cubicBezTo>
                  <a:pt x="778" y="63"/>
                  <a:pt x="776" y="62"/>
                  <a:pt x="775" y="61"/>
                </a:cubicBezTo>
                <a:cubicBezTo>
                  <a:pt x="776" y="64"/>
                  <a:pt x="772" y="62"/>
                  <a:pt x="773" y="65"/>
                </a:cubicBezTo>
                <a:close/>
                <a:moveTo>
                  <a:pt x="827" y="629"/>
                </a:moveTo>
                <a:cubicBezTo>
                  <a:pt x="828" y="629"/>
                  <a:pt x="832" y="630"/>
                  <a:pt x="832" y="628"/>
                </a:cubicBezTo>
                <a:cubicBezTo>
                  <a:pt x="831" y="629"/>
                  <a:pt x="827" y="625"/>
                  <a:pt x="827" y="629"/>
                </a:cubicBezTo>
                <a:close/>
                <a:moveTo>
                  <a:pt x="829" y="618"/>
                </a:moveTo>
                <a:cubicBezTo>
                  <a:pt x="830" y="615"/>
                  <a:pt x="834" y="620"/>
                  <a:pt x="834" y="616"/>
                </a:cubicBezTo>
                <a:cubicBezTo>
                  <a:pt x="833" y="614"/>
                  <a:pt x="826" y="616"/>
                  <a:pt x="829" y="618"/>
                </a:cubicBezTo>
                <a:close/>
                <a:moveTo>
                  <a:pt x="870" y="32"/>
                </a:moveTo>
                <a:cubicBezTo>
                  <a:pt x="867" y="30"/>
                  <a:pt x="862" y="30"/>
                  <a:pt x="861" y="32"/>
                </a:cubicBezTo>
                <a:cubicBezTo>
                  <a:pt x="865" y="32"/>
                  <a:pt x="867" y="34"/>
                  <a:pt x="870" y="32"/>
                </a:cubicBezTo>
                <a:close/>
                <a:moveTo>
                  <a:pt x="864" y="107"/>
                </a:moveTo>
                <a:cubicBezTo>
                  <a:pt x="868" y="108"/>
                  <a:pt x="872" y="110"/>
                  <a:pt x="874" y="109"/>
                </a:cubicBezTo>
                <a:cubicBezTo>
                  <a:pt x="873" y="108"/>
                  <a:pt x="873" y="108"/>
                  <a:pt x="873" y="107"/>
                </a:cubicBezTo>
                <a:cubicBezTo>
                  <a:pt x="869" y="109"/>
                  <a:pt x="866" y="104"/>
                  <a:pt x="864" y="107"/>
                </a:cubicBezTo>
                <a:close/>
                <a:moveTo>
                  <a:pt x="848" y="663"/>
                </a:moveTo>
                <a:cubicBezTo>
                  <a:pt x="850" y="660"/>
                  <a:pt x="851" y="663"/>
                  <a:pt x="854" y="663"/>
                </a:cubicBezTo>
                <a:cubicBezTo>
                  <a:pt x="854" y="661"/>
                  <a:pt x="851" y="660"/>
                  <a:pt x="855" y="661"/>
                </a:cubicBezTo>
                <a:cubicBezTo>
                  <a:pt x="855" y="658"/>
                  <a:pt x="853" y="659"/>
                  <a:pt x="853" y="657"/>
                </a:cubicBezTo>
                <a:cubicBezTo>
                  <a:pt x="849" y="659"/>
                  <a:pt x="847" y="655"/>
                  <a:pt x="842" y="655"/>
                </a:cubicBezTo>
                <a:cubicBezTo>
                  <a:pt x="844" y="659"/>
                  <a:pt x="845" y="660"/>
                  <a:pt x="848" y="663"/>
                </a:cubicBezTo>
                <a:close/>
                <a:moveTo>
                  <a:pt x="845" y="652"/>
                </a:moveTo>
                <a:cubicBezTo>
                  <a:pt x="850" y="656"/>
                  <a:pt x="861" y="657"/>
                  <a:pt x="863" y="656"/>
                </a:cubicBezTo>
                <a:cubicBezTo>
                  <a:pt x="859" y="652"/>
                  <a:pt x="852" y="653"/>
                  <a:pt x="845" y="652"/>
                </a:cubicBezTo>
                <a:close/>
                <a:moveTo>
                  <a:pt x="847" y="801"/>
                </a:moveTo>
                <a:cubicBezTo>
                  <a:pt x="845" y="801"/>
                  <a:pt x="841" y="799"/>
                  <a:pt x="841" y="802"/>
                </a:cubicBezTo>
                <a:cubicBezTo>
                  <a:pt x="843" y="802"/>
                  <a:pt x="847" y="804"/>
                  <a:pt x="847" y="801"/>
                </a:cubicBezTo>
                <a:close/>
                <a:moveTo>
                  <a:pt x="879" y="83"/>
                </a:moveTo>
                <a:cubicBezTo>
                  <a:pt x="879" y="84"/>
                  <a:pt x="878" y="86"/>
                  <a:pt x="879" y="86"/>
                </a:cubicBezTo>
                <a:cubicBezTo>
                  <a:pt x="880" y="82"/>
                  <a:pt x="884" y="90"/>
                  <a:pt x="885" y="84"/>
                </a:cubicBezTo>
                <a:cubicBezTo>
                  <a:pt x="882" y="85"/>
                  <a:pt x="881" y="83"/>
                  <a:pt x="879" y="83"/>
                </a:cubicBezTo>
                <a:close/>
                <a:moveTo>
                  <a:pt x="902" y="796"/>
                </a:moveTo>
                <a:cubicBezTo>
                  <a:pt x="904" y="794"/>
                  <a:pt x="903" y="791"/>
                  <a:pt x="906" y="790"/>
                </a:cubicBezTo>
                <a:cubicBezTo>
                  <a:pt x="915" y="791"/>
                  <a:pt x="915" y="791"/>
                  <a:pt x="915" y="791"/>
                </a:cubicBezTo>
                <a:cubicBezTo>
                  <a:pt x="913" y="787"/>
                  <a:pt x="907" y="787"/>
                  <a:pt x="905" y="783"/>
                </a:cubicBezTo>
                <a:cubicBezTo>
                  <a:pt x="901" y="782"/>
                  <a:pt x="897" y="780"/>
                  <a:pt x="894" y="778"/>
                </a:cubicBezTo>
                <a:cubicBezTo>
                  <a:pt x="886" y="779"/>
                  <a:pt x="880" y="776"/>
                  <a:pt x="875" y="777"/>
                </a:cubicBezTo>
                <a:cubicBezTo>
                  <a:pt x="870" y="778"/>
                  <a:pt x="862" y="783"/>
                  <a:pt x="859" y="786"/>
                </a:cubicBezTo>
                <a:cubicBezTo>
                  <a:pt x="854" y="791"/>
                  <a:pt x="860" y="795"/>
                  <a:pt x="860" y="800"/>
                </a:cubicBezTo>
                <a:cubicBezTo>
                  <a:pt x="860" y="803"/>
                  <a:pt x="857" y="807"/>
                  <a:pt x="857" y="811"/>
                </a:cubicBezTo>
                <a:cubicBezTo>
                  <a:pt x="880" y="821"/>
                  <a:pt x="896" y="802"/>
                  <a:pt x="915" y="797"/>
                </a:cubicBezTo>
                <a:cubicBezTo>
                  <a:pt x="911" y="795"/>
                  <a:pt x="907" y="797"/>
                  <a:pt x="902" y="796"/>
                </a:cubicBezTo>
                <a:close/>
                <a:moveTo>
                  <a:pt x="910" y="84"/>
                </a:moveTo>
                <a:cubicBezTo>
                  <a:pt x="911" y="84"/>
                  <a:pt x="911" y="86"/>
                  <a:pt x="911" y="87"/>
                </a:cubicBezTo>
                <a:cubicBezTo>
                  <a:pt x="914" y="87"/>
                  <a:pt x="915" y="85"/>
                  <a:pt x="917" y="84"/>
                </a:cubicBezTo>
                <a:cubicBezTo>
                  <a:pt x="917" y="81"/>
                  <a:pt x="914" y="82"/>
                  <a:pt x="915" y="80"/>
                </a:cubicBezTo>
                <a:cubicBezTo>
                  <a:pt x="912" y="79"/>
                  <a:pt x="912" y="83"/>
                  <a:pt x="910" y="84"/>
                </a:cubicBezTo>
                <a:close/>
                <a:moveTo>
                  <a:pt x="928" y="83"/>
                </a:moveTo>
                <a:cubicBezTo>
                  <a:pt x="926" y="82"/>
                  <a:pt x="925" y="81"/>
                  <a:pt x="924" y="80"/>
                </a:cubicBezTo>
                <a:cubicBezTo>
                  <a:pt x="924" y="81"/>
                  <a:pt x="923" y="81"/>
                  <a:pt x="923" y="83"/>
                </a:cubicBezTo>
                <a:cubicBezTo>
                  <a:pt x="925" y="82"/>
                  <a:pt x="927" y="85"/>
                  <a:pt x="928" y="83"/>
                </a:cubicBezTo>
                <a:close/>
                <a:moveTo>
                  <a:pt x="901" y="773"/>
                </a:moveTo>
                <a:cubicBezTo>
                  <a:pt x="899" y="771"/>
                  <a:pt x="896" y="771"/>
                  <a:pt x="896" y="771"/>
                </a:cubicBezTo>
                <a:cubicBezTo>
                  <a:pt x="897" y="771"/>
                  <a:pt x="899" y="768"/>
                  <a:pt x="897" y="768"/>
                </a:cubicBezTo>
                <a:cubicBezTo>
                  <a:pt x="896" y="770"/>
                  <a:pt x="893" y="770"/>
                  <a:pt x="893" y="773"/>
                </a:cubicBezTo>
                <a:cubicBezTo>
                  <a:pt x="895" y="773"/>
                  <a:pt x="899" y="776"/>
                  <a:pt x="901" y="773"/>
                </a:cubicBezTo>
                <a:close/>
                <a:moveTo>
                  <a:pt x="903" y="774"/>
                </a:moveTo>
                <a:cubicBezTo>
                  <a:pt x="903" y="776"/>
                  <a:pt x="903" y="778"/>
                  <a:pt x="904" y="779"/>
                </a:cubicBezTo>
                <a:cubicBezTo>
                  <a:pt x="913" y="780"/>
                  <a:pt x="931" y="782"/>
                  <a:pt x="939" y="776"/>
                </a:cubicBezTo>
                <a:cubicBezTo>
                  <a:pt x="925" y="777"/>
                  <a:pt x="912" y="781"/>
                  <a:pt x="903" y="774"/>
                </a:cubicBezTo>
                <a:close/>
                <a:moveTo>
                  <a:pt x="912" y="654"/>
                </a:moveTo>
                <a:cubicBezTo>
                  <a:pt x="911" y="658"/>
                  <a:pt x="916" y="657"/>
                  <a:pt x="917" y="655"/>
                </a:cubicBezTo>
                <a:cubicBezTo>
                  <a:pt x="914" y="656"/>
                  <a:pt x="915" y="654"/>
                  <a:pt x="912" y="654"/>
                </a:cubicBezTo>
                <a:close/>
                <a:moveTo>
                  <a:pt x="945" y="93"/>
                </a:moveTo>
                <a:cubicBezTo>
                  <a:pt x="947" y="91"/>
                  <a:pt x="946" y="91"/>
                  <a:pt x="945" y="89"/>
                </a:cubicBezTo>
                <a:cubicBezTo>
                  <a:pt x="948" y="89"/>
                  <a:pt x="949" y="88"/>
                  <a:pt x="950" y="86"/>
                </a:cubicBezTo>
                <a:cubicBezTo>
                  <a:pt x="945" y="86"/>
                  <a:pt x="941" y="86"/>
                  <a:pt x="940" y="90"/>
                </a:cubicBezTo>
                <a:cubicBezTo>
                  <a:pt x="943" y="90"/>
                  <a:pt x="944" y="92"/>
                  <a:pt x="945" y="93"/>
                </a:cubicBezTo>
                <a:close/>
                <a:moveTo>
                  <a:pt x="951" y="95"/>
                </a:moveTo>
                <a:cubicBezTo>
                  <a:pt x="952" y="95"/>
                  <a:pt x="956" y="96"/>
                  <a:pt x="956" y="95"/>
                </a:cubicBezTo>
                <a:cubicBezTo>
                  <a:pt x="954" y="94"/>
                  <a:pt x="955" y="92"/>
                  <a:pt x="955" y="91"/>
                </a:cubicBezTo>
                <a:cubicBezTo>
                  <a:pt x="951" y="91"/>
                  <a:pt x="954" y="94"/>
                  <a:pt x="951" y="95"/>
                </a:cubicBezTo>
                <a:close/>
                <a:moveTo>
                  <a:pt x="940" y="579"/>
                </a:moveTo>
                <a:cubicBezTo>
                  <a:pt x="936" y="576"/>
                  <a:pt x="932" y="578"/>
                  <a:pt x="928" y="576"/>
                </a:cubicBezTo>
                <a:cubicBezTo>
                  <a:pt x="931" y="583"/>
                  <a:pt x="937" y="581"/>
                  <a:pt x="940" y="579"/>
                </a:cubicBezTo>
                <a:close/>
                <a:moveTo>
                  <a:pt x="993" y="33"/>
                </a:moveTo>
                <a:cubicBezTo>
                  <a:pt x="989" y="32"/>
                  <a:pt x="976" y="30"/>
                  <a:pt x="973" y="33"/>
                </a:cubicBezTo>
                <a:cubicBezTo>
                  <a:pt x="980" y="31"/>
                  <a:pt x="988" y="38"/>
                  <a:pt x="993" y="33"/>
                </a:cubicBezTo>
                <a:close/>
                <a:moveTo>
                  <a:pt x="975" y="587"/>
                </a:moveTo>
                <a:cubicBezTo>
                  <a:pt x="974" y="586"/>
                  <a:pt x="973" y="586"/>
                  <a:pt x="973" y="585"/>
                </a:cubicBezTo>
                <a:cubicBezTo>
                  <a:pt x="974" y="586"/>
                  <a:pt x="978" y="585"/>
                  <a:pt x="978" y="583"/>
                </a:cubicBezTo>
                <a:cubicBezTo>
                  <a:pt x="974" y="582"/>
                  <a:pt x="971" y="580"/>
                  <a:pt x="968" y="578"/>
                </a:cubicBezTo>
                <a:cubicBezTo>
                  <a:pt x="969" y="578"/>
                  <a:pt x="970" y="578"/>
                  <a:pt x="969" y="577"/>
                </a:cubicBezTo>
                <a:cubicBezTo>
                  <a:pt x="967" y="575"/>
                  <a:pt x="961" y="572"/>
                  <a:pt x="959" y="576"/>
                </a:cubicBezTo>
                <a:cubicBezTo>
                  <a:pt x="961" y="579"/>
                  <a:pt x="967" y="577"/>
                  <a:pt x="966" y="582"/>
                </a:cubicBezTo>
                <a:cubicBezTo>
                  <a:pt x="963" y="580"/>
                  <a:pt x="956" y="581"/>
                  <a:pt x="953" y="584"/>
                </a:cubicBezTo>
                <a:cubicBezTo>
                  <a:pt x="961" y="579"/>
                  <a:pt x="968" y="590"/>
                  <a:pt x="975" y="587"/>
                </a:cubicBezTo>
                <a:close/>
                <a:moveTo>
                  <a:pt x="977" y="268"/>
                </a:moveTo>
                <a:cubicBezTo>
                  <a:pt x="980" y="268"/>
                  <a:pt x="982" y="269"/>
                  <a:pt x="982" y="266"/>
                </a:cubicBezTo>
                <a:cubicBezTo>
                  <a:pt x="980" y="266"/>
                  <a:pt x="978" y="267"/>
                  <a:pt x="977" y="268"/>
                </a:cubicBezTo>
                <a:close/>
                <a:moveTo>
                  <a:pt x="980" y="265"/>
                </a:moveTo>
                <a:cubicBezTo>
                  <a:pt x="982" y="264"/>
                  <a:pt x="984" y="263"/>
                  <a:pt x="984" y="260"/>
                </a:cubicBezTo>
                <a:cubicBezTo>
                  <a:pt x="984" y="259"/>
                  <a:pt x="977" y="259"/>
                  <a:pt x="977" y="262"/>
                </a:cubicBezTo>
                <a:cubicBezTo>
                  <a:pt x="981" y="261"/>
                  <a:pt x="978" y="265"/>
                  <a:pt x="980" y="265"/>
                </a:cubicBezTo>
                <a:close/>
                <a:moveTo>
                  <a:pt x="979" y="251"/>
                </a:moveTo>
                <a:cubicBezTo>
                  <a:pt x="987" y="254"/>
                  <a:pt x="993" y="253"/>
                  <a:pt x="1000" y="250"/>
                </a:cubicBezTo>
                <a:cubicBezTo>
                  <a:pt x="993" y="250"/>
                  <a:pt x="983" y="245"/>
                  <a:pt x="979" y="251"/>
                </a:cubicBezTo>
                <a:close/>
                <a:moveTo>
                  <a:pt x="960" y="802"/>
                </a:moveTo>
                <a:cubicBezTo>
                  <a:pt x="963" y="804"/>
                  <a:pt x="970" y="805"/>
                  <a:pt x="973" y="805"/>
                </a:cubicBezTo>
                <a:cubicBezTo>
                  <a:pt x="970" y="804"/>
                  <a:pt x="963" y="798"/>
                  <a:pt x="960" y="802"/>
                </a:cubicBezTo>
                <a:close/>
                <a:moveTo>
                  <a:pt x="1014" y="85"/>
                </a:moveTo>
                <a:cubicBezTo>
                  <a:pt x="1014" y="82"/>
                  <a:pt x="1017" y="82"/>
                  <a:pt x="1018" y="80"/>
                </a:cubicBezTo>
                <a:cubicBezTo>
                  <a:pt x="1013" y="82"/>
                  <a:pt x="1013" y="76"/>
                  <a:pt x="1010" y="78"/>
                </a:cubicBezTo>
                <a:cubicBezTo>
                  <a:pt x="1012" y="79"/>
                  <a:pt x="1008" y="81"/>
                  <a:pt x="1006" y="81"/>
                </a:cubicBezTo>
                <a:cubicBezTo>
                  <a:pt x="1004" y="81"/>
                  <a:pt x="1006" y="77"/>
                  <a:pt x="1003" y="78"/>
                </a:cubicBezTo>
                <a:cubicBezTo>
                  <a:pt x="1001" y="80"/>
                  <a:pt x="997" y="79"/>
                  <a:pt x="997" y="84"/>
                </a:cubicBezTo>
                <a:cubicBezTo>
                  <a:pt x="1000" y="83"/>
                  <a:pt x="1000" y="85"/>
                  <a:pt x="1001" y="86"/>
                </a:cubicBezTo>
                <a:cubicBezTo>
                  <a:pt x="1004" y="83"/>
                  <a:pt x="1010" y="83"/>
                  <a:pt x="1014" y="85"/>
                </a:cubicBezTo>
                <a:close/>
                <a:moveTo>
                  <a:pt x="965" y="790"/>
                </a:moveTo>
                <a:cubicBezTo>
                  <a:pt x="971" y="790"/>
                  <a:pt x="976" y="792"/>
                  <a:pt x="981" y="790"/>
                </a:cubicBezTo>
                <a:cubicBezTo>
                  <a:pt x="977" y="786"/>
                  <a:pt x="968" y="785"/>
                  <a:pt x="965" y="790"/>
                </a:cubicBezTo>
                <a:close/>
                <a:moveTo>
                  <a:pt x="991" y="259"/>
                </a:moveTo>
                <a:cubicBezTo>
                  <a:pt x="992" y="261"/>
                  <a:pt x="998" y="263"/>
                  <a:pt x="1000" y="261"/>
                </a:cubicBezTo>
                <a:cubicBezTo>
                  <a:pt x="998" y="260"/>
                  <a:pt x="993" y="258"/>
                  <a:pt x="991" y="259"/>
                </a:cubicBezTo>
                <a:close/>
                <a:moveTo>
                  <a:pt x="976" y="656"/>
                </a:moveTo>
                <a:cubicBezTo>
                  <a:pt x="976" y="659"/>
                  <a:pt x="976" y="659"/>
                  <a:pt x="976" y="659"/>
                </a:cubicBezTo>
                <a:cubicBezTo>
                  <a:pt x="984" y="665"/>
                  <a:pt x="994" y="658"/>
                  <a:pt x="1004" y="660"/>
                </a:cubicBezTo>
                <a:cubicBezTo>
                  <a:pt x="999" y="656"/>
                  <a:pt x="988" y="658"/>
                  <a:pt x="987" y="653"/>
                </a:cubicBezTo>
                <a:cubicBezTo>
                  <a:pt x="983" y="653"/>
                  <a:pt x="982" y="658"/>
                  <a:pt x="976" y="656"/>
                </a:cubicBezTo>
                <a:close/>
                <a:moveTo>
                  <a:pt x="1002" y="194"/>
                </a:moveTo>
                <a:cubicBezTo>
                  <a:pt x="1005" y="194"/>
                  <a:pt x="1010" y="196"/>
                  <a:pt x="1011" y="194"/>
                </a:cubicBezTo>
                <a:cubicBezTo>
                  <a:pt x="1008" y="194"/>
                  <a:pt x="1004" y="191"/>
                  <a:pt x="1002" y="194"/>
                </a:cubicBezTo>
                <a:close/>
                <a:moveTo>
                  <a:pt x="1021" y="35"/>
                </a:moveTo>
                <a:cubicBezTo>
                  <a:pt x="1018" y="35"/>
                  <a:pt x="1014" y="33"/>
                  <a:pt x="1013" y="35"/>
                </a:cubicBezTo>
                <a:cubicBezTo>
                  <a:pt x="1017" y="37"/>
                  <a:pt x="1024" y="36"/>
                  <a:pt x="1026" y="40"/>
                </a:cubicBezTo>
                <a:cubicBezTo>
                  <a:pt x="1024" y="42"/>
                  <a:pt x="1020" y="40"/>
                  <a:pt x="1020" y="43"/>
                </a:cubicBezTo>
                <a:cubicBezTo>
                  <a:pt x="1030" y="45"/>
                  <a:pt x="1046" y="46"/>
                  <a:pt x="1062" y="49"/>
                </a:cubicBezTo>
                <a:cubicBezTo>
                  <a:pt x="1066" y="43"/>
                  <a:pt x="1080" y="52"/>
                  <a:pt x="1086" y="46"/>
                </a:cubicBezTo>
                <a:cubicBezTo>
                  <a:pt x="1078" y="45"/>
                  <a:pt x="1074" y="46"/>
                  <a:pt x="1070" y="42"/>
                </a:cubicBezTo>
                <a:cubicBezTo>
                  <a:pt x="1084" y="37"/>
                  <a:pt x="1101" y="48"/>
                  <a:pt x="1110" y="39"/>
                </a:cubicBezTo>
                <a:cubicBezTo>
                  <a:pt x="1076" y="36"/>
                  <a:pt x="1048" y="29"/>
                  <a:pt x="1019" y="27"/>
                </a:cubicBezTo>
                <a:cubicBezTo>
                  <a:pt x="1017" y="32"/>
                  <a:pt x="1023" y="33"/>
                  <a:pt x="1021" y="35"/>
                </a:cubicBezTo>
                <a:close/>
                <a:moveTo>
                  <a:pt x="997" y="589"/>
                </a:moveTo>
                <a:cubicBezTo>
                  <a:pt x="992" y="589"/>
                  <a:pt x="992" y="589"/>
                  <a:pt x="992" y="589"/>
                </a:cubicBezTo>
                <a:cubicBezTo>
                  <a:pt x="992" y="592"/>
                  <a:pt x="992" y="592"/>
                  <a:pt x="992" y="592"/>
                </a:cubicBezTo>
                <a:cubicBezTo>
                  <a:pt x="995" y="592"/>
                  <a:pt x="996" y="593"/>
                  <a:pt x="997" y="589"/>
                </a:cubicBezTo>
                <a:close/>
                <a:moveTo>
                  <a:pt x="989" y="806"/>
                </a:moveTo>
                <a:cubicBezTo>
                  <a:pt x="992" y="808"/>
                  <a:pt x="995" y="806"/>
                  <a:pt x="1001" y="807"/>
                </a:cubicBezTo>
                <a:cubicBezTo>
                  <a:pt x="999" y="804"/>
                  <a:pt x="991" y="799"/>
                  <a:pt x="989" y="806"/>
                </a:cubicBezTo>
                <a:close/>
                <a:moveTo>
                  <a:pt x="1006" y="614"/>
                </a:moveTo>
                <a:cubicBezTo>
                  <a:pt x="1006" y="617"/>
                  <a:pt x="1006" y="617"/>
                  <a:pt x="1006" y="617"/>
                </a:cubicBezTo>
                <a:cubicBezTo>
                  <a:pt x="1010" y="618"/>
                  <a:pt x="1019" y="617"/>
                  <a:pt x="1015" y="613"/>
                </a:cubicBezTo>
                <a:cubicBezTo>
                  <a:pt x="1014" y="615"/>
                  <a:pt x="1011" y="614"/>
                  <a:pt x="1006" y="614"/>
                </a:cubicBezTo>
                <a:close/>
                <a:moveTo>
                  <a:pt x="1088" y="254"/>
                </a:moveTo>
                <a:cubicBezTo>
                  <a:pt x="1083" y="246"/>
                  <a:pt x="1069" y="245"/>
                  <a:pt x="1061" y="240"/>
                </a:cubicBezTo>
                <a:cubicBezTo>
                  <a:pt x="1053" y="245"/>
                  <a:pt x="1039" y="239"/>
                  <a:pt x="1030" y="244"/>
                </a:cubicBezTo>
                <a:cubicBezTo>
                  <a:pt x="1050" y="251"/>
                  <a:pt x="1070" y="251"/>
                  <a:pt x="1088" y="254"/>
                </a:cubicBezTo>
                <a:close/>
                <a:moveTo>
                  <a:pt x="1038" y="590"/>
                </a:moveTo>
                <a:cubicBezTo>
                  <a:pt x="1034" y="590"/>
                  <a:pt x="1033" y="588"/>
                  <a:pt x="1029" y="588"/>
                </a:cubicBezTo>
                <a:cubicBezTo>
                  <a:pt x="1029" y="589"/>
                  <a:pt x="1028" y="590"/>
                  <a:pt x="1028" y="591"/>
                </a:cubicBezTo>
                <a:cubicBezTo>
                  <a:pt x="1030" y="594"/>
                  <a:pt x="1035" y="591"/>
                  <a:pt x="1038" y="590"/>
                </a:cubicBezTo>
                <a:close/>
                <a:moveTo>
                  <a:pt x="1050" y="254"/>
                </a:moveTo>
                <a:cubicBezTo>
                  <a:pt x="1050" y="257"/>
                  <a:pt x="1050" y="257"/>
                  <a:pt x="1050" y="257"/>
                </a:cubicBezTo>
                <a:cubicBezTo>
                  <a:pt x="1052" y="256"/>
                  <a:pt x="1053" y="258"/>
                  <a:pt x="1055" y="257"/>
                </a:cubicBezTo>
                <a:cubicBezTo>
                  <a:pt x="1052" y="257"/>
                  <a:pt x="1054" y="253"/>
                  <a:pt x="1052" y="253"/>
                </a:cubicBezTo>
                <a:cubicBezTo>
                  <a:pt x="1052" y="254"/>
                  <a:pt x="1051" y="254"/>
                  <a:pt x="1050" y="254"/>
                </a:cubicBezTo>
                <a:close/>
                <a:moveTo>
                  <a:pt x="1043" y="659"/>
                </a:moveTo>
                <a:cubicBezTo>
                  <a:pt x="1043" y="662"/>
                  <a:pt x="1041" y="662"/>
                  <a:pt x="1042" y="665"/>
                </a:cubicBezTo>
                <a:cubicBezTo>
                  <a:pt x="1046" y="664"/>
                  <a:pt x="1046" y="665"/>
                  <a:pt x="1050" y="666"/>
                </a:cubicBezTo>
                <a:cubicBezTo>
                  <a:pt x="1050" y="663"/>
                  <a:pt x="1051" y="661"/>
                  <a:pt x="1052" y="659"/>
                </a:cubicBezTo>
                <a:cubicBezTo>
                  <a:pt x="1049" y="660"/>
                  <a:pt x="1048" y="659"/>
                  <a:pt x="1045" y="657"/>
                </a:cubicBezTo>
                <a:cubicBezTo>
                  <a:pt x="1045" y="661"/>
                  <a:pt x="1044" y="657"/>
                  <a:pt x="1043" y="659"/>
                </a:cubicBezTo>
                <a:close/>
                <a:moveTo>
                  <a:pt x="1067" y="308"/>
                </a:moveTo>
                <a:cubicBezTo>
                  <a:pt x="1067" y="308"/>
                  <a:pt x="1066" y="307"/>
                  <a:pt x="1067" y="306"/>
                </a:cubicBezTo>
                <a:cubicBezTo>
                  <a:pt x="1065" y="306"/>
                  <a:pt x="1063" y="306"/>
                  <a:pt x="1062" y="308"/>
                </a:cubicBezTo>
                <a:cubicBezTo>
                  <a:pt x="1064" y="310"/>
                  <a:pt x="1066" y="310"/>
                  <a:pt x="1067" y="308"/>
                </a:cubicBezTo>
                <a:close/>
                <a:moveTo>
                  <a:pt x="1068" y="290"/>
                </a:moveTo>
                <a:cubicBezTo>
                  <a:pt x="1071" y="290"/>
                  <a:pt x="1074" y="290"/>
                  <a:pt x="1074" y="289"/>
                </a:cubicBezTo>
                <a:cubicBezTo>
                  <a:pt x="1073" y="287"/>
                  <a:pt x="1069" y="288"/>
                  <a:pt x="1068" y="290"/>
                </a:cubicBezTo>
                <a:close/>
                <a:moveTo>
                  <a:pt x="1079" y="96"/>
                </a:moveTo>
                <a:cubicBezTo>
                  <a:pt x="1081" y="95"/>
                  <a:pt x="1084" y="97"/>
                  <a:pt x="1084" y="95"/>
                </a:cubicBezTo>
                <a:cubicBezTo>
                  <a:pt x="1083" y="94"/>
                  <a:pt x="1079" y="93"/>
                  <a:pt x="1079" y="96"/>
                </a:cubicBezTo>
                <a:close/>
                <a:moveTo>
                  <a:pt x="1088" y="269"/>
                </a:moveTo>
                <a:cubicBezTo>
                  <a:pt x="1085" y="266"/>
                  <a:pt x="1076" y="266"/>
                  <a:pt x="1071" y="267"/>
                </a:cubicBezTo>
                <a:cubicBezTo>
                  <a:pt x="1071" y="268"/>
                  <a:pt x="1071" y="269"/>
                  <a:pt x="1072" y="270"/>
                </a:cubicBezTo>
                <a:cubicBezTo>
                  <a:pt x="1075" y="268"/>
                  <a:pt x="1084" y="274"/>
                  <a:pt x="1088" y="269"/>
                </a:cubicBezTo>
                <a:close/>
                <a:moveTo>
                  <a:pt x="1067" y="595"/>
                </a:moveTo>
                <a:cubicBezTo>
                  <a:pt x="1068" y="595"/>
                  <a:pt x="1065" y="591"/>
                  <a:pt x="1069" y="591"/>
                </a:cubicBezTo>
                <a:cubicBezTo>
                  <a:pt x="1074" y="592"/>
                  <a:pt x="1078" y="594"/>
                  <a:pt x="1083" y="595"/>
                </a:cubicBezTo>
                <a:cubicBezTo>
                  <a:pt x="1087" y="589"/>
                  <a:pt x="1095" y="580"/>
                  <a:pt x="1093" y="568"/>
                </a:cubicBezTo>
                <a:cubicBezTo>
                  <a:pt x="1089" y="568"/>
                  <a:pt x="1089" y="568"/>
                  <a:pt x="1089" y="568"/>
                </a:cubicBezTo>
                <a:cubicBezTo>
                  <a:pt x="1087" y="569"/>
                  <a:pt x="1090" y="572"/>
                  <a:pt x="1087" y="572"/>
                </a:cubicBezTo>
                <a:cubicBezTo>
                  <a:pt x="1086" y="571"/>
                  <a:pt x="1084" y="571"/>
                  <a:pt x="1084" y="570"/>
                </a:cubicBezTo>
                <a:cubicBezTo>
                  <a:pt x="1081" y="572"/>
                  <a:pt x="1076" y="572"/>
                  <a:pt x="1072" y="572"/>
                </a:cubicBezTo>
                <a:cubicBezTo>
                  <a:pt x="1072" y="571"/>
                  <a:pt x="1070" y="570"/>
                  <a:pt x="1070" y="568"/>
                </a:cubicBezTo>
                <a:cubicBezTo>
                  <a:pt x="1064" y="568"/>
                  <a:pt x="1064" y="568"/>
                  <a:pt x="1064" y="568"/>
                </a:cubicBezTo>
                <a:cubicBezTo>
                  <a:pt x="1064" y="569"/>
                  <a:pt x="1064" y="571"/>
                  <a:pt x="1064" y="572"/>
                </a:cubicBezTo>
                <a:cubicBezTo>
                  <a:pt x="1071" y="573"/>
                  <a:pt x="1087" y="572"/>
                  <a:pt x="1084" y="583"/>
                </a:cubicBezTo>
                <a:cubicBezTo>
                  <a:pt x="1078" y="582"/>
                  <a:pt x="1071" y="587"/>
                  <a:pt x="1065" y="587"/>
                </a:cubicBezTo>
                <a:cubicBezTo>
                  <a:pt x="1064" y="585"/>
                  <a:pt x="1064" y="583"/>
                  <a:pt x="1062" y="582"/>
                </a:cubicBezTo>
                <a:cubicBezTo>
                  <a:pt x="1061" y="585"/>
                  <a:pt x="1059" y="586"/>
                  <a:pt x="1058" y="589"/>
                </a:cubicBezTo>
                <a:cubicBezTo>
                  <a:pt x="1059" y="590"/>
                  <a:pt x="1062" y="591"/>
                  <a:pt x="1063" y="594"/>
                </a:cubicBezTo>
                <a:cubicBezTo>
                  <a:pt x="1061" y="596"/>
                  <a:pt x="1057" y="600"/>
                  <a:pt x="1059" y="604"/>
                </a:cubicBezTo>
                <a:cubicBezTo>
                  <a:pt x="1063" y="602"/>
                  <a:pt x="1063" y="595"/>
                  <a:pt x="1064" y="593"/>
                </a:cubicBezTo>
                <a:cubicBezTo>
                  <a:pt x="1066" y="593"/>
                  <a:pt x="1065" y="595"/>
                  <a:pt x="1067" y="595"/>
                </a:cubicBezTo>
                <a:close/>
                <a:moveTo>
                  <a:pt x="1070" y="580"/>
                </a:moveTo>
                <a:cubicBezTo>
                  <a:pt x="1066" y="578"/>
                  <a:pt x="1063" y="576"/>
                  <a:pt x="1060" y="580"/>
                </a:cubicBezTo>
                <a:cubicBezTo>
                  <a:pt x="1061" y="581"/>
                  <a:pt x="1063" y="581"/>
                  <a:pt x="1064" y="583"/>
                </a:cubicBezTo>
                <a:cubicBezTo>
                  <a:pt x="1066" y="582"/>
                  <a:pt x="1068" y="581"/>
                  <a:pt x="1070" y="580"/>
                </a:cubicBezTo>
                <a:close/>
                <a:moveTo>
                  <a:pt x="1050" y="800"/>
                </a:moveTo>
                <a:cubicBezTo>
                  <a:pt x="1054" y="804"/>
                  <a:pt x="1061" y="800"/>
                  <a:pt x="1063" y="797"/>
                </a:cubicBezTo>
                <a:cubicBezTo>
                  <a:pt x="1062" y="794"/>
                  <a:pt x="1063" y="789"/>
                  <a:pt x="1060" y="788"/>
                </a:cubicBezTo>
                <a:cubicBezTo>
                  <a:pt x="1054" y="789"/>
                  <a:pt x="1053" y="795"/>
                  <a:pt x="1050" y="800"/>
                </a:cubicBezTo>
                <a:close/>
                <a:moveTo>
                  <a:pt x="1054" y="778"/>
                </a:moveTo>
                <a:cubicBezTo>
                  <a:pt x="1054" y="779"/>
                  <a:pt x="1053" y="779"/>
                  <a:pt x="1053" y="780"/>
                </a:cubicBezTo>
                <a:cubicBezTo>
                  <a:pt x="1057" y="783"/>
                  <a:pt x="1067" y="780"/>
                  <a:pt x="1071" y="785"/>
                </a:cubicBezTo>
                <a:cubicBezTo>
                  <a:pt x="1074" y="781"/>
                  <a:pt x="1081" y="783"/>
                  <a:pt x="1084" y="780"/>
                </a:cubicBezTo>
                <a:cubicBezTo>
                  <a:pt x="1077" y="776"/>
                  <a:pt x="1065" y="780"/>
                  <a:pt x="1054" y="778"/>
                </a:cubicBezTo>
                <a:close/>
                <a:moveTo>
                  <a:pt x="1061" y="681"/>
                </a:moveTo>
                <a:cubicBezTo>
                  <a:pt x="1065" y="680"/>
                  <a:pt x="1064" y="683"/>
                  <a:pt x="1066" y="683"/>
                </a:cubicBezTo>
                <a:cubicBezTo>
                  <a:pt x="1065" y="681"/>
                  <a:pt x="1070" y="683"/>
                  <a:pt x="1070" y="681"/>
                </a:cubicBezTo>
                <a:cubicBezTo>
                  <a:pt x="1069" y="679"/>
                  <a:pt x="1062" y="676"/>
                  <a:pt x="1061" y="681"/>
                </a:cubicBezTo>
                <a:close/>
                <a:moveTo>
                  <a:pt x="1069" y="559"/>
                </a:moveTo>
                <a:cubicBezTo>
                  <a:pt x="1069" y="561"/>
                  <a:pt x="1072" y="560"/>
                  <a:pt x="1072" y="561"/>
                </a:cubicBezTo>
                <a:cubicBezTo>
                  <a:pt x="1070" y="563"/>
                  <a:pt x="1067" y="562"/>
                  <a:pt x="1067" y="565"/>
                </a:cubicBezTo>
                <a:cubicBezTo>
                  <a:pt x="1070" y="565"/>
                  <a:pt x="1074" y="565"/>
                  <a:pt x="1076" y="564"/>
                </a:cubicBezTo>
                <a:cubicBezTo>
                  <a:pt x="1079" y="562"/>
                  <a:pt x="1072" y="552"/>
                  <a:pt x="1069" y="559"/>
                </a:cubicBezTo>
                <a:close/>
                <a:moveTo>
                  <a:pt x="1086" y="263"/>
                </a:moveTo>
                <a:cubicBezTo>
                  <a:pt x="1086" y="265"/>
                  <a:pt x="1092" y="264"/>
                  <a:pt x="1093" y="263"/>
                </a:cubicBezTo>
                <a:cubicBezTo>
                  <a:pt x="1092" y="262"/>
                  <a:pt x="1086" y="260"/>
                  <a:pt x="1086" y="263"/>
                </a:cubicBezTo>
                <a:close/>
                <a:moveTo>
                  <a:pt x="1074" y="717"/>
                </a:moveTo>
                <a:cubicBezTo>
                  <a:pt x="1079" y="719"/>
                  <a:pt x="1083" y="717"/>
                  <a:pt x="1087" y="714"/>
                </a:cubicBezTo>
                <a:cubicBezTo>
                  <a:pt x="1083" y="713"/>
                  <a:pt x="1075" y="714"/>
                  <a:pt x="1074" y="717"/>
                </a:cubicBezTo>
                <a:close/>
                <a:moveTo>
                  <a:pt x="1092" y="531"/>
                </a:moveTo>
                <a:cubicBezTo>
                  <a:pt x="1093" y="529"/>
                  <a:pt x="1099" y="528"/>
                  <a:pt x="1097" y="525"/>
                </a:cubicBezTo>
                <a:cubicBezTo>
                  <a:pt x="1095" y="526"/>
                  <a:pt x="1088" y="524"/>
                  <a:pt x="1086" y="523"/>
                </a:cubicBezTo>
                <a:cubicBezTo>
                  <a:pt x="1088" y="526"/>
                  <a:pt x="1087" y="531"/>
                  <a:pt x="1092" y="531"/>
                </a:cubicBezTo>
                <a:close/>
                <a:moveTo>
                  <a:pt x="1109" y="524"/>
                </a:moveTo>
                <a:cubicBezTo>
                  <a:pt x="1111" y="525"/>
                  <a:pt x="1112" y="527"/>
                  <a:pt x="1115" y="526"/>
                </a:cubicBezTo>
                <a:cubicBezTo>
                  <a:pt x="1115" y="523"/>
                  <a:pt x="1111" y="520"/>
                  <a:pt x="1109" y="524"/>
                </a:cubicBezTo>
                <a:close/>
                <a:moveTo>
                  <a:pt x="1111" y="530"/>
                </a:moveTo>
                <a:cubicBezTo>
                  <a:pt x="1113" y="531"/>
                  <a:pt x="1116" y="529"/>
                  <a:pt x="1117" y="527"/>
                </a:cubicBezTo>
                <a:cubicBezTo>
                  <a:pt x="1114" y="527"/>
                  <a:pt x="1113" y="529"/>
                  <a:pt x="1111" y="530"/>
                </a:cubicBezTo>
                <a:close/>
                <a:moveTo>
                  <a:pt x="1126" y="473"/>
                </a:moveTo>
                <a:cubicBezTo>
                  <a:pt x="1121" y="473"/>
                  <a:pt x="1119" y="475"/>
                  <a:pt x="1115" y="475"/>
                </a:cubicBezTo>
                <a:cubicBezTo>
                  <a:pt x="1115" y="479"/>
                  <a:pt x="1118" y="479"/>
                  <a:pt x="1120" y="481"/>
                </a:cubicBezTo>
                <a:cubicBezTo>
                  <a:pt x="1119" y="475"/>
                  <a:pt x="1123" y="475"/>
                  <a:pt x="1126" y="473"/>
                </a:cubicBezTo>
                <a:close/>
                <a:moveTo>
                  <a:pt x="1126" y="570"/>
                </a:moveTo>
                <a:cubicBezTo>
                  <a:pt x="1130" y="571"/>
                  <a:pt x="1130" y="566"/>
                  <a:pt x="1134" y="567"/>
                </a:cubicBezTo>
                <a:cubicBezTo>
                  <a:pt x="1132" y="558"/>
                  <a:pt x="1117" y="565"/>
                  <a:pt x="1114" y="567"/>
                </a:cubicBezTo>
                <a:cubicBezTo>
                  <a:pt x="1116" y="568"/>
                  <a:pt x="1113" y="570"/>
                  <a:pt x="1113" y="571"/>
                </a:cubicBezTo>
                <a:cubicBezTo>
                  <a:pt x="1115" y="575"/>
                  <a:pt x="1121" y="575"/>
                  <a:pt x="1125" y="574"/>
                </a:cubicBezTo>
                <a:cubicBezTo>
                  <a:pt x="1121" y="574"/>
                  <a:pt x="1119" y="568"/>
                  <a:pt x="1120" y="566"/>
                </a:cubicBezTo>
                <a:cubicBezTo>
                  <a:pt x="1124" y="566"/>
                  <a:pt x="1123" y="569"/>
                  <a:pt x="1126" y="570"/>
                </a:cubicBezTo>
                <a:close/>
                <a:moveTo>
                  <a:pt x="1131" y="304"/>
                </a:moveTo>
                <a:cubicBezTo>
                  <a:pt x="1132" y="304"/>
                  <a:pt x="1136" y="301"/>
                  <a:pt x="1133" y="299"/>
                </a:cubicBezTo>
                <a:cubicBezTo>
                  <a:pt x="1132" y="302"/>
                  <a:pt x="1128" y="299"/>
                  <a:pt x="1126" y="303"/>
                </a:cubicBezTo>
                <a:cubicBezTo>
                  <a:pt x="1129" y="303"/>
                  <a:pt x="1129" y="305"/>
                  <a:pt x="1131" y="304"/>
                </a:cubicBezTo>
                <a:close/>
                <a:moveTo>
                  <a:pt x="1121" y="433"/>
                </a:moveTo>
                <a:cubicBezTo>
                  <a:pt x="1122" y="434"/>
                  <a:pt x="1123" y="436"/>
                  <a:pt x="1121" y="438"/>
                </a:cubicBezTo>
                <a:cubicBezTo>
                  <a:pt x="1128" y="439"/>
                  <a:pt x="1123" y="428"/>
                  <a:pt x="1121" y="433"/>
                </a:cubicBezTo>
                <a:close/>
                <a:moveTo>
                  <a:pt x="1120" y="522"/>
                </a:moveTo>
                <a:cubicBezTo>
                  <a:pt x="1119" y="523"/>
                  <a:pt x="1119" y="526"/>
                  <a:pt x="1119" y="528"/>
                </a:cubicBezTo>
                <a:cubicBezTo>
                  <a:pt x="1128" y="528"/>
                  <a:pt x="1122" y="528"/>
                  <a:pt x="1125" y="523"/>
                </a:cubicBezTo>
                <a:cubicBezTo>
                  <a:pt x="1122" y="524"/>
                  <a:pt x="1123" y="522"/>
                  <a:pt x="1120" y="522"/>
                </a:cubicBezTo>
                <a:close/>
                <a:moveTo>
                  <a:pt x="1132" y="290"/>
                </a:moveTo>
                <a:cubicBezTo>
                  <a:pt x="1135" y="292"/>
                  <a:pt x="1138" y="292"/>
                  <a:pt x="1139" y="288"/>
                </a:cubicBezTo>
                <a:cubicBezTo>
                  <a:pt x="1137" y="289"/>
                  <a:pt x="1136" y="287"/>
                  <a:pt x="1137" y="285"/>
                </a:cubicBezTo>
                <a:cubicBezTo>
                  <a:pt x="1132" y="285"/>
                  <a:pt x="1132" y="285"/>
                  <a:pt x="1132" y="285"/>
                </a:cubicBezTo>
                <a:cubicBezTo>
                  <a:pt x="1133" y="288"/>
                  <a:pt x="1135" y="288"/>
                  <a:pt x="1132" y="290"/>
                </a:cubicBezTo>
                <a:close/>
                <a:moveTo>
                  <a:pt x="1131" y="442"/>
                </a:moveTo>
                <a:cubicBezTo>
                  <a:pt x="1129" y="442"/>
                  <a:pt x="1128" y="444"/>
                  <a:pt x="1127" y="445"/>
                </a:cubicBezTo>
                <a:cubicBezTo>
                  <a:pt x="1130" y="444"/>
                  <a:pt x="1133" y="445"/>
                  <a:pt x="1136" y="446"/>
                </a:cubicBezTo>
                <a:cubicBezTo>
                  <a:pt x="1135" y="443"/>
                  <a:pt x="1133" y="443"/>
                  <a:pt x="1131" y="442"/>
                </a:cubicBezTo>
                <a:close/>
                <a:moveTo>
                  <a:pt x="1131" y="562"/>
                </a:moveTo>
                <a:cubicBezTo>
                  <a:pt x="1130" y="557"/>
                  <a:pt x="1127" y="559"/>
                  <a:pt x="1124" y="557"/>
                </a:cubicBezTo>
                <a:cubicBezTo>
                  <a:pt x="1124" y="558"/>
                  <a:pt x="1123" y="558"/>
                  <a:pt x="1123" y="559"/>
                </a:cubicBezTo>
                <a:cubicBezTo>
                  <a:pt x="1125" y="562"/>
                  <a:pt x="1128" y="560"/>
                  <a:pt x="1131" y="562"/>
                </a:cubicBezTo>
                <a:close/>
                <a:moveTo>
                  <a:pt x="1148" y="284"/>
                </a:moveTo>
                <a:cubicBezTo>
                  <a:pt x="1146" y="282"/>
                  <a:pt x="1142" y="283"/>
                  <a:pt x="1140" y="284"/>
                </a:cubicBezTo>
                <a:cubicBezTo>
                  <a:pt x="1142" y="285"/>
                  <a:pt x="1148" y="286"/>
                  <a:pt x="1148" y="284"/>
                </a:cubicBezTo>
                <a:close/>
                <a:moveTo>
                  <a:pt x="1162" y="297"/>
                </a:moveTo>
                <a:cubicBezTo>
                  <a:pt x="1162" y="290"/>
                  <a:pt x="1160" y="285"/>
                  <a:pt x="1154" y="283"/>
                </a:cubicBezTo>
                <a:cubicBezTo>
                  <a:pt x="1150" y="287"/>
                  <a:pt x="1145" y="288"/>
                  <a:pt x="1147" y="294"/>
                </a:cubicBezTo>
                <a:cubicBezTo>
                  <a:pt x="1150" y="295"/>
                  <a:pt x="1152" y="296"/>
                  <a:pt x="1150" y="299"/>
                </a:cubicBezTo>
                <a:cubicBezTo>
                  <a:pt x="1155" y="298"/>
                  <a:pt x="1159" y="300"/>
                  <a:pt x="1162" y="297"/>
                </a:cubicBezTo>
                <a:close/>
                <a:moveTo>
                  <a:pt x="1140" y="527"/>
                </a:moveTo>
                <a:cubicBezTo>
                  <a:pt x="1140" y="529"/>
                  <a:pt x="1135" y="526"/>
                  <a:pt x="1137" y="529"/>
                </a:cubicBezTo>
                <a:cubicBezTo>
                  <a:pt x="1139" y="530"/>
                  <a:pt x="1143" y="528"/>
                  <a:pt x="1140" y="527"/>
                </a:cubicBezTo>
                <a:close/>
                <a:moveTo>
                  <a:pt x="1138" y="616"/>
                </a:moveTo>
                <a:cubicBezTo>
                  <a:pt x="1140" y="616"/>
                  <a:pt x="1144" y="618"/>
                  <a:pt x="1145" y="616"/>
                </a:cubicBezTo>
                <a:cubicBezTo>
                  <a:pt x="1143" y="615"/>
                  <a:pt x="1140" y="615"/>
                  <a:pt x="1138" y="616"/>
                </a:cubicBezTo>
                <a:close/>
                <a:moveTo>
                  <a:pt x="1143" y="564"/>
                </a:moveTo>
                <a:cubicBezTo>
                  <a:pt x="1144" y="565"/>
                  <a:pt x="1148" y="564"/>
                  <a:pt x="1148" y="567"/>
                </a:cubicBezTo>
                <a:cubicBezTo>
                  <a:pt x="1150" y="567"/>
                  <a:pt x="1152" y="567"/>
                  <a:pt x="1154" y="565"/>
                </a:cubicBezTo>
                <a:cubicBezTo>
                  <a:pt x="1150" y="565"/>
                  <a:pt x="1144" y="561"/>
                  <a:pt x="1143" y="564"/>
                </a:cubicBezTo>
                <a:close/>
                <a:moveTo>
                  <a:pt x="1145" y="518"/>
                </a:moveTo>
                <a:cubicBezTo>
                  <a:pt x="1147" y="520"/>
                  <a:pt x="1155" y="520"/>
                  <a:pt x="1156" y="516"/>
                </a:cubicBezTo>
                <a:cubicBezTo>
                  <a:pt x="1153" y="517"/>
                  <a:pt x="1148" y="517"/>
                  <a:pt x="1145" y="518"/>
                </a:cubicBezTo>
                <a:close/>
                <a:moveTo>
                  <a:pt x="1213" y="479"/>
                </a:moveTo>
                <a:cubicBezTo>
                  <a:pt x="1207" y="477"/>
                  <a:pt x="1196" y="473"/>
                  <a:pt x="1193" y="479"/>
                </a:cubicBezTo>
                <a:cubicBezTo>
                  <a:pt x="1190" y="478"/>
                  <a:pt x="1186" y="474"/>
                  <a:pt x="1186" y="479"/>
                </a:cubicBezTo>
                <a:cubicBezTo>
                  <a:pt x="1183" y="479"/>
                  <a:pt x="1183" y="478"/>
                  <a:pt x="1183" y="476"/>
                </a:cubicBezTo>
                <a:cubicBezTo>
                  <a:pt x="1173" y="480"/>
                  <a:pt x="1168" y="474"/>
                  <a:pt x="1157" y="478"/>
                </a:cubicBezTo>
                <a:cubicBezTo>
                  <a:pt x="1155" y="476"/>
                  <a:pt x="1159" y="474"/>
                  <a:pt x="1156" y="474"/>
                </a:cubicBezTo>
                <a:cubicBezTo>
                  <a:pt x="1154" y="476"/>
                  <a:pt x="1150" y="477"/>
                  <a:pt x="1148" y="479"/>
                </a:cubicBezTo>
                <a:cubicBezTo>
                  <a:pt x="1172" y="478"/>
                  <a:pt x="1194" y="482"/>
                  <a:pt x="1219" y="481"/>
                </a:cubicBezTo>
                <a:cubicBezTo>
                  <a:pt x="1214" y="481"/>
                  <a:pt x="1219" y="475"/>
                  <a:pt x="1213" y="476"/>
                </a:cubicBezTo>
                <a:cubicBezTo>
                  <a:pt x="1211" y="478"/>
                  <a:pt x="1216" y="479"/>
                  <a:pt x="1213" y="479"/>
                </a:cubicBezTo>
                <a:close/>
                <a:moveTo>
                  <a:pt x="1159" y="579"/>
                </a:moveTo>
                <a:cubicBezTo>
                  <a:pt x="1161" y="579"/>
                  <a:pt x="1161" y="581"/>
                  <a:pt x="1162" y="581"/>
                </a:cubicBezTo>
                <a:cubicBezTo>
                  <a:pt x="1159" y="584"/>
                  <a:pt x="1152" y="582"/>
                  <a:pt x="1151" y="587"/>
                </a:cubicBezTo>
                <a:cubicBezTo>
                  <a:pt x="1153" y="589"/>
                  <a:pt x="1160" y="585"/>
                  <a:pt x="1161" y="589"/>
                </a:cubicBezTo>
                <a:cubicBezTo>
                  <a:pt x="1152" y="589"/>
                  <a:pt x="1147" y="589"/>
                  <a:pt x="1143" y="592"/>
                </a:cubicBezTo>
                <a:cubicBezTo>
                  <a:pt x="1152" y="594"/>
                  <a:pt x="1157" y="589"/>
                  <a:pt x="1166" y="590"/>
                </a:cubicBezTo>
                <a:cubicBezTo>
                  <a:pt x="1168" y="587"/>
                  <a:pt x="1162" y="590"/>
                  <a:pt x="1164" y="587"/>
                </a:cubicBezTo>
                <a:cubicBezTo>
                  <a:pt x="1167" y="587"/>
                  <a:pt x="1167" y="587"/>
                  <a:pt x="1167" y="587"/>
                </a:cubicBezTo>
                <a:cubicBezTo>
                  <a:pt x="1168" y="583"/>
                  <a:pt x="1165" y="582"/>
                  <a:pt x="1165" y="578"/>
                </a:cubicBezTo>
                <a:cubicBezTo>
                  <a:pt x="1163" y="578"/>
                  <a:pt x="1160" y="577"/>
                  <a:pt x="1159" y="579"/>
                </a:cubicBezTo>
                <a:close/>
                <a:moveTo>
                  <a:pt x="1161" y="418"/>
                </a:moveTo>
                <a:cubicBezTo>
                  <a:pt x="1159" y="421"/>
                  <a:pt x="1157" y="423"/>
                  <a:pt x="1156" y="427"/>
                </a:cubicBezTo>
                <a:cubicBezTo>
                  <a:pt x="1157" y="428"/>
                  <a:pt x="1157" y="426"/>
                  <a:pt x="1159" y="428"/>
                </a:cubicBezTo>
                <a:cubicBezTo>
                  <a:pt x="1159" y="424"/>
                  <a:pt x="1165" y="421"/>
                  <a:pt x="1161" y="418"/>
                </a:cubicBezTo>
                <a:close/>
                <a:moveTo>
                  <a:pt x="1168" y="307"/>
                </a:moveTo>
                <a:cubicBezTo>
                  <a:pt x="1171" y="307"/>
                  <a:pt x="1174" y="306"/>
                  <a:pt x="1176" y="303"/>
                </a:cubicBezTo>
                <a:cubicBezTo>
                  <a:pt x="1171" y="304"/>
                  <a:pt x="1165" y="302"/>
                  <a:pt x="1170" y="300"/>
                </a:cubicBezTo>
                <a:cubicBezTo>
                  <a:pt x="1168" y="298"/>
                  <a:pt x="1166" y="299"/>
                  <a:pt x="1165" y="301"/>
                </a:cubicBezTo>
                <a:cubicBezTo>
                  <a:pt x="1167" y="302"/>
                  <a:pt x="1167" y="303"/>
                  <a:pt x="1168" y="307"/>
                </a:cubicBezTo>
                <a:close/>
                <a:moveTo>
                  <a:pt x="1175" y="331"/>
                </a:moveTo>
                <a:cubicBezTo>
                  <a:pt x="1173" y="325"/>
                  <a:pt x="1186" y="326"/>
                  <a:pt x="1185" y="318"/>
                </a:cubicBezTo>
                <a:cubicBezTo>
                  <a:pt x="1178" y="320"/>
                  <a:pt x="1172" y="322"/>
                  <a:pt x="1168" y="328"/>
                </a:cubicBezTo>
                <a:cubicBezTo>
                  <a:pt x="1172" y="328"/>
                  <a:pt x="1174" y="331"/>
                  <a:pt x="1171" y="334"/>
                </a:cubicBezTo>
                <a:cubicBezTo>
                  <a:pt x="1175" y="334"/>
                  <a:pt x="1177" y="335"/>
                  <a:pt x="1179" y="339"/>
                </a:cubicBezTo>
                <a:cubicBezTo>
                  <a:pt x="1183" y="339"/>
                  <a:pt x="1185" y="337"/>
                  <a:pt x="1186" y="334"/>
                </a:cubicBezTo>
                <a:cubicBezTo>
                  <a:pt x="1180" y="336"/>
                  <a:pt x="1176" y="333"/>
                  <a:pt x="1175" y="331"/>
                </a:cubicBezTo>
                <a:close/>
                <a:moveTo>
                  <a:pt x="1180" y="285"/>
                </a:moveTo>
                <a:cubicBezTo>
                  <a:pt x="1175" y="284"/>
                  <a:pt x="1181" y="281"/>
                  <a:pt x="1181" y="278"/>
                </a:cubicBezTo>
                <a:cubicBezTo>
                  <a:pt x="1174" y="275"/>
                  <a:pt x="1171" y="285"/>
                  <a:pt x="1170" y="290"/>
                </a:cubicBezTo>
                <a:cubicBezTo>
                  <a:pt x="1174" y="290"/>
                  <a:pt x="1176" y="286"/>
                  <a:pt x="1180" y="285"/>
                </a:cubicBezTo>
                <a:close/>
                <a:moveTo>
                  <a:pt x="1160" y="524"/>
                </a:moveTo>
                <a:cubicBezTo>
                  <a:pt x="1162" y="524"/>
                  <a:pt x="1164" y="525"/>
                  <a:pt x="1164" y="526"/>
                </a:cubicBezTo>
                <a:cubicBezTo>
                  <a:pt x="1163" y="526"/>
                  <a:pt x="1163" y="527"/>
                  <a:pt x="1162" y="527"/>
                </a:cubicBezTo>
                <a:cubicBezTo>
                  <a:pt x="1162" y="529"/>
                  <a:pt x="1163" y="530"/>
                  <a:pt x="1165" y="531"/>
                </a:cubicBezTo>
                <a:cubicBezTo>
                  <a:pt x="1165" y="528"/>
                  <a:pt x="1165" y="524"/>
                  <a:pt x="1166" y="523"/>
                </a:cubicBezTo>
                <a:cubicBezTo>
                  <a:pt x="1164" y="523"/>
                  <a:pt x="1161" y="523"/>
                  <a:pt x="1160" y="524"/>
                </a:cubicBezTo>
                <a:close/>
                <a:moveTo>
                  <a:pt x="1167" y="533"/>
                </a:moveTo>
                <a:cubicBezTo>
                  <a:pt x="1165" y="533"/>
                  <a:pt x="1163" y="533"/>
                  <a:pt x="1162" y="534"/>
                </a:cubicBezTo>
                <a:cubicBezTo>
                  <a:pt x="1162" y="536"/>
                  <a:pt x="1162" y="536"/>
                  <a:pt x="1162" y="536"/>
                </a:cubicBezTo>
                <a:cubicBezTo>
                  <a:pt x="1165" y="536"/>
                  <a:pt x="1167" y="536"/>
                  <a:pt x="1167" y="533"/>
                </a:cubicBezTo>
                <a:close/>
                <a:moveTo>
                  <a:pt x="1163" y="519"/>
                </a:moveTo>
                <a:cubicBezTo>
                  <a:pt x="1165" y="519"/>
                  <a:pt x="1170" y="521"/>
                  <a:pt x="1169" y="518"/>
                </a:cubicBezTo>
                <a:cubicBezTo>
                  <a:pt x="1167" y="518"/>
                  <a:pt x="1163" y="517"/>
                  <a:pt x="1163" y="519"/>
                </a:cubicBezTo>
                <a:close/>
                <a:moveTo>
                  <a:pt x="1187" y="408"/>
                </a:moveTo>
                <a:cubicBezTo>
                  <a:pt x="1180" y="407"/>
                  <a:pt x="1175" y="407"/>
                  <a:pt x="1169" y="407"/>
                </a:cubicBezTo>
                <a:cubicBezTo>
                  <a:pt x="1170" y="411"/>
                  <a:pt x="1175" y="410"/>
                  <a:pt x="1178" y="412"/>
                </a:cubicBezTo>
                <a:cubicBezTo>
                  <a:pt x="1178" y="406"/>
                  <a:pt x="1186" y="414"/>
                  <a:pt x="1187" y="408"/>
                </a:cubicBezTo>
                <a:close/>
                <a:moveTo>
                  <a:pt x="1167" y="568"/>
                </a:moveTo>
                <a:cubicBezTo>
                  <a:pt x="1167" y="563"/>
                  <a:pt x="1167" y="563"/>
                  <a:pt x="1167" y="563"/>
                </a:cubicBezTo>
                <a:cubicBezTo>
                  <a:pt x="1165" y="564"/>
                  <a:pt x="1164" y="565"/>
                  <a:pt x="1163" y="567"/>
                </a:cubicBezTo>
                <a:cubicBezTo>
                  <a:pt x="1165" y="567"/>
                  <a:pt x="1166" y="567"/>
                  <a:pt x="1167" y="568"/>
                </a:cubicBezTo>
                <a:close/>
                <a:moveTo>
                  <a:pt x="1168" y="549"/>
                </a:moveTo>
                <a:cubicBezTo>
                  <a:pt x="1166" y="549"/>
                  <a:pt x="1164" y="548"/>
                  <a:pt x="1164" y="551"/>
                </a:cubicBezTo>
                <a:cubicBezTo>
                  <a:pt x="1166" y="552"/>
                  <a:pt x="1167" y="554"/>
                  <a:pt x="1169" y="552"/>
                </a:cubicBezTo>
                <a:cubicBezTo>
                  <a:pt x="1169" y="551"/>
                  <a:pt x="1168" y="550"/>
                  <a:pt x="1168" y="549"/>
                </a:cubicBezTo>
                <a:close/>
                <a:moveTo>
                  <a:pt x="1173" y="365"/>
                </a:moveTo>
                <a:cubicBezTo>
                  <a:pt x="1176" y="365"/>
                  <a:pt x="1176" y="367"/>
                  <a:pt x="1177" y="368"/>
                </a:cubicBezTo>
                <a:cubicBezTo>
                  <a:pt x="1185" y="363"/>
                  <a:pt x="1200" y="366"/>
                  <a:pt x="1208" y="360"/>
                </a:cubicBezTo>
                <a:cubicBezTo>
                  <a:pt x="1197" y="364"/>
                  <a:pt x="1181" y="357"/>
                  <a:pt x="1173" y="365"/>
                </a:cubicBezTo>
                <a:close/>
                <a:moveTo>
                  <a:pt x="1170" y="506"/>
                </a:moveTo>
                <a:cubicBezTo>
                  <a:pt x="1173" y="507"/>
                  <a:pt x="1180" y="510"/>
                  <a:pt x="1181" y="505"/>
                </a:cubicBezTo>
                <a:cubicBezTo>
                  <a:pt x="1178" y="504"/>
                  <a:pt x="1174" y="506"/>
                  <a:pt x="1171" y="502"/>
                </a:cubicBezTo>
                <a:cubicBezTo>
                  <a:pt x="1170" y="503"/>
                  <a:pt x="1169" y="504"/>
                  <a:pt x="1170" y="506"/>
                </a:cubicBezTo>
                <a:close/>
                <a:moveTo>
                  <a:pt x="1208" y="518"/>
                </a:moveTo>
                <a:cubicBezTo>
                  <a:pt x="1197" y="516"/>
                  <a:pt x="1182" y="515"/>
                  <a:pt x="1170" y="519"/>
                </a:cubicBezTo>
                <a:cubicBezTo>
                  <a:pt x="1173" y="522"/>
                  <a:pt x="1179" y="518"/>
                  <a:pt x="1182" y="520"/>
                </a:cubicBezTo>
                <a:cubicBezTo>
                  <a:pt x="1182" y="522"/>
                  <a:pt x="1178" y="521"/>
                  <a:pt x="1178" y="523"/>
                </a:cubicBezTo>
                <a:cubicBezTo>
                  <a:pt x="1187" y="516"/>
                  <a:pt x="1202" y="522"/>
                  <a:pt x="1213" y="518"/>
                </a:cubicBezTo>
                <a:cubicBezTo>
                  <a:pt x="1211" y="518"/>
                  <a:pt x="1211" y="518"/>
                  <a:pt x="1212" y="517"/>
                </a:cubicBezTo>
                <a:cubicBezTo>
                  <a:pt x="1209" y="516"/>
                  <a:pt x="1204" y="516"/>
                  <a:pt x="1208" y="518"/>
                </a:cubicBezTo>
                <a:close/>
                <a:moveTo>
                  <a:pt x="1177" y="398"/>
                </a:moveTo>
                <a:cubicBezTo>
                  <a:pt x="1177" y="400"/>
                  <a:pt x="1176" y="402"/>
                  <a:pt x="1178" y="403"/>
                </a:cubicBezTo>
                <a:cubicBezTo>
                  <a:pt x="1180" y="401"/>
                  <a:pt x="1180" y="398"/>
                  <a:pt x="1177" y="398"/>
                </a:cubicBezTo>
                <a:close/>
                <a:moveTo>
                  <a:pt x="1184" y="283"/>
                </a:moveTo>
                <a:cubicBezTo>
                  <a:pt x="1185" y="286"/>
                  <a:pt x="1185" y="286"/>
                  <a:pt x="1184" y="288"/>
                </a:cubicBezTo>
                <a:cubicBezTo>
                  <a:pt x="1189" y="291"/>
                  <a:pt x="1199" y="293"/>
                  <a:pt x="1199" y="286"/>
                </a:cubicBezTo>
                <a:cubicBezTo>
                  <a:pt x="1198" y="288"/>
                  <a:pt x="1196" y="288"/>
                  <a:pt x="1194" y="289"/>
                </a:cubicBezTo>
                <a:cubicBezTo>
                  <a:pt x="1193" y="286"/>
                  <a:pt x="1189" y="287"/>
                  <a:pt x="1188" y="284"/>
                </a:cubicBezTo>
                <a:cubicBezTo>
                  <a:pt x="1191" y="283"/>
                  <a:pt x="1192" y="279"/>
                  <a:pt x="1195" y="277"/>
                </a:cubicBezTo>
                <a:cubicBezTo>
                  <a:pt x="1197" y="279"/>
                  <a:pt x="1201" y="279"/>
                  <a:pt x="1204" y="280"/>
                </a:cubicBezTo>
                <a:cubicBezTo>
                  <a:pt x="1203" y="277"/>
                  <a:pt x="1207" y="278"/>
                  <a:pt x="1205" y="275"/>
                </a:cubicBezTo>
                <a:cubicBezTo>
                  <a:pt x="1203" y="275"/>
                  <a:pt x="1202" y="274"/>
                  <a:pt x="1200" y="273"/>
                </a:cubicBezTo>
                <a:cubicBezTo>
                  <a:pt x="1200" y="278"/>
                  <a:pt x="1194" y="277"/>
                  <a:pt x="1190" y="277"/>
                </a:cubicBezTo>
                <a:cubicBezTo>
                  <a:pt x="1188" y="279"/>
                  <a:pt x="1188" y="283"/>
                  <a:pt x="1184" y="283"/>
                </a:cubicBezTo>
                <a:close/>
                <a:moveTo>
                  <a:pt x="1181" y="616"/>
                </a:moveTo>
                <a:cubicBezTo>
                  <a:pt x="1178" y="618"/>
                  <a:pt x="1172" y="614"/>
                  <a:pt x="1170" y="617"/>
                </a:cubicBezTo>
                <a:cubicBezTo>
                  <a:pt x="1174" y="617"/>
                  <a:pt x="1180" y="619"/>
                  <a:pt x="1181" y="616"/>
                </a:cubicBezTo>
                <a:close/>
                <a:moveTo>
                  <a:pt x="1172" y="593"/>
                </a:moveTo>
                <a:cubicBezTo>
                  <a:pt x="1176" y="593"/>
                  <a:pt x="1176" y="593"/>
                  <a:pt x="1176" y="593"/>
                </a:cubicBezTo>
                <a:cubicBezTo>
                  <a:pt x="1176" y="592"/>
                  <a:pt x="1177" y="590"/>
                  <a:pt x="1178" y="588"/>
                </a:cubicBezTo>
                <a:cubicBezTo>
                  <a:pt x="1174" y="588"/>
                  <a:pt x="1174" y="592"/>
                  <a:pt x="1172" y="593"/>
                </a:cubicBezTo>
                <a:close/>
                <a:moveTo>
                  <a:pt x="1186" y="370"/>
                </a:moveTo>
                <a:cubicBezTo>
                  <a:pt x="1186" y="368"/>
                  <a:pt x="1189" y="369"/>
                  <a:pt x="1189" y="368"/>
                </a:cubicBezTo>
                <a:cubicBezTo>
                  <a:pt x="1188" y="367"/>
                  <a:pt x="1183" y="367"/>
                  <a:pt x="1183" y="370"/>
                </a:cubicBezTo>
                <a:cubicBezTo>
                  <a:pt x="1185" y="370"/>
                  <a:pt x="1184" y="373"/>
                  <a:pt x="1186" y="373"/>
                </a:cubicBezTo>
                <a:cubicBezTo>
                  <a:pt x="1187" y="371"/>
                  <a:pt x="1191" y="375"/>
                  <a:pt x="1191" y="370"/>
                </a:cubicBezTo>
                <a:cubicBezTo>
                  <a:pt x="1189" y="369"/>
                  <a:pt x="1187" y="373"/>
                  <a:pt x="1186" y="370"/>
                </a:cubicBezTo>
                <a:close/>
                <a:moveTo>
                  <a:pt x="1183" y="535"/>
                </a:moveTo>
                <a:cubicBezTo>
                  <a:pt x="1181" y="534"/>
                  <a:pt x="1177" y="533"/>
                  <a:pt x="1176" y="535"/>
                </a:cubicBezTo>
                <a:cubicBezTo>
                  <a:pt x="1179" y="537"/>
                  <a:pt x="1181" y="537"/>
                  <a:pt x="1183" y="535"/>
                </a:cubicBezTo>
                <a:close/>
                <a:moveTo>
                  <a:pt x="1193" y="313"/>
                </a:moveTo>
                <a:cubicBezTo>
                  <a:pt x="1193" y="312"/>
                  <a:pt x="1188" y="311"/>
                  <a:pt x="1188" y="313"/>
                </a:cubicBezTo>
                <a:cubicBezTo>
                  <a:pt x="1189" y="313"/>
                  <a:pt x="1193" y="315"/>
                  <a:pt x="1193" y="313"/>
                </a:cubicBezTo>
                <a:close/>
                <a:moveTo>
                  <a:pt x="1179" y="586"/>
                </a:moveTo>
                <a:cubicBezTo>
                  <a:pt x="1184" y="584"/>
                  <a:pt x="1194" y="597"/>
                  <a:pt x="1202" y="589"/>
                </a:cubicBezTo>
                <a:cubicBezTo>
                  <a:pt x="1199" y="587"/>
                  <a:pt x="1196" y="590"/>
                  <a:pt x="1192" y="590"/>
                </a:cubicBezTo>
                <a:cubicBezTo>
                  <a:pt x="1189" y="587"/>
                  <a:pt x="1187" y="587"/>
                  <a:pt x="1189" y="582"/>
                </a:cubicBezTo>
                <a:cubicBezTo>
                  <a:pt x="1187" y="584"/>
                  <a:pt x="1176" y="582"/>
                  <a:pt x="1179" y="586"/>
                </a:cubicBezTo>
                <a:close/>
                <a:moveTo>
                  <a:pt x="1179" y="567"/>
                </a:moveTo>
                <a:cubicBezTo>
                  <a:pt x="1181" y="567"/>
                  <a:pt x="1179" y="571"/>
                  <a:pt x="1182" y="570"/>
                </a:cubicBezTo>
                <a:cubicBezTo>
                  <a:pt x="1182" y="567"/>
                  <a:pt x="1183" y="565"/>
                  <a:pt x="1186" y="564"/>
                </a:cubicBezTo>
                <a:cubicBezTo>
                  <a:pt x="1184" y="564"/>
                  <a:pt x="1182" y="563"/>
                  <a:pt x="1181" y="562"/>
                </a:cubicBezTo>
                <a:cubicBezTo>
                  <a:pt x="1181" y="565"/>
                  <a:pt x="1179" y="564"/>
                  <a:pt x="1179" y="567"/>
                </a:cubicBezTo>
                <a:close/>
                <a:moveTo>
                  <a:pt x="1188" y="425"/>
                </a:moveTo>
                <a:cubicBezTo>
                  <a:pt x="1190" y="427"/>
                  <a:pt x="1192" y="423"/>
                  <a:pt x="1192" y="420"/>
                </a:cubicBezTo>
                <a:cubicBezTo>
                  <a:pt x="1190" y="420"/>
                  <a:pt x="1190" y="420"/>
                  <a:pt x="1190" y="420"/>
                </a:cubicBezTo>
                <a:cubicBezTo>
                  <a:pt x="1191" y="423"/>
                  <a:pt x="1190" y="423"/>
                  <a:pt x="1188" y="425"/>
                </a:cubicBezTo>
                <a:close/>
                <a:moveTo>
                  <a:pt x="1184" y="555"/>
                </a:moveTo>
                <a:cubicBezTo>
                  <a:pt x="1186" y="555"/>
                  <a:pt x="1187" y="553"/>
                  <a:pt x="1187" y="550"/>
                </a:cubicBezTo>
                <a:cubicBezTo>
                  <a:pt x="1185" y="550"/>
                  <a:pt x="1185" y="551"/>
                  <a:pt x="1182" y="550"/>
                </a:cubicBezTo>
                <a:cubicBezTo>
                  <a:pt x="1181" y="554"/>
                  <a:pt x="1184" y="552"/>
                  <a:pt x="1184" y="555"/>
                </a:cubicBezTo>
                <a:close/>
                <a:moveTo>
                  <a:pt x="1189" y="533"/>
                </a:moveTo>
                <a:cubicBezTo>
                  <a:pt x="1188" y="532"/>
                  <a:pt x="1186" y="533"/>
                  <a:pt x="1186" y="532"/>
                </a:cubicBezTo>
                <a:cubicBezTo>
                  <a:pt x="1187" y="532"/>
                  <a:pt x="1189" y="532"/>
                  <a:pt x="1188" y="530"/>
                </a:cubicBezTo>
                <a:cubicBezTo>
                  <a:pt x="1185" y="530"/>
                  <a:pt x="1185" y="532"/>
                  <a:pt x="1183" y="533"/>
                </a:cubicBezTo>
                <a:cubicBezTo>
                  <a:pt x="1185" y="533"/>
                  <a:pt x="1185" y="533"/>
                  <a:pt x="1185" y="533"/>
                </a:cubicBezTo>
                <a:cubicBezTo>
                  <a:pt x="1188" y="534"/>
                  <a:pt x="1185" y="535"/>
                  <a:pt x="1186" y="537"/>
                </a:cubicBezTo>
                <a:cubicBezTo>
                  <a:pt x="1189" y="537"/>
                  <a:pt x="1189" y="535"/>
                  <a:pt x="1189" y="533"/>
                </a:cubicBezTo>
                <a:close/>
                <a:moveTo>
                  <a:pt x="1196" y="617"/>
                </a:moveTo>
                <a:cubicBezTo>
                  <a:pt x="1192" y="615"/>
                  <a:pt x="1185" y="615"/>
                  <a:pt x="1182" y="617"/>
                </a:cubicBezTo>
                <a:cubicBezTo>
                  <a:pt x="1187" y="617"/>
                  <a:pt x="1193" y="620"/>
                  <a:pt x="1196" y="617"/>
                </a:cubicBezTo>
                <a:close/>
                <a:moveTo>
                  <a:pt x="1202" y="414"/>
                </a:moveTo>
                <a:cubicBezTo>
                  <a:pt x="1200" y="416"/>
                  <a:pt x="1196" y="413"/>
                  <a:pt x="1196" y="416"/>
                </a:cubicBezTo>
                <a:cubicBezTo>
                  <a:pt x="1199" y="417"/>
                  <a:pt x="1202" y="417"/>
                  <a:pt x="1202" y="414"/>
                </a:cubicBezTo>
                <a:close/>
                <a:moveTo>
                  <a:pt x="1204" y="287"/>
                </a:moveTo>
                <a:cubicBezTo>
                  <a:pt x="1207" y="287"/>
                  <a:pt x="1209" y="286"/>
                  <a:pt x="1209" y="283"/>
                </a:cubicBezTo>
                <a:cubicBezTo>
                  <a:pt x="1207" y="284"/>
                  <a:pt x="1205" y="285"/>
                  <a:pt x="1204" y="287"/>
                </a:cubicBezTo>
                <a:close/>
                <a:moveTo>
                  <a:pt x="1212" y="419"/>
                </a:moveTo>
                <a:cubicBezTo>
                  <a:pt x="1208" y="422"/>
                  <a:pt x="1201" y="417"/>
                  <a:pt x="1198" y="421"/>
                </a:cubicBezTo>
                <a:cubicBezTo>
                  <a:pt x="1200" y="422"/>
                  <a:pt x="1214" y="423"/>
                  <a:pt x="1212" y="419"/>
                </a:cubicBezTo>
                <a:close/>
                <a:moveTo>
                  <a:pt x="1195" y="521"/>
                </a:moveTo>
                <a:cubicBezTo>
                  <a:pt x="1195" y="524"/>
                  <a:pt x="1195" y="524"/>
                  <a:pt x="1195" y="524"/>
                </a:cubicBezTo>
                <a:cubicBezTo>
                  <a:pt x="1197" y="525"/>
                  <a:pt x="1199" y="525"/>
                  <a:pt x="1199" y="522"/>
                </a:cubicBezTo>
                <a:cubicBezTo>
                  <a:pt x="1197" y="522"/>
                  <a:pt x="1197" y="520"/>
                  <a:pt x="1195" y="521"/>
                </a:cubicBezTo>
                <a:close/>
                <a:moveTo>
                  <a:pt x="1201" y="430"/>
                </a:moveTo>
                <a:cubicBezTo>
                  <a:pt x="1205" y="431"/>
                  <a:pt x="1209" y="432"/>
                  <a:pt x="1206" y="428"/>
                </a:cubicBezTo>
                <a:cubicBezTo>
                  <a:pt x="1210" y="426"/>
                  <a:pt x="1213" y="429"/>
                  <a:pt x="1215" y="426"/>
                </a:cubicBezTo>
                <a:cubicBezTo>
                  <a:pt x="1209" y="425"/>
                  <a:pt x="1211" y="425"/>
                  <a:pt x="1203" y="424"/>
                </a:cubicBezTo>
                <a:cubicBezTo>
                  <a:pt x="1204" y="427"/>
                  <a:pt x="1202" y="428"/>
                  <a:pt x="1201" y="430"/>
                </a:cubicBezTo>
                <a:close/>
                <a:moveTo>
                  <a:pt x="1209" y="333"/>
                </a:moveTo>
                <a:cubicBezTo>
                  <a:pt x="1211" y="333"/>
                  <a:pt x="1214" y="333"/>
                  <a:pt x="1214" y="331"/>
                </a:cubicBezTo>
                <a:cubicBezTo>
                  <a:pt x="1213" y="331"/>
                  <a:pt x="1212" y="330"/>
                  <a:pt x="1211" y="329"/>
                </a:cubicBezTo>
                <a:cubicBezTo>
                  <a:pt x="1211" y="331"/>
                  <a:pt x="1210" y="331"/>
                  <a:pt x="1209" y="333"/>
                </a:cubicBezTo>
                <a:close/>
                <a:moveTo>
                  <a:pt x="1205" y="550"/>
                </a:moveTo>
                <a:cubicBezTo>
                  <a:pt x="1206" y="553"/>
                  <a:pt x="1204" y="552"/>
                  <a:pt x="1203" y="554"/>
                </a:cubicBezTo>
                <a:cubicBezTo>
                  <a:pt x="1204" y="555"/>
                  <a:pt x="1207" y="556"/>
                  <a:pt x="1208" y="557"/>
                </a:cubicBezTo>
                <a:cubicBezTo>
                  <a:pt x="1210" y="555"/>
                  <a:pt x="1211" y="553"/>
                  <a:pt x="1214" y="553"/>
                </a:cubicBezTo>
                <a:cubicBezTo>
                  <a:pt x="1214" y="551"/>
                  <a:pt x="1213" y="551"/>
                  <a:pt x="1213" y="549"/>
                </a:cubicBezTo>
                <a:cubicBezTo>
                  <a:pt x="1209" y="548"/>
                  <a:pt x="1208" y="550"/>
                  <a:pt x="1205" y="550"/>
                </a:cubicBezTo>
                <a:close/>
                <a:moveTo>
                  <a:pt x="1222" y="401"/>
                </a:moveTo>
                <a:cubicBezTo>
                  <a:pt x="1221" y="401"/>
                  <a:pt x="1220" y="400"/>
                  <a:pt x="1219" y="400"/>
                </a:cubicBezTo>
                <a:cubicBezTo>
                  <a:pt x="1217" y="400"/>
                  <a:pt x="1215" y="401"/>
                  <a:pt x="1213" y="402"/>
                </a:cubicBezTo>
                <a:cubicBezTo>
                  <a:pt x="1215" y="402"/>
                  <a:pt x="1214" y="404"/>
                  <a:pt x="1215" y="404"/>
                </a:cubicBezTo>
                <a:cubicBezTo>
                  <a:pt x="1215" y="400"/>
                  <a:pt x="1220" y="403"/>
                  <a:pt x="1222" y="401"/>
                </a:cubicBezTo>
                <a:close/>
                <a:moveTo>
                  <a:pt x="1224" y="341"/>
                </a:moveTo>
                <a:cubicBezTo>
                  <a:pt x="1222" y="341"/>
                  <a:pt x="1223" y="343"/>
                  <a:pt x="1222" y="344"/>
                </a:cubicBezTo>
                <a:cubicBezTo>
                  <a:pt x="1220" y="343"/>
                  <a:pt x="1221" y="341"/>
                  <a:pt x="1219" y="341"/>
                </a:cubicBezTo>
                <a:cubicBezTo>
                  <a:pt x="1220" y="343"/>
                  <a:pt x="1218" y="344"/>
                  <a:pt x="1216" y="343"/>
                </a:cubicBezTo>
                <a:cubicBezTo>
                  <a:pt x="1216" y="346"/>
                  <a:pt x="1216" y="348"/>
                  <a:pt x="1218" y="349"/>
                </a:cubicBezTo>
                <a:cubicBezTo>
                  <a:pt x="1221" y="345"/>
                  <a:pt x="1227" y="345"/>
                  <a:pt x="1232" y="348"/>
                </a:cubicBezTo>
                <a:cubicBezTo>
                  <a:pt x="1232" y="345"/>
                  <a:pt x="1231" y="343"/>
                  <a:pt x="1232" y="341"/>
                </a:cubicBezTo>
                <a:cubicBezTo>
                  <a:pt x="1231" y="338"/>
                  <a:pt x="1230" y="342"/>
                  <a:pt x="1229" y="340"/>
                </a:cubicBezTo>
                <a:cubicBezTo>
                  <a:pt x="1229" y="338"/>
                  <a:pt x="1231" y="339"/>
                  <a:pt x="1232" y="339"/>
                </a:cubicBezTo>
                <a:cubicBezTo>
                  <a:pt x="1232" y="333"/>
                  <a:pt x="1225" y="339"/>
                  <a:pt x="1221" y="338"/>
                </a:cubicBezTo>
                <a:cubicBezTo>
                  <a:pt x="1220" y="341"/>
                  <a:pt x="1224" y="339"/>
                  <a:pt x="1224" y="341"/>
                </a:cubicBezTo>
                <a:close/>
                <a:moveTo>
                  <a:pt x="1228" y="340"/>
                </a:moveTo>
                <a:cubicBezTo>
                  <a:pt x="1228" y="341"/>
                  <a:pt x="1227" y="342"/>
                  <a:pt x="1226" y="343"/>
                </a:cubicBezTo>
                <a:cubicBezTo>
                  <a:pt x="1225" y="342"/>
                  <a:pt x="1224" y="340"/>
                  <a:pt x="1226" y="339"/>
                </a:cubicBezTo>
                <a:cubicBezTo>
                  <a:pt x="1226" y="339"/>
                  <a:pt x="1227" y="340"/>
                  <a:pt x="1228" y="340"/>
                </a:cubicBezTo>
                <a:close/>
                <a:moveTo>
                  <a:pt x="1207" y="592"/>
                </a:moveTo>
                <a:cubicBezTo>
                  <a:pt x="1211" y="591"/>
                  <a:pt x="1216" y="592"/>
                  <a:pt x="1218" y="590"/>
                </a:cubicBezTo>
                <a:cubicBezTo>
                  <a:pt x="1212" y="591"/>
                  <a:pt x="1209" y="588"/>
                  <a:pt x="1207" y="592"/>
                </a:cubicBezTo>
                <a:close/>
                <a:moveTo>
                  <a:pt x="1215" y="585"/>
                </a:moveTo>
                <a:cubicBezTo>
                  <a:pt x="1216" y="586"/>
                  <a:pt x="1220" y="587"/>
                  <a:pt x="1220" y="584"/>
                </a:cubicBezTo>
                <a:cubicBezTo>
                  <a:pt x="1219" y="584"/>
                  <a:pt x="1215" y="581"/>
                  <a:pt x="1215" y="585"/>
                </a:cubicBezTo>
                <a:close/>
                <a:moveTo>
                  <a:pt x="1230" y="378"/>
                </a:moveTo>
                <a:cubicBezTo>
                  <a:pt x="1232" y="381"/>
                  <a:pt x="1235" y="380"/>
                  <a:pt x="1236" y="376"/>
                </a:cubicBezTo>
                <a:cubicBezTo>
                  <a:pt x="1234" y="377"/>
                  <a:pt x="1231" y="376"/>
                  <a:pt x="1230" y="378"/>
                </a:cubicBezTo>
                <a:close/>
                <a:moveTo>
                  <a:pt x="1244" y="471"/>
                </a:moveTo>
                <a:cubicBezTo>
                  <a:pt x="1242" y="471"/>
                  <a:pt x="1238" y="469"/>
                  <a:pt x="1238" y="471"/>
                </a:cubicBezTo>
                <a:cubicBezTo>
                  <a:pt x="1240" y="472"/>
                  <a:pt x="1243" y="473"/>
                  <a:pt x="1244" y="471"/>
                </a:cubicBezTo>
                <a:close/>
                <a:moveTo>
                  <a:pt x="1244" y="376"/>
                </a:moveTo>
                <a:cubicBezTo>
                  <a:pt x="1244" y="377"/>
                  <a:pt x="1244" y="378"/>
                  <a:pt x="1243" y="379"/>
                </a:cubicBezTo>
                <a:cubicBezTo>
                  <a:pt x="1245" y="382"/>
                  <a:pt x="1252" y="382"/>
                  <a:pt x="1252" y="378"/>
                </a:cubicBezTo>
                <a:cubicBezTo>
                  <a:pt x="1251" y="378"/>
                  <a:pt x="1249" y="378"/>
                  <a:pt x="1250" y="376"/>
                </a:cubicBezTo>
                <a:cubicBezTo>
                  <a:pt x="1247" y="375"/>
                  <a:pt x="1246" y="377"/>
                  <a:pt x="1244" y="376"/>
                </a:cubicBezTo>
                <a:close/>
                <a:moveTo>
                  <a:pt x="1249" y="343"/>
                </a:moveTo>
                <a:cubicBezTo>
                  <a:pt x="1248" y="344"/>
                  <a:pt x="1248" y="346"/>
                  <a:pt x="1247" y="347"/>
                </a:cubicBezTo>
                <a:cubicBezTo>
                  <a:pt x="1250" y="348"/>
                  <a:pt x="1252" y="344"/>
                  <a:pt x="1249" y="343"/>
                </a:cubicBezTo>
                <a:close/>
                <a:moveTo>
                  <a:pt x="1244" y="420"/>
                </a:moveTo>
                <a:cubicBezTo>
                  <a:pt x="1246" y="422"/>
                  <a:pt x="1250" y="417"/>
                  <a:pt x="1253" y="420"/>
                </a:cubicBezTo>
                <a:cubicBezTo>
                  <a:pt x="1253" y="418"/>
                  <a:pt x="1250" y="418"/>
                  <a:pt x="1247" y="417"/>
                </a:cubicBezTo>
                <a:cubicBezTo>
                  <a:pt x="1246" y="418"/>
                  <a:pt x="1245" y="419"/>
                  <a:pt x="1244" y="420"/>
                </a:cubicBezTo>
                <a:close/>
                <a:moveTo>
                  <a:pt x="1253" y="401"/>
                </a:moveTo>
                <a:cubicBezTo>
                  <a:pt x="1252" y="399"/>
                  <a:pt x="1252" y="398"/>
                  <a:pt x="1254" y="396"/>
                </a:cubicBezTo>
                <a:cubicBezTo>
                  <a:pt x="1251" y="396"/>
                  <a:pt x="1250" y="396"/>
                  <a:pt x="1248" y="398"/>
                </a:cubicBezTo>
                <a:cubicBezTo>
                  <a:pt x="1251" y="398"/>
                  <a:pt x="1251" y="400"/>
                  <a:pt x="1253" y="401"/>
                </a:cubicBezTo>
                <a:close/>
                <a:moveTo>
                  <a:pt x="1248" y="472"/>
                </a:moveTo>
                <a:cubicBezTo>
                  <a:pt x="1252" y="473"/>
                  <a:pt x="1256" y="471"/>
                  <a:pt x="1262" y="472"/>
                </a:cubicBezTo>
                <a:cubicBezTo>
                  <a:pt x="1259" y="468"/>
                  <a:pt x="1252" y="470"/>
                  <a:pt x="1248" y="472"/>
                </a:cubicBezTo>
                <a:close/>
                <a:moveTo>
                  <a:pt x="1262" y="273"/>
                </a:moveTo>
                <a:cubicBezTo>
                  <a:pt x="1268" y="275"/>
                  <a:pt x="1273" y="274"/>
                  <a:pt x="1278" y="271"/>
                </a:cubicBezTo>
                <a:cubicBezTo>
                  <a:pt x="1274" y="268"/>
                  <a:pt x="1272" y="266"/>
                  <a:pt x="1266" y="269"/>
                </a:cubicBezTo>
                <a:cubicBezTo>
                  <a:pt x="1267" y="270"/>
                  <a:pt x="1268" y="270"/>
                  <a:pt x="1269" y="272"/>
                </a:cubicBezTo>
                <a:cubicBezTo>
                  <a:pt x="1266" y="274"/>
                  <a:pt x="1263" y="270"/>
                  <a:pt x="1262" y="273"/>
                </a:cubicBezTo>
                <a:close/>
                <a:moveTo>
                  <a:pt x="1288" y="469"/>
                </a:moveTo>
                <a:cubicBezTo>
                  <a:pt x="1280" y="469"/>
                  <a:pt x="1274" y="470"/>
                  <a:pt x="1270" y="472"/>
                </a:cubicBezTo>
                <a:cubicBezTo>
                  <a:pt x="1276" y="472"/>
                  <a:pt x="1285" y="474"/>
                  <a:pt x="1288" y="469"/>
                </a:cubicBezTo>
                <a:close/>
                <a:moveTo>
                  <a:pt x="1287" y="269"/>
                </a:moveTo>
                <a:cubicBezTo>
                  <a:pt x="1287" y="270"/>
                  <a:pt x="1292" y="271"/>
                  <a:pt x="1292" y="269"/>
                </a:cubicBezTo>
                <a:cubicBezTo>
                  <a:pt x="1291" y="269"/>
                  <a:pt x="1291" y="268"/>
                  <a:pt x="1290" y="268"/>
                </a:cubicBezTo>
                <a:cubicBezTo>
                  <a:pt x="1289" y="268"/>
                  <a:pt x="1287" y="268"/>
                  <a:pt x="1287" y="269"/>
                </a:cubicBezTo>
                <a:close/>
                <a:moveTo>
                  <a:pt x="1288" y="274"/>
                </a:moveTo>
                <a:cubicBezTo>
                  <a:pt x="1291" y="274"/>
                  <a:pt x="1294" y="275"/>
                  <a:pt x="1294" y="272"/>
                </a:cubicBezTo>
                <a:cubicBezTo>
                  <a:pt x="1292" y="272"/>
                  <a:pt x="1289" y="272"/>
                  <a:pt x="1288" y="274"/>
                </a:cubicBezTo>
                <a:close/>
                <a:moveTo>
                  <a:pt x="1302" y="295"/>
                </a:moveTo>
                <a:cubicBezTo>
                  <a:pt x="1300" y="297"/>
                  <a:pt x="1303" y="297"/>
                  <a:pt x="1303" y="299"/>
                </a:cubicBezTo>
                <a:cubicBezTo>
                  <a:pt x="1299" y="302"/>
                  <a:pt x="1291" y="298"/>
                  <a:pt x="1289" y="305"/>
                </a:cubicBezTo>
                <a:cubicBezTo>
                  <a:pt x="1289" y="305"/>
                  <a:pt x="1291" y="306"/>
                  <a:pt x="1293" y="306"/>
                </a:cubicBezTo>
                <a:cubicBezTo>
                  <a:pt x="1292" y="301"/>
                  <a:pt x="1305" y="305"/>
                  <a:pt x="1306" y="296"/>
                </a:cubicBezTo>
                <a:cubicBezTo>
                  <a:pt x="1304" y="296"/>
                  <a:pt x="1304" y="294"/>
                  <a:pt x="1302" y="295"/>
                </a:cubicBezTo>
                <a:close/>
                <a:moveTo>
                  <a:pt x="1294" y="358"/>
                </a:moveTo>
                <a:cubicBezTo>
                  <a:pt x="1293" y="359"/>
                  <a:pt x="1292" y="358"/>
                  <a:pt x="1292" y="359"/>
                </a:cubicBezTo>
                <a:cubicBezTo>
                  <a:pt x="1293" y="361"/>
                  <a:pt x="1295" y="359"/>
                  <a:pt x="1296" y="358"/>
                </a:cubicBezTo>
                <a:cubicBezTo>
                  <a:pt x="1294" y="358"/>
                  <a:pt x="1295" y="355"/>
                  <a:pt x="1292" y="356"/>
                </a:cubicBezTo>
                <a:cubicBezTo>
                  <a:pt x="1292" y="357"/>
                  <a:pt x="1293" y="358"/>
                  <a:pt x="1294" y="358"/>
                </a:cubicBezTo>
                <a:close/>
                <a:moveTo>
                  <a:pt x="1295" y="299"/>
                </a:moveTo>
                <a:cubicBezTo>
                  <a:pt x="1297" y="299"/>
                  <a:pt x="1299" y="298"/>
                  <a:pt x="1300" y="297"/>
                </a:cubicBezTo>
                <a:cubicBezTo>
                  <a:pt x="1297" y="297"/>
                  <a:pt x="1297" y="295"/>
                  <a:pt x="1298" y="293"/>
                </a:cubicBezTo>
                <a:cubicBezTo>
                  <a:pt x="1301" y="294"/>
                  <a:pt x="1309" y="296"/>
                  <a:pt x="1310" y="292"/>
                </a:cubicBezTo>
                <a:cubicBezTo>
                  <a:pt x="1306" y="288"/>
                  <a:pt x="1299" y="293"/>
                  <a:pt x="1295" y="294"/>
                </a:cubicBezTo>
                <a:cubicBezTo>
                  <a:pt x="1298" y="295"/>
                  <a:pt x="1294" y="297"/>
                  <a:pt x="1295" y="299"/>
                </a:cubicBezTo>
                <a:close/>
                <a:moveTo>
                  <a:pt x="1294" y="451"/>
                </a:moveTo>
                <a:cubicBezTo>
                  <a:pt x="1296" y="452"/>
                  <a:pt x="1299" y="451"/>
                  <a:pt x="1300" y="450"/>
                </a:cubicBezTo>
                <a:cubicBezTo>
                  <a:pt x="1298" y="451"/>
                  <a:pt x="1295" y="449"/>
                  <a:pt x="1294" y="451"/>
                </a:cubicBezTo>
                <a:close/>
                <a:moveTo>
                  <a:pt x="1320" y="317"/>
                </a:moveTo>
                <a:cubicBezTo>
                  <a:pt x="1322" y="317"/>
                  <a:pt x="1330" y="319"/>
                  <a:pt x="1328" y="317"/>
                </a:cubicBezTo>
                <a:cubicBezTo>
                  <a:pt x="1326" y="317"/>
                  <a:pt x="1318" y="316"/>
                  <a:pt x="1320" y="317"/>
                </a:cubicBezTo>
                <a:close/>
                <a:moveTo>
                  <a:pt x="733" y="49"/>
                </a:moveTo>
                <a:cubicBezTo>
                  <a:pt x="724" y="50"/>
                  <a:pt x="702" y="54"/>
                  <a:pt x="697" y="50"/>
                </a:cubicBezTo>
                <a:cubicBezTo>
                  <a:pt x="695" y="47"/>
                  <a:pt x="697" y="49"/>
                  <a:pt x="698" y="47"/>
                </a:cubicBezTo>
                <a:cubicBezTo>
                  <a:pt x="696" y="47"/>
                  <a:pt x="696" y="47"/>
                  <a:pt x="696" y="47"/>
                </a:cubicBezTo>
                <a:cubicBezTo>
                  <a:pt x="696" y="46"/>
                  <a:pt x="695" y="46"/>
                  <a:pt x="694" y="46"/>
                </a:cubicBezTo>
                <a:cubicBezTo>
                  <a:pt x="692" y="48"/>
                  <a:pt x="695" y="48"/>
                  <a:pt x="695" y="50"/>
                </a:cubicBezTo>
                <a:cubicBezTo>
                  <a:pt x="678" y="52"/>
                  <a:pt x="665" y="50"/>
                  <a:pt x="648" y="48"/>
                </a:cubicBezTo>
                <a:cubicBezTo>
                  <a:pt x="650" y="45"/>
                  <a:pt x="655" y="46"/>
                  <a:pt x="657" y="44"/>
                </a:cubicBezTo>
                <a:cubicBezTo>
                  <a:pt x="642" y="42"/>
                  <a:pt x="629" y="40"/>
                  <a:pt x="619" y="46"/>
                </a:cubicBezTo>
                <a:cubicBezTo>
                  <a:pt x="619" y="48"/>
                  <a:pt x="620" y="48"/>
                  <a:pt x="620" y="50"/>
                </a:cubicBezTo>
                <a:cubicBezTo>
                  <a:pt x="604" y="52"/>
                  <a:pt x="584" y="53"/>
                  <a:pt x="574" y="58"/>
                </a:cubicBezTo>
                <a:cubicBezTo>
                  <a:pt x="576" y="58"/>
                  <a:pt x="578" y="58"/>
                  <a:pt x="578" y="59"/>
                </a:cubicBezTo>
                <a:cubicBezTo>
                  <a:pt x="569" y="65"/>
                  <a:pt x="557" y="63"/>
                  <a:pt x="546" y="65"/>
                </a:cubicBezTo>
                <a:cubicBezTo>
                  <a:pt x="541" y="66"/>
                  <a:pt x="536" y="70"/>
                  <a:pt x="531" y="70"/>
                </a:cubicBezTo>
                <a:cubicBezTo>
                  <a:pt x="521" y="71"/>
                  <a:pt x="514" y="69"/>
                  <a:pt x="506" y="73"/>
                </a:cubicBezTo>
                <a:cubicBezTo>
                  <a:pt x="504" y="71"/>
                  <a:pt x="500" y="69"/>
                  <a:pt x="504" y="67"/>
                </a:cubicBezTo>
                <a:cubicBezTo>
                  <a:pt x="478" y="66"/>
                  <a:pt x="459" y="69"/>
                  <a:pt x="439" y="74"/>
                </a:cubicBezTo>
                <a:cubicBezTo>
                  <a:pt x="424" y="80"/>
                  <a:pt x="394" y="68"/>
                  <a:pt x="383" y="79"/>
                </a:cubicBezTo>
                <a:cubicBezTo>
                  <a:pt x="387" y="81"/>
                  <a:pt x="384" y="85"/>
                  <a:pt x="381" y="86"/>
                </a:cubicBezTo>
                <a:cubicBezTo>
                  <a:pt x="382" y="88"/>
                  <a:pt x="387" y="86"/>
                  <a:pt x="386" y="89"/>
                </a:cubicBezTo>
                <a:cubicBezTo>
                  <a:pt x="385" y="90"/>
                  <a:pt x="385" y="92"/>
                  <a:pt x="384" y="93"/>
                </a:cubicBezTo>
                <a:cubicBezTo>
                  <a:pt x="368" y="97"/>
                  <a:pt x="347" y="95"/>
                  <a:pt x="333" y="95"/>
                </a:cubicBezTo>
                <a:cubicBezTo>
                  <a:pt x="333" y="93"/>
                  <a:pt x="334" y="93"/>
                  <a:pt x="333" y="92"/>
                </a:cubicBezTo>
                <a:cubicBezTo>
                  <a:pt x="337" y="92"/>
                  <a:pt x="340" y="91"/>
                  <a:pt x="342" y="89"/>
                </a:cubicBezTo>
                <a:cubicBezTo>
                  <a:pt x="333" y="89"/>
                  <a:pt x="324" y="88"/>
                  <a:pt x="319" y="93"/>
                </a:cubicBezTo>
                <a:cubicBezTo>
                  <a:pt x="323" y="95"/>
                  <a:pt x="324" y="90"/>
                  <a:pt x="326" y="92"/>
                </a:cubicBezTo>
                <a:cubicBezTo>
                  <a:pt x="320" y="95"/>
                  <a:pt x="319" y="95"/>
                  <a:pt x="309" y="96"/>
                </a:cubicBezTo>
                <a:cubicBezTo>
                  <a:pt x="308" y="94"/>
                  <a:pt x="309" y="91"/>
                  <a:pt x="308" y="90"/>
                </a:cubicBezTo>
                <a:cubicBezTo>
                  <a:pt x="306" y="90"/>
                  <a:pt x="306" y="92"/>
                  <a:pt x="304" y="92"/>
                </a:cubicBezTo>
                <a:cubicBezTo>
                  <a:pt x="304" y="94"/>
                  <a:pt x="305" y="94"/>
                  <a:pt x="306" y="94"/>
                </a:cubicBezTo>
                <a:cubicBezTo>
                  <a:pt x="293" y="99"/>
                  <a:pt x="280" y="97"/>
                  <a:pt x="266" y="101"/>
                </a:cubicBezTo>
                <a:cubicBezTo>
                  <a:pt x="252" y="96"/>
                  <a:pt x="240" y="111"/>
                  <a:pt x="226" y="102"/>
                </a:cubicBezTo>
                <a:cubicBezTo>
                  <a:pt x="240" y="99"/>
                  <a:pt x="254" y="98"/>
                  <a:pt x="267" y="93"/>
                </a:cubicBezTo>
                <a:cubicBezTo>
                  <a:pt x="253" y="94"/>
                  <a:pt x="242" y="88"/>
                  <a:pt x="231" y="96"/>
                </a:cubicBezTo>
                <a:cubicBezTo>
                  <a:pt x="227" y="96"/>
                  <a:pt x="226" y="93"/>
                  <a:pt x="221" y="94"/>
                </a:cubicBezTo>
                <a:cubicBezTo>
                  <a:pt x="219" y="95"/>
                  <a:pt x="218" y="97"/>
                  <a:pt x="215" y="97"/>
                </a:cubicBezTo>
                <a:cubicBezTo>
                  <a:pt x="196" y="96"/>
                  <a:pt x="176" y="104"/>
                  <a:pt x="157" y="108"/>
                </a:cubicBezTo>
                <a:cubicBezTo>
                  <a:pt x="143" y="111"/>
                  <a:pt x="131" y="113"/>
                  <a:pt x="118" y="115"/>
                </a:cubicBezTo>
                <a:cubicBezTo>
                  <a:pt x="99" y="118"/>
                  <a:pt x="55" y="110"/>
                  <a:pt x="63" y="135"/>
                </a:cubicBezTo>
                <a:cubicBezTo>
                  <a:pt x="65" y="140"/>
                  <a:pt x="71" y="143"/>
                  <a:pt x="80" y="143"/>
                </a:cubicBezTo>
                <a:cubicBezTo>
                  <a:pt x="76" y="146"/>
                  <a:pt x="79" y="152"/>
                  <a:pt x="80" y="156"/>
                </a:cubicBezTo>
                <a:cubicBezTo>
                  <a:pt x="88" y="156"/>
                  <a:pt x="100" y="152"/>
                  <a:pt x="104" y="158"/>
                </a:cubicBezTo>
                <a:cubicBezTo>
                  <a:pt x="101" y="159"/>
                  <a:pt x="103" y="161"/>
                  <a:pt x="101" y="163"/>
                </a:cubicBezTo>
                <a:cubicBezTo>
                  <a:pt x="96" y="162"/>
                  <a:pt x="90" y="163"/>
                  <a:pt x="92" y="157"/>
                </a:cubicBezTo>
                <a:cubicBezTo>
                  <a:pt x="87" y="157"/>
                  <a:pt x="84" y="160"/>
                  <a:pt x="80" y="159"/>
                </a:cubicBezTo>
                <a:cubicBezTo>
                  <a:pt x="87" y="165"/>
                  <a:pt x="86" y="177"/>
                  <a:pt x="93" y="183"/>
                </a:cubicBezTo>
                <a:cubicBezTo>
                  <a:pt x="93" y="185"/>
                  <a:pt x="89" y="183"/>
                  <a:pt x="90" y="186"/>
                </a:cubicBezTo>
                <a:cubicBezTo>
                  <a:pt x="92" y="191"/>
                  <a:pt x="99" y="192"/>
                  <a:pt x="97" y="201"/>
                </a:cubicBezTo>
                <a:cubicBezTo>
                  <a:pt x="102" y="204"/>
                  <a:pt x="103" y="210"/>
                  <a:pt x="106" y="215"/>
                </a:cubicBezTo>
                <a:cubicBezTo>
                  <a:pt x="109" y="206"/>
                  <a:pt x="129" y="207"/>
                  <a:pt x="132" y="215"/>
                </a:cubicBezTo>
                <a:cubicBezTo>
                  <a:pt x="128" y="214"/>
                  <a:pt x="125" y="217"/>
                  <a:pt x="122" y="215"/>
                </a:cubicBezTo>
                <a:cubicBezTo>
                  <a:pt x="124" y="220"/>
                  <a:pt x="115" y="216"/>
                  <a:pt x="119" y="220"/>
                </a:cubicBezTo>
                <a:cubicBezTo>
                  <a:pt x="116" y="220"/>
                  <a:pt x="113" y="217"/>
                  <a:pt x="109" y="220"/>
                </a:cubicBezTo>
                <a:cubicBezTo>
                  <a:pt x="108" y="217"/>
                  <a:pt x="103" y="217"/>
                  <a:pt x="100" y="216"/>
                </a:cubicBezTo>
                <a:cubicBezTo>
                  <a:pt x="100" y="221"/>
                  <a:pt x="107" y="218"/>
                  <a:pt x="109" y="222"/>
                </a:cubicBezTo>
                <a:cubicBezTo>
                  <a:pt x="105" y="225"/>
                  <a:pt x="102" y="228"/>
                  <a:pt x="98" y="230"/>
                </a:cubicBezTo>
                <a:cubicBezTo>
                  <a:pt x="97" y="232"/>
                  <a:pt x="102" y="232"/>
                  <a:pt x="101" y="237"/>
                </a:cubicBezTo>
                <a:cubicBezTo>
                  <a:pt x="105" y="238"/>
                  <a:pt x="109" y="239"/>
                  <a:pt x="108" y="246"/>
                </a:cubicBezTo>
                <a:cubicBezTo>
                  <a:pt x="117" y="251"/>
                  <a:pt x="128" y="254"/>
                  <a:pt x="140" y="257"/>
                </a:cubicBezTo>
                <a:cubicBezTo>
                  <a:pt x="140" y="266"/>
                  <a:pt x="129" y="263"/>
                  <a:pt x="125" y="268"/>
                </a:cubicBezTo>
                <a:cubicBezTo>
                  <a:pt x="133" y="270"/>
                  <a:pt x="139" y="273"/>
                  <a:pt x="148" y="274"/>
                </a:cubicBezTo>
                <a:cubicBezTo>
                  <a:pt x="153" y="280"/>
                  <a:pt x="167" y="273"/>
                  <a:pt x="171" y="277"/>
                </a:cubicBezTo>
                <a:cubicBezTo>
                  <a:pt x="168" y="278"/>
                  <a:pt x="168" y="282"/>
                  <a:pt x="166" y="284"/>
                </a:cubicBezTo>
                <a:cubicBezTo>
                  <a:pt x="167" y="286"/>
                  <a:pt x="173" y="284"/>
                  <a:pt x="172" y="288"/>
                </a:cubicBezTo>
                <a:cubicBezTo>
                  <a:pt x="169" y="292"/>
                  <a:pt x="161" y="287"/>
                  <a:pt x="158" y="289"/>
                </a:cubicBezTo>
                <a:cubicBezTo>
                  <a:pt x="161" y="295"/>
                  <a:pt x="171" y="293"/>
                  <a:pt x="175" y="298"/>
                </a:cubicBezTo>
                <a:cubicBezTo>
                  <a:pt x="175" y="299"/>
                  <a:pt x="175" y="301"/>
                  <a:pt x="174" y="301"/>
                </a:cubicBezTo>
                <a:cubicBezTo>
                  <a:pt x="171" y="302"/>
                  <a:pt x="171" y="299"/>
                  <a:pt x="170" y="299"/>
                </a:cubicBezTo>
                <a:cubicBezTo>
                  <a:pt x="169" y="309"/>
                  <a:pt x="156" y="311"/>
                  <a:pt x="144" y="311"/>
                </a:cubicBezTo>
                <a:cubicBezTo>
                  <a:pt x="144" y="309"/>
                  <a:pt x="143" y="309"/>
                  <a:pt x="143" y="307"/>
                </a:cubicBezTo>
                <a:cubicBezTo>
                  <a:pt x="134" y="309"/>
                  <a:pt x="129" y="305"/>
                  <a:pt x="118" y="304"/>
                </a:cubicBezTo>
                <a:cubicBezTo>
                  <a:pt x="118" y="308"/>
                  <a:pt x="113" y="307"/>
                  <a:pt x="110" y="310"/>
                </a:cubicBezTo>
                <a:cubicBezTo>
                  <a:pt x="112" y="310"/>
                  <a:pt x="112" y="311"/>
                  <a:pt x="112" y="313"/>
                </a:cubicBezTo>
                <a:cubicBezTo>
                  <a:pt x="115" y="315"/>
                  <a:pt x="119" y="313"/>
                  <a:pt x="119" y="319"/>
                </a:cubicBezTo>
                <a:cubicBezTo>
                  <a:pt x="117" y="318"/>
                  <a:pt x="112" y="319"/>
                  <a:pt x="114" y="320"/>
                </a:cubicBezTo>
                <a:cubicBezTo>
                  <a:pt x="126" y="321"/>
                  <a:pt x="139" y="328"/>
                  <a:pt x="153" y="329"/>
                </a:cubicBezTo>
                <a:cubicBezTo>
                  <a:pt x="152" y="337"/>
                  <a:pt x="164" y="330"/>
                  <a:pt x="165" y="338"/>
                </a:cubicBezTo>
                <a:cubicBezTo>
                  <a:pt x="162" y="339"/>
                  <a:pt x="156" y="339"/>
                  <a:pt x="157" y="342"/>
                </a:cubicBezTo>
                <a:cubicBezTo>
                  <a:pt x="153" y="342"/>
                  <a:pt x="148" y="342"/>
                  <a:pt x="146" y="345"/>
                </a:cubicBezTo>
                <a:cubicBezTo>
                  <a:pt x="150" y="344"/>
                  <a:pt x="149" y="348"/>
                  <a:pt x="153" y="347"/>
                </a:cubicBezTo>
                <a:cubicBezTo>
                  <a:pt x="154" y="346"/>
                  <a:pt x="155" y="344"/>
                  <a:pt x="158" y="345"/>
                </a:cubicBezTo>
                <a:cubicBezTo>
                  <a:pt x="158" y="347"/>
                  <a:pt x="155" y="346"/>
                  <a:pt x="155" y="347"/>
                </a:cubicBezTo>
                <a:cubicBezTo>
                  <a:pt x="159" y="352"/>
                  <a:pt x="162" y="344"/>
                  <a:pt x="167" y="344"/>
                </a:cubicBezTo>
                <a:cubicBezTo>
                  <a:pt x="170" y="345"/>
                  <a:pt x="174" y="343"/>
                  <a:pt x="178" y="342"/>
                </a:cubicBezTo>
                <a:cubicBezTo>
                  <a:pt x="175" y="341"/>
                  <a:pt x="172" y="342"/>
                  <a:pt x="172" y="340"/>
                </a:cubicBezTo>
                <a:cubicBezTo>
                  <a:pt x="175" y="339"/>
                  <a:pt x="176" y="338"/>
                  <a:pt x="173" y="336"/>
                </a:cubicBezTo>
                <a:cubicBezTo>
                  <a:pt x="175" y="336"/>
                  <a:pt x="176" y="334"/>
                  <a:pt x="179" y="335"/>
                </a:cubicBezTo>
                <a:cubicBezTo>
                  <a:pt x="180" y="337"/>
                  <a:pt x="181" y="338"/>
                  <a:pt x="180" y="341"/>
                </a:cubicBezTo>
                <a:cubicBezTo>
                  <a:pt x="186" y="340"/>
                  <a:pt x="186" y="345"/>
                  <a:pt x="188" y="347"/>
                </a:cubicBezTo>
                <a:cubicBezTo>
                  <a:pt x="191" y="348"/>
                  <a:pt x="202" y="345"/>
                  <a:pt x="202" y="352"/>
                </a:cubicBezTo>
                <a:cubicBezTo>
                  <a:pt x="196" y="351"/>
                  <a:pt x="183" y="352"/>
                  <a:pt x="174" y="353"/>
                </a:cubicBezTo>
                <a:cubicBezTo>
                  <a:pt x="173" y="355"/>
                  <a:pt x="172" y="357"/>
                  <a:pt x="170" y="358"/>
                </a:cubicBezTo>
                <a:cubicBezTo>
                  <a:pt x="176" y="357"/>
                  <a:pt x="178" y="361"/>
                  <a:pt x="184" y="359"/>
                </a:cubicBezTo>
                <a:cubicBezTo>
                  <a:pt x="193" y="366"/>
                  <a:pt x="207" y="359"/>
                  <a:pt x="215" y="366"/>
                </a:cubicBezTo>
                <a:cubicBezTo>
                  <a:pt x="211" y="367"/>
                  <a:pt x="207" y="373"/>
                  <a:pt x="204" y="369"/>
                </a:cubicBezTo>
                <a:cubicBezTo>
                  <a:pt x="203" y="372"/>
                  <a:pt x="202" y="374"/>
                  <a:pt x="201" y="377"/>
                </a:cubicBezTo>
                <a:cubicBezTo>
                  <a:pt x="196" y="376"/>
                  <a:pt x="192" y="375"/>
                  <a:pt x="186" y="376"/>
                </a:cubicBezTo>
                <a:cubicBezTo>
                  <a:pt x="186" y="374"/>
                  <a:pt x="184" y="374"/>
                  <a:pt x="185" y="371"/>
                </a:cubicBezTo>
                <a:cubicBezTo>
                  <a:pt x="178" y="369"/>
                  <a:pt x="167" y="370"/>
                  <a:pt x="160" y="369"/>
                </a:cubicBezTo>
                <a:cubicBezTo>
                  <a:pt x="159" y="373"/>
                  <a:pt x="147" y="372"/>
                  <a:pt x="147" y="381"/>
                </a:cubicBezTo>
                <a:cubicBezTo>
                  <a:pt x="151" y="381"/>
                  <a:pt x="153" y="380"/>
                  <a:pt x="156" y="381"/>
                </a:cubicBezTo>
                <a:cubicBezTo>
                  <a:pt x="154" y="383"/>
                  <a:pt x="154" y="387"/>
                  <a:pt x="151" y="389"/>
                </a:cubicBezTo>
                <a:cubicBezTo>
                  <a:pt x="152" y="390"/>
                  <a:pt x="154" y="389"/>
                  <a:pt x="154" y="391"/>
                </a:cubicBezTo>
                <a:cubicBezTo>
                  <a:pt x="151" y="391"/>
                  <a:pt x="152" y="394"/>
                  <a:pt x="150" y="394"/>
                </a:cubicBezTo>
                <a:cubicBezTo>
                  <a:pt x="145" y="391"/>
                  <a:pt x="139" y="393"/>
                  <a:pt x="137" y="397"/>
                </a:cubicBezTo>
                <a:cubicBezTo>
                  <a:pt x="134" y="396"/>
                  <a:pt x="128" y="398"/>
                  <a:pt x="122" y="400"/>
                </a:cubicBezTo>
                <a:cubicBezTo>
                  <a:pt x="127" y="402"/>
                  <a:pt x="122" y="409"/>
                  <a:pt x="123" y="411"/>
                </a:cubicBezTo>
                <a:cubicBezTo>
                  <a:pt x="120" y="411"/>
                  <a:pt x="124" y="409"/>
                  <a:pt x="122" y="408"/>
                </a:cubicBezTo>
                <a:cubicBezTo>
                  <a:pt x="116" y="407"/>
                  <a:pt x="114" y="408"/>
                  <a:pt x="113" y="413"/>
                </a:cubicBezTo>
                <a:cubicBezTo>
                  <a:pt x="106" y="414"/>
                  <a:pt x="97" y="414"/>
                  <a:pt x="95" y="407"/>
                </a:cubicBezTo>
                <a:cubicBezTo>
                  <a:pt x="97" y="406"/>
                  <a:pt x="96" y="403"/>
                  <a:pt x="100" y="404"/>
                </a:cubicBezTo>
                <a:cubicBezTo>
                  <a:pt x="100" y="402"/>
                  <a:pt x="98" y="401"/>
                  <a:pt x="100" y="400"/>
                </a:cubicBezTo>
                <a:cubicBezTo>
                  <a:pt x="97" y="399"/>
                  <a:pt x="96" y="397"/>
                  <a:pt x="94" y="396"/>
                </a:cubicBezTo>
                <a:cubicBezTo>
                  <a:pt x="94" y="400"/>
                  <a:pt x="94" y="399"/>
                  <a:pt x="95" y="402"/>
                </a:cubicBezTo>
                <a:cubicBezTo>
                  <a:pt x="89" y="403"/>
                  <a:pt x="81" y="411"/>
                  <a:pt x="75" y="408"/>
                </a:cubicBezTo>
                <a:cubicBezTo>
                  <a:pt x="75" y="411"/>
                  <a:pt x="77" y="412"/>
                  <a:pt x="76" y="415"/>
                </a:cubicBezTo>
                <a:cubicBezTo>
                  <a:pt x="77" y="417"/>
                  <a:pt x="82" y="416"/>
                  <a:pt x="82" y="420"/>
                </a:cubicBezTo>
                <a:cubicBezTo>
                  <a:pt x="82" y="422"/>
                  <a:pt x="79" y="424"/>
                  <a:pt x="78" y="426"/>
                </a:cubicBezTo>
                <a:cubicBezTo>
                  <a:pt x="81" y="427"/>
                  <a:pt x="80" y="431"/>
                  <a:pt x="77" y="432"/>
                </a:cubicBezTo>
                <a:cubicBezTo>
                  <a:pt x="88" y="435"/>
                  <a:pt x="82" y="445"/>
                  <a:pt x="85" y="454"/>
                </a:cubicBezTo>
                <a:cubicBezTo>
                  <a:pt x="83" y="451"/>
                  <a:pt x="82" y="454"/>
                  <a:pt x="79" y="453"/>
                </a:cubicBezTo>
                <a:cubicBezTo>
                  <a:pt x="79" y="458"/>
                  <a:pt x="81" y="460"/>
                  <a:pt x="83" y="460"/>
                </a:cubicBezTo>
                <a:cubicBezTo>
                  <a:pt x="83" y="462"/>
                  <a:pt x="82" y="462"/>
                  <a:pt x="82" y="464"/>
                </a:cubicBezTo>
                <a:cubicBezTo>
                  <a:pt x="83" y="465"/>
                  <a:pt x="87" y="464"/>
                  <a:pt x="86" y="467"/>
                </a:cubicBezTo>
                <a:cubicBezTo>
                  <a:pt x="80" y="465"/>
                  <a:pt x="77" y="462"/>
                  <a:pt x="74" y="458"/>
                </a:cubicBezTo>
                <a:cubicBezTo>
                  <a:pt x="74" y="455"/>
                  <a:pt x="78" y="457"/>
                  <a:pt x="77" y="454"/>
                </a:cubicBezTo>
                <a:cubicBezTo>
                  <a:pt x="74" y="450"/>
                  <a:pt x="72" y="446"/>
                  <a:pt x="71" y="440"/>
                </a:cubicBezTo>
                <a:cubicBezTo>
                  <a:pt x="68" y="440"/>
                  <a:pt x="68" y="440"/>
                  <a:pt x="68" y="440"/>
                </a:cubicBezTo>
                <a:cubicBezTo>
                  <a:pt x="66" y="442"/>
                  <a:pt x="63" y="448"/>
                  <a:pt x="65" y="453"/>
                </a:cubicBezTo>
                <a:cubicBezTo>
                  <a:pt x="64" y="454"/>
                  <a:pt x="63" y="454"/>
                  <a:pt x="62" y="453"/>
                </a:cubicBezTo>
                <a:cubicBezTo>
                  <a:pt x="62" y="458"/>
                  <a:pt x="59" y="464"/>
                  <a:pt x="62" y="465"/>
                </a:cubicBezTo>
                <a:cubicBezTo>
                  <a:pt x="53" y="480"/>
                  <a:pt x="31" y="465"/>
                  <a:pt x="17" y="466"/>
                </a:cubicBezTo>
                <a:cubicBezTo>
                  <a:pt x="3" y="478"/>
                  <a:pt x="0" y="504"/>
                  <a:pt x="18" y="511"/>
                </a:cubicBezTo>
                <a:cubicBezTo>
                  <a:pt x="21" y="511"/>
                  <a:pt x="24" y="510"/>
                  <a:pt x="27" y="511"/>
                </a:cubicBezTo>
                <a:cubicBezTo>
                  <a:pt x="37" y="513"/>
                  <a:pt x="50" y="519"/>
                  <a:pt x="52" y="527"/>
                </a:cubicBezTo>
                <a:cubicBezTo>
                  <a:pt x="56" y="539"/>
                  <a:pt x="53" y="554"/>
                  <a:pt x="54" y="562"/>
                </a:cubicBezTo>
                <a:cubicBezTo>
                  <a:pt x="55" y="573"/>
                  <a:pt x="60" y="583"/>
                  <a:pt x="60" y="592"/>
                </a:cubicBezTo>
                <a:cubicBezTo>
                  <a:pt x="60" y="602"/>
                  <a:pt x="55" y="615"/>
                  <a:pt x="58" y="625"/>
                </a:cubicBezTo>
                <a:cubicBezTo>
                  <a:pt x="58" y="626"/>
                  <a:pt x="55" y="628"/>
                  <a:pt x="57" y="629"/>
                </a:cubicBezTo>
                <a:cubicBezTo>
                  <a:pt x="58" y="626"/>
                  <a:pt x="61" y="626"/>
                  <a:pt x="64" y="627"/>
                </a:cubicBezTo>
                <a:cubicBezTo>
                  <a:pt x="67" y="641"/>
                  <a:pt x="75" y="654"/>
                  <a:pt x="89" y="653"/>
                </a:cubicBezTo>
                <a:cubicBezTo>
                  <a:pt x="94" y="658"/>
                  <a:pt x="103" y="663"/>
                  <a:pt x="111" y="662"/>
                </a:cubicBezTo>
                <a:cubicBezTo>
                  <a:pt x="114" y="667"/>
                  <a:pt x="119" y="670"/>
                  <a:pt x="122" y="675"/>
                </a:cubicBezTo>
                <a:cubicBezTo>
                  <a:pt x="119" y="679"/>
                  <a:pt x="114" y="681"/>
                  <a:pt x="109" y="683"/>
                </a:cubicBezTo>
                <a:cubicBezTo>
                  <a:pt x="107" y="687"/>
                  <a:pt x="105" y="692"/>
                  <a:pt x="99" y="689"/>
                </a:cubicBezTo>
                <a:cubicBezTo>
                  <a:pt x="95" y="709"/>
                  <a:pt x="84" y="721"/>
                  <a:pt x="75" y="734"/>
                </a:cubicBezTo>
                <a:cubicBezTo>
                  <a:pt x="87" y="738"/>
                  <a:pt x="72" y="758"/>
                  <a:pt x="76" y="767"/>
                </a:cubicBezTo>
                <a:cubicBezTo>
                  <a:pt x="79" y="767"/>
                  <a:pt x="81" y="765"/>
                  <a:pt x="84" y="764"/>
                </a:cubicBezTo>
                <a:cubicBezTo>
                  <a:pt x="84" y="766"/>
                  <a:pt x="86" y="765"/>
                  <a:pt x="86" y="768"/>
                </a:cubicBezTo>
                <a:cubicBezTo>
                  <a:pt x="85" y="770"/>
                  <a:pt x="83" y="769"/>
                  <a:pt x="83" y="772"/>
                </a:cubicBezTo>
                <a:cubicBezTo>
                  <a:pt x="86" y="774"/>
                  <a:pt x="93" y="773"/>
                  <a:pt x="93" y="777"/>
                </a:cubicBezTo>
                <a:cubicBezTo>
                  <a:pt x="88" y="780"/>
                  <a:pt x="87" y="786"/>
                  <a:pt x="85" y="791"/>
                </a:cubicBezTo>
                <a:cubicBezTo>
                  <a:pt x="95" y="786"/>
                  <a:pt x="100" y="777"/>
                  <a:pt x="110" y="773"/>
                </a:cubicBezTo>
                <a:cubicBezTo>
                  <a:pt x="113" y="775"/>
                  <a:pt x="117" y="775"/>
                  <a:pt x="118" y="780"/>
                </a:cubicBezTo>
                <a:cubicBezTo>
                  <a:pt x="115" y="783"/>
                  <a:pt x="111" y="783"/>
                  <a:pt x="110" y="788"/>
                </a:cubicBezTo>
                <a:cubicBezTo>
                  <a:pt x="117" y="795"/>
                  <a:pt x="120" y="812"/>
                  <a:pt x="135" y="806"/>
                </a:cubicBezTo>
                <a:cubicBezTo>
                  <a:pt x="133" y="799"/>
                  <a:pt x="141" y="794"/>
                  <a:pt x="145" y="795"/>
                </a:cubicBezTo>
                <a:cubicBezTo>
                  <a:pt x="145" y="799"/>
                  <a:pt x="144" y="800"/>
                  <a:pt x="145" y="803"/>
                </a:cubicBezTo>
                <a:cubicBezTo>
                  <a:pt x="143" y="803"/>
                  <a:pt x="142" y="804"/>
                  <a:pt x="141" y="807"/>
                </a:cubicBezTo>
                <a:cubicBezTo>
                  <a:pt x="144" y="809"/>
                  <a:pt x="147" y="806"/>
                  <a:pt x="150" y="806"/>
                </a:cubicBezTo>
                <a:cubicBezTo>
                  <a:pt x="152" y="808"/>
                  <a:pt x="150" y="810"/>
                  <a:pt x="151" y="814"/>
                </a:cubicBezTo>
                <a:cubicBezTo>
                  <a:pt x="152" y="815"/>
                  <a:pt x="155" y="813"/>
                  <a:pt x="155" y="815"/>
                </a:cubicBezTo>
                <a:cubicBezTo>
                  <a:pt x="156" y="824"/>
                  <a:pt x="149" y="824"/>
                  <a:pt x="150" y="832"/>
                </a:cubicBezTo>
                <a:cubicBezTo>
                  <a:pt x="160" y="837"/>
                  <a:pt x="166" y="829"/>
                  <a:pt x="176" y="829"/>
                </a:cubicBezTo>
                <a:cubicBezTo>
                  <a:pt x="178" y="822"/>
                  <a:pt x="182" y="817"/>
                  <a:pt x="181" y="811"/>
                </a:cubicBezTo>
                <a:cubicBezTo>
                  <a:pt x="184" y="814"/>
                  <a:pt x="186" y="818"/>
                  <a:pt x="186" y="822"/>
                </a:cubicBezTo>
                <a:cubicBezTo>
                  <a:pt x="192" y="821"/>
                  <a:pt x="187" y="813"/>
                  <a:pt x="188" y="809"/>
                </a:cubicBezTo>
                <a:cubicBezTo>
                  <a:pt x="191" y="803"/>
                  <a:pt x="198" y="803"/>
                  <a:pt x="198" y="797"/>
                </a:cubicBezTo>
                <a:cubicBezTo>
                  <a:pt x="206" y="798"/>
                  <a:pt x="207" y="793"/>
                  <a:pt x="210" y="789"/>
                </a:cubicBezTo>
                <a:cubicBezTo>
                  <a:pt x="221" y="795"/>
                  <a:pt x="236" y="797"/>
                  <a:pt x="245" y="802"/>
                </a:cubicBezTo>
                <a:cubicBezTo>
                  <a:pt x="259" y="809"/>
                  <a:pt x="269" y="814"/>
                  <a:pt x="283" y="816"/>
                </a:cubicBezTo>
                <a:cubicBezTo>
                  <a:pt x="322" y="824"/>
                  <a:pt x="366" y="826"/>
                  <a:pt x="400" y="823"/>
                </a:cubicBezTo>
                <a:cubicBezTo>
                  <a:pt x="417" y="815"/>
                  <a:pt x="436" y="809"/>
                  <a:pt x="452" y="800"/>
                </a:cubicBezTo>
                <a:cubicBezTo>
                  <a:pt x="480" y="791"/>
                  <a:pt x="507" y="781"/>
                  <a:pt x="539" y="778"/>
                </a:cubicBezTo>
                <a:cubicBezTo>
                  <a:pt x="549" y="783"/>
                  <a:pt x="566" y="783"/>
                  <a:pt x="576" y="788"/>
                </a:cubicBezTo>
                <a:cubicBezTo>
                  <a:pt x="576" y="790"/>
                  <a:pt x="570" y="789"/>
                  <a:pt x="572" y="790"/>
                </a:cubicBezTo>
                <a:cubicBezTo>
                  <a:pt x="577" y="790"/>
                  <a:pt x="579" y="793"/>
                  <a:pt x="581" y="796"/>
                </a:cubicBezTo>
                <a:cubicBezTo>
                  <a:pt x="578" y="799"/>
                  <a:pt x="574" y="796"/>
                  <a:pt x="571" y="799"/>
                </a:cubicBezTo>
                <a:cubicBezTo>
                  <a:pt x="576" y="799"/>
                  <a:pt x="577" y="801"/>
                  <a:pt x="582" y="800"/>
                </a:cubicBezTo>
                <a:cubicBezTo>
                  <a:pt x="607" y="816"/>
                  <a:pt x="661" y="830"/>
                  <a:pt x="692" y="814"/>
                </a:cubicBezTo>
                <a:cubicBezTo>
                  <a:pt x="700" y="810"/>
                  <a:pt x="700" y="802"/>
                  <a:pt x="706" y="797"/>
                </a:cubicBezTo>
                <a:cubicBezTo>
                  <a:pt x="709" y="796"/>
                  <a:pt x="716" y="797"/>
                  <a:pt x="719" y="796"/>
                </a:cubicBezTo>
                <a:cubicBezTo>
                  <a:pt x="720" y="798"/>
                  <a:pt x="722" y="801"/>
                  <a:pt x="720" y="802"/>
                </a:cubicBezTo>
                <a:cubicBezTo>
                  <a:pt x="726" y="825"/>
                  <a:pt x="770" y="822"/>
                  <a:pt x="787" y="814"/>
                </a:cubicBezTo>
                <a:cubicBezTo>
                  <a:pt x="792" y="803"/>
                  <a:pt x="806" y="802"/>
                  <a:pt x="817" y="799"/>
                </a:cubicBezTo>
                <a:cubicBezTo>
                  <a:pt x="808" y="796"/>
                  <a:pt x="800" y="804"/>
                  <a:pt x="794" y="799"/>
                </a:cubicBezTo>
                <a:cubicBezTo>
                  <a:pt x="798" y="794"/>
                  <a:pt x="803" y="790"/>
                  <a:pt x="811" y="790"/>
                </a:cubicBezTo>
                <a:cubicBezTo>
                  <a:pt x="820" y="789"/>
                  <a:pt x="809" y="791"/>
                  <a:pt x="806" y="789"/>
                </a:cubicBezTo>
                <a:cubicBezTo>
                  <a:pt x="802" y="788"/>
                  <a:pt x="800" y="785"/>
                  <a:pt x="800" y="782"/>
                </a:cubicBezTo>
                <a:cubicBezTo>
                  <a:pt x="811" y="775"/>
                  <a:pt x="831" y="777"/>
                  <a:pt x="845" y="772"/>
                </a:cubicBezTo>
                <a:cubicBezTo>
                  <a:pt x="843" y="771"/>
                  <a:pt x="840" y="772"/>
                  <a:pt x="839" y="770"/>
                </a:cubicBezTo>
                <a:cubicBezTo>
                  <a:pt x="842" y="764"/>
                  <a:pt x="851" y="769"/>
                  <a:pt x="856" y="769"/>
                </a:cubicBezTo>
                <a:cubicBezTo>
                  <a:pt x="856" y="767"/>
                  <a:pt x="856" y="765"/>
                  <a:pt x="857" y="765"/>
                </a:cubicBezTo>
                <a:cubicBezTo>
                  <a:pt x="858" y="767"/>
                  <a:pt x="858" y="770"/>
                  <a:pt x="861" y="770"/>
                </a:cubicBezTo>
                <a:cubicBezTo>
                  <a:pt x="865" y="768"/>
                  <a:pt x="864" y="763"/>
                  <a:pt x="862" y="761"/>
                </a:cubicBezTo>
                <a:cubicBezTo>
                  <a:pt x="869" y="759"/>
                  <a:pt x="874" y="759"/>
                  <a:pt x="886" y="759"/>
                </a:cubicBezTo>
                <a:cubicBezTo>
                  <a:pt x="887" y="751"/>
                  <a:pt x="898" y="759"/>
                  <a:pt x="900" y="755"/>
                </a:cubicBezTo>
                <a:cubicBezTo>
                  <a:pt x="897" y="753"/>
                  <a:pt x="896" y="754"/>
                  <a:pt x="891" y="753"/>
                </a:cubicBezTo>
                <a:cubicBezTo>
                  <a:pt x="892" y="751"/>
                  <a:pt x="891" y="750"/>
                  <a:pt x="890" y="750"/>
                </a:cubicBezTo>
                <a:cubicBezTo>
                  <a:pt x="886" y="750"/>
                  <a:pt x="875" y="748"/>
                  <a:pt x="874" y="747"/>
                </a:cubicBezTo>
                <a:cubicBezTo>
                  <a:pt x="885" y="743"/>
                  <a:pt x="897" y="749"/>
                  <a:pt x="908" y="744"/>
                </a:cubicBezTo>
                <a:cubicBezTo>
                  <a:pt x="910" y="745"/>
                  <a:pt x="911" y="747"/>
                  <a:pt x="913" y="747"/>
                </a:cubicBezTo>
                <a:cubicBezTo>
                  <a:pt x="920" y="747"/>
                  <a:pt x="926" y="751"/>
                  <a:pt x="933" y="752"/>
                </a:cubicBezTo>
                <a:cubicBezTo>
                  <a:pt x="932" y="754"/>
                  <a:pt x="934" y="755"/>
                  <a:pt x="933" y="757"/>
                </a:cubicBezTo>
                <a:cubicBezTo>
                  <a:pt x="936" y="757"/>
                  <a:pt x="939" y="758"/>
                  <a:pt x="941" y="759"/>
                </a:cubicBezTo>
                <a:cubicBezTo>
                  <a:pt x="939" y="762"/>
                  <a:pt x="931" y="758"/>
                  <a:pt x="928" y="760"/>
                </a:cubicBezTo>
                <a:cubicBezTo>
                  <a:pt x="933" y="761"/>
                  <a:pt x="935" y="765"/>
                  <a:pt x="938" y="762"/>
                </a:cubicBezTo>
                <a:cubicBezTo>
                  <a:pt x="938" y="767"/>
                  <a:pt x="943" y="766"/>
                  <a:pt x="949" y="766"/>
                </a:cubicBezTo>
                <a:cubicBezTo>
                  <a:pt x="950" y="765"/>
                  <a:pt x="950" y="763"/>
                  <a:pt x="951" y="762"/>
                </a:cubicBezTo>
                <a:cubicBezTo>
                  <a:pt x="955" y="763"/>
                  <a:pt x="960" y="764"/>
                  <a:pt x="963" y="761"/>
                </a:cubicBezTo>
                <a:cubicBezTo>
                  <a:pt x="957" y="760"/>
                  <a:pt x="954" y="761"/>
                  <a:pt x="950" y="758"/>
                </a:cubicBezTo>
                <a:cubicBezTo>
                  <a:pt x="955" y="752"/>
                  <a:pt x="965" y="751"/>
                  <a:pt x="974" y="750"/>
                </a:cubicBezTo>
                <a:cubicBezTo>
                  <a:pt x="972" y="754"/>
                  <a:pt x="970" y="756"/>
                  <a:pt x="969" y="760"/>
                </a:cubicBezTo>
                <a:cubicBezTo>
                  <a:pt x="971" y="763"/>
                  <a:pt x="973" y="758"/>
                  <a:pt x="974" y="762"/>
                </a:cubicBezTo>
                <a:cubicBezTo>
                  <a:pt x="972" y="764"/>
                  <a:pt x="966" y="761"/>
                  <a:pt x="962" y="763"/>
                </a:cubicBezTo>
                <a:cubicBezTo>
                  <a:pt x="963" y="766"/>
                  <a:pt x="967" y="765"/>
                  <a:pt x="967" y="768"/>
                </a:cubicBezTo>
                <a:cubicBezTo>
                  <a:pt x="963" y="770"/>
                  <a:pt x="962" y="775"/>
                  <a:pt x="959" y="777"/>
                </a:cubicBezTo>
                <a:cubicBezTo>
                  <a:pt x="961" y="777"/>
                  <a:pt x="961" y="778"/>
                  <a:pt x="962" y="779"/>
                </a:cubicBezTo>
                <a:cubicBezTo>
                  <a:pt x="984" y="780"/>
                  <a:pt x="1001" y="768"/>
                  <a:pt x="1021" y="774"/>
                </a:cubicBezTo>
                <a:cubicBezTo>
                  <a:pt x="1031" y="766"/>
                  <a:pt x="1051" y="776"/>
                  <a:pt x="1059" y="766"/>
                </a:cubicBezTo>
                <a:cubicBezTo>
                  <a:pt x="1059" y="762"/>
                  <a:pt x="1059" y="760"/>
                  <a:pt x="1058" y="758"/>
                </a:cubicBezTo>
                <a:cubicBezTo>
                  <a:pt x="1063" y="757"/>
                  <a:pt x="1064" y="750"/>
                  <a:pt x="1065" y="745"/>
                </a:cubicBezTo>
                <a:cubicBezTo>
                  <a:pt x="1063" y="743"/>
                  <a:pt x="1061" y="740"/>
                  <a:pt x="1060" y="737"/>
                </a:cubicBezTo>
                <a:cubicBezTo>
                  <a:pt x="1066" y="738"/>
                  <a:pt x="1065" y="732"/>
                  <a:pt x="1070" y="733"/>
                </a:cubicBezTo>
                <a:cubicBezTo>
                  <a:pt x="1067" y="732"/>
                  <a:pt x="1067" y="728"/>
                  <a:pt x="1070" y="727"/>
                </a:cubicBezTo>
                <a:cubicBezTo>
                  <a:pt x="1065" y="725"/>
                  <a:pt x="1067" y="722"/>
                  <a:pt x="1066" y="717"/>
                </a:cubicBezTo>
                <a:cubicBezTo>
                  <a:pt x="1063" y="716"/>
                  <a:pt x="1059" y="720"/>
                  <a:pt x="1057" y="717"/>
                </a:cubicBezTo>
                <a:cubicBezTo>
                  <a:pt x="1058" y="712"/>
                  <a:pt x="1063" y="711"/>
                  <a:pt x="1059" y="706"/>
                </a:cubicBezTo>
                <a:cubicBezTo>
                  <a:pt x="1064" y="704"/>
                  <a:pt x="1069" y="704"/>
                  <a:pt x="1073" y="703"/>
                </a:cubicBezTo>
                <a:cubicBezTo>
                  <a:pt x="1073" y="700"/>
                  <a:pt x="1071" y="700"/>
                  <a:pt x="1072" y="698"/>
                </a:cubicBezTo>
                <a:cubicBezTo>
                  <a:pt x="1073" y="697"/>
                  <a:pt x="1075" y="697"/>
                  <a:pt x="1077" y="696"/>
                </a:cubicBezTo>
                <a:cubicBezTo>
                  <a:pt x="1078" y="694"/>
                  <a:pt x="1076" y="694"/>
                  <a:pt x="1077" y="692"/>
                </a:cubicBezTo>
                <a:cubicBezTo>
                  <a:pt x="1079" y="691"/>
                  <a:pt x="1082" y="691"/>
                  <a:pt x="1082" y="687"/>
                </a:cubicBezTo>
                <a:cubicBezTo>
                  <a:pt x="1081" y="686"/>
                  <a:pt x="1077" y="685"/>
                  <a:pt x="1076" y="687"/>
                </a:cubicBezTo>
                <a:cubicBezTo>
                  <a:pt x="1078" y="686"/>
                  <a:pt x="1079" y="691"/>
                  <a:pt x="1077" y="691"/>
                </a:cubicBezTo>
                <a:cubicBezTo>
                  <a:pt x="1078" y="687"/>
                  <a:pt x="1073" y="688"/>
                  <a:pt x="1072" y="685"/>
                </a:cubicBezTo>
                <a:cubicBezTo>
                  <a:pt x="1068" y="692"/>
                  <a:pt x="1059" y="682"/>
                  <a:pt x="1051" y="686"/>
                </a:cubicBezTo>
                <a:cubicBezTo>
                  <a:pt x="1054" y="687"/>
                  <a:pt x="1054" y="689"/>
                  <a:pt x="1056" y="691"/>
                </a:cubicBezTo>
                <a:cubicBezTo>
                  <a:pt x="1054" y="693"/>
                  <a:pt x="1048" y="695"/>
                  <a:pt x="1046" y="691"/>
                </a:cubicBezTo>
                <a:cubicBezTo>
                  <a:pt x="1049" y="691"/>
                  <a:pt x="1051" y="692"/>
                  <a:pt x="1052" y="691"/>
                </a:cubicBezTo>
                <a:cubicBezTo>
                  <a:pt x="1053" y="685"/>
                  <a:pt x="1046" y="686"/>
                  <a:pt x="1044" y="683"/>
                </a:cubicBezTo>
                <a:cubicBezTo>
                  <a:pt x="1048" y="679"/>
                  <a:pt x="1053" y="675"/>
                  <a:pt x="1051" y="668"/>
                </a:cubicBezTo>
                <a:cubicBezTo>
                  <a:pt x="1050" y="668"/>
                  <a:pt x="1049" y="668"/>
                  <a:pt x="1049" y="667"/>
                </a:cubicBezTo>
                <a:cubicBezTo>
                  <a:pt x="1045" y="668"/>
                  <a:pt x="1043" y="670"/>
                  <a:pt x="1038" y="671"/>
                </a:cubicBezTo>
                <a:cubicBezTo>
                  <a:pt x="1039" y="669"/>
                  <a:pt x="1041" y="668"/>
                  <a:pt x="1038" y="667"/>
                </a:cubicBezTo>
                <a:cubicBezTo>
                  <a:pt x="1038" y="668"/>
                  <a:pt x="1037" y="669"/>
                  <a:pt x="1036" y="670"/>
                </a:cubicBezTo>
                <a:cubicBezTo>
                  <a:pt x="1032" y="667"/>
                  <a:pt x="1029" y="663"/>
                  <a:pt x="1025" y="661"/>
                </a:cubicBezTo>
                <a:cubicBezTo>
                  <a:pt x="1023" y="662"/>
                  <a:pt x="1019" y="663"/>
                  <a:pt x="1018" y="660"/>
                </a:cubicBezTo>
                <a:cubicBezTo>
                  <a:pt x="1018" y="659"/>
                  <a:pt x="1023" y="661"/>
                  <a:pt x="1022" y="658"/>
                </a:cubicBezTo>
                <a:cubicBezTo>
                  <a:pt x="1019" y="657"/>
                  <a:pt x="1019" y="658"/>
                  <a:pt x="1015" y="658"/>
                </a:cubicBezTo>
                <a:cubicBezTo>
                  <a:pt x="1010" y="664"/>
                  <a:pt x="1003" y="669"/>
                  <a:pt x="998" y="675"/>
                </a:cubicBezTo>
                <a:cubicBezTo>
                  <a:pt x="1002" y="674"/>
                  <a:pt x="1009" y="665"/>
                  <a:pt x="1015" y="670"/>
                </a:cubicBezTo>
                <a:cubicBezTo>
                  <a:pt x="1015" y="669"/>
                  <a:pt x="1015" y="666"/>
                  <a:pt x="1019" y="666"/>
                </a:cubicBezTo>
                <a:cubicBezTo>
                  <a:pt x="1019" y="668"/>
                  <a:pt x="1017" y="668"/>
                  <a:pt x="1018" y="671"/>
                </a:cubicBezTo>
                <a:cubicBezTo>
                  <a:pt x="1023" y="670"/>
                  <a:pt x="1028" y="669"/>
                  <a:pt x="1031" y="673"/>
                </a:cubicBezTo>
                <a:cubicBezTo>
                  <a:pt x="1029" y="676"/>
                  <a:pt x="1027" y="678"/>
                  <a:pt x="1022" y="677"/>
                </a:cubicBezTo>
                <a:cubicBezTo>
                  <a:pt x="1022" y="681"/>
                  <a:pt x="1033" y="676"/>
                  <a:pt x="1031" y="682"/>
                </a:cubicBezTo>
                <a:cubicBezTo>
                  <a:pt x="1026" y="681"/>
                  <a:pt x="1024" y="685"/>
                  <a:pt x="1020" y="685"/>
                </a:cubicBezTo>
                <a:cubicBezTo>
                  <a:pt x="1017" y="680"/>
                  <a:pt x="1011" y="687"/>
                  <a:pt x="1007" y="685"/>
                </a:cubicBezTo>
                <a:cubicBezTo>
                  <a:pt x="1005" y="690"/>
                  <a:pt x="1008" y="690"/>
                  <a:pt x="1007" y="694"/>
                </a:cubicBezTo>
                <a:cubicBezTo>
                  <a:pt x="1003" y="695"/>
                  <a:pt x="998" y="694"/>
                  <a:pt x="997" y="697"/>
                </a:cubicBezTo>
                <a:cubicBezTo>
                  <a:pt x="987" y="694"/>
                  <a:pt x="979" y="697"/>
                  <a:pt x="970" y="699"/>
                </a:cubicBezTo>
                <a:cubicBezTo>
                  <a:pt x="970" y="698"/>
                  <a:pt x="971" y="698"/>
                  <a:pt x="971" y="697"/>
                </a:cubicBezTo>
                <a:cubicBezTo>
                  <a:pt x="968" y="696"/>
                  <a:pt x="964" y="699"/>
                  <a:pt x="962" y="696"/>
                </a:cubicBezTo>
                <a:cubicBezTo>
                  <a:pt x="962" y="698"/>
                  <a:pt x="958" y="700"/>
                  <a:pt x="958" y="699"/>
                </a:cubicBezTo>
                <a:cubicBezTo>
                  <a:pt x="959" y="699"/>
                  <a:pt x="959" y="698"/>
                  <a:pt x="958" y="697"/>
                </a:cubicBezTo>
                <a:cubicBezTo>
                  <a:pt x="959" y="697"/>
                  <a:pt x="960" y="697"/>
                  <a:pt x="961" y="696"/>
                </a:cubicBezTo>
                <a:cubicBezTo>
                  <a:pt x="957" y="696"/>
                  <a:pt x="951" y="694"/>
                  <a:pt x="948" y="696"/>
                </a:cubicBezTo>
                <a:cubicBezTo>
                  <a:pt x="951" y="695"/>
                  <a:pt x="951" y="697"/>
                  <a:pt x="949" y="698"/>
                </a:cubicBezTo>
                <a:cubicBezTo>
                  <a:pt x="947" y="698"/>
                  <a:pt x="948" y="694"/>
                  <a:pt x="945" y="694"/>
                </a:cubicBezTo>
                <a:cubicBezTo>
                  <a:pt x="939" y="694"/>
                  <a:pt x="920" y="690"/>
                  <a:pt x="916" y="686"/>
                </a:cubicBezTo>
                <a:cubicBezTo>
                  <a:pt x="920" y="687"/>
                  <a:pt x="923" y="686"/>
                  <a:pt x="924" y="684"/>
                </a:cubicBezTo>
                <a:cubicBezTo>
                  <a:pt x="919" y="683"/>
                  <a:pt x="915" y="685"/>
                  <a:pt x="912" y="682"/>
                </a:cubicBezTo>
                <a:cubicBezTo>
                  <a:pt x="916" y="681"/>
                  <a:pt x="926" y="684"/>
                  <a:pt x="928" y="680"/>
                </a:cubicBezTo>
                <a:cubicBezTo>
                  <a:pt x="915" y="678"/>
                  <a:pt x="903" y="678"/>
                  <a:pt x="897" y="672"/>
                </a:cubicBezTo>
                <a:cubicBezTo>
                  <a:pt x="892" y="677"/>
                  <a:pt x="889" y="669"/>
                  <a:pt x="884" y="674"/>
                </a:cubicBezTo>
                <a:cubicBezTo>
                  <a:pt x="881" y="671"/>
                  <a:pt x="881" y="672"/>
                  <a:pt x="879" y="673"/>
                </a:cubicBezTo>
                <a:cubicBezTo>
                  <a:pt x="877" y="673"/>
                  <a:pt x="878" y="670"/>
                  <a:pt x="877" y="670"/>
                </a:cubicBezTo>
                <a:cubicBezTo>
                  <a:pt x="863" y="667"/>
                  <a:pt x="847" y="664"/>
                  <a:pt x="832" y="666"/>
                </a:cubicBezTo>
                <a:cubicBezTo>
                  <a:pt x="834" y="661"/>
                  <a:pt x="829" y="661"/>
                  <a:pt x="829" y="658"/>
                </a:cubicBezTo>
                <a:cubicBezTo>
                  <a:pt x="826" y="658"/>
                  <a:pt x="823" y="659"/>
                  <a:pt x="820" y="660"/>
                </a:cubicBezTo>
                <a:cubicBezTo>
                  <a:pt x="822" y="658"/>
                  <a:pt x="820" y="659"/>
                  <a:pt x="819" y="657"/>
                </a:cubicBezTo>
                <a:cubicBezTo>
                  <a:pt x="821" y="657"/>
                  <a:pt x="822" y="657"/>
                  <a:pt x="823" y="658"/>
                </a:cubicBezTo>
                <a:cubicBezTo>
                  <a:pt x="824" y="653"/>
                  <a:pt x="816" y="656"/>
                  <a:pt x="814" y="653"/>
                </a:cubicBezTo>
                <a:cubicBezTo>
                  <a:pt x="825" y="654"/>
                  <a:pt x="832" y="652"/>
                  <a:pt x="841" y="651"/>
                </a:cubicBezTo>
                <a:cubicBezTo>
                  <a:pt x="834" y="648"/>
                  <a:pt x="826" y="648"/>
                  <a:pt x="828" y="642"/>
                </a:cubicBezTo>
                <a:cubicBezTo>
                  <a:pt x="825" y="643"/>
                  <a:pt x="819" y="641"/>
                  <a:pt x="817" y="637"/>
                </a:cubicBezTo>
                <a:cubicBezTo>
                  <a:pt x="814" y="637"/>
                  <a:pt x="814" y="640"/>
                  <a:pt x="813" y="637"/>
                </a:cubicBezTo>
                <a:cubicBezTo>
                  <a:pt x="814" y="636"/>
                  <a:pt x="816" y="636"/>
                  <a:pt x="816" y="635"/>
                </a:cubicBezTo>
                <a:cubicBezTo>
                  <a:pt x="819" y="636"/>
                  <a:pt x="819" y="636"/>
                  <a:pt x="823" y="636"/>
                </a:cubicBezTo>
                <a:cubicBezTo>
                  <a:pt x="824" y="633"/>
                  <a:pt x="824" y="634"/>
                  <a:pt x="823" y="631"/>
                </a:cubicBezTo>
                <a:cubicBezTo>
                  <a:pt x="821" y="630"/>
                  <a:pt x="819" y="634"/>
                  <a:pt x="818" y="631"/>
                </a:cubicBezTo>
                <a:cubicBezTo>
                  <a:pt x="818" y="629"/>
                  <a:pt x="823" y="632"/>
                  <a:pt x="822" y="629"/>
                </a:cubicBezTo>
                <a:cubicBezTo>
                  <a:pt x="817" y="629"/>
                  <a:pt x="815" y="628"/>
                  <a:pt x="815" y="624"/>
                </a:cubicBezTo>
                <a:cubicBezTo>
                  <a:pt x="817" y="624"/>
                  <a:pt x="817" y="624"/>
                  <a:pt x="818" y="623"/>
                </a:cubicBezTo>
                <a:cubicBezTo>
                  <a:pt x="815" y="622"/>
                  <a:pt x="816" y="624"/>
                  <a:pt x="814" y="624"/>
                </a:cubicBezTo>
                <a:cubicBezTo>
                  <a:pt x="814" y="622"/>
                  <a:pt x="812" y="622"/>
                  <a:pt x="813" y="620"/>
                </a:cubicBezTo>
                <a:cubicBezTo>
                  <a:pt x="816" y="619"/>
                  <a:pt x="815" y="621"/>
                  <a:pt x="820" y="619"/>
                </a:cubicBezTo>
                <a:cubicBezTo>
                  <a:pt x="821" y="616"/>
                  <a:pt x="821" y="614"/>
                  <a:pt x="822" y="613"/>
                </a:cubicBezTo>
                <a:cubicBezTo>
                  <a:pt x="823" y="613"/>
                  <a:pt x="822" y="616"/>
                  <a:pt x="823" y="616"/>
                </a:cubicBezTo>
                <a:cubicBezTo>
                  <a:pt x="825" y="613"/>
                  <a:pt x="825" y="613"/>
                  <a:pt x="824" y="610"/>
                </a:cubicBezTo>
                <a:cubicBezTo>
                  <a:pt x="821" y="610"/>
                  <a:pt x="821" y="611"/>
                  <a:pt x="819" y="610"/>
                </a:cubicBezTo>
                <a:cubicBezTo>
                  <a:pt x="819" y="612"/>
                  <a:pt x="819" y="614"/>
                  <a:pt x="816" y="614"/>
                </a:cubicBezTo>
                <a:cubicBezTo>
                  <a:pt x="818" y="612"/>
                  <a:pt x="816" y="609"/>
                  <a:pt x="814" y="608"/>
                </a:cubicBezTo>
                <a:cubicBezTo>
                  <a:pt x="814" y="609"/>
                  <a:pt x="816" y="611"/>
                  <a:pt x="814" y="612"/>
                </a:cubicBezTo>
                <a:cubicBezTo>
                  <a:pt x="810" y="609"/>
                  <a:pt x="813" y="609"/>
                  <a:pt x="810" y="606"/>
                </a:cubicBezTo>
                <a:cubicBezTo>
                  <a:pt x="822" y="597"/>
                  <a:pt x="841" y="611"/>
                  <a:pt x="852" y="603"/>
                </a:cubicBezTo>
                <a:cubicBezTo>
                  <a:pt x="845" y="601"/>
                  <a:pt x="839" y="604"/>
                  <a:pt x="834" y="600"/>
                </a:cubicBezTo>
                <a:cubicBezTo>
                  <a:pt x="837" y="600"/>
                  <a:pt x="835" y="596"/>
                  <a:pt x="839" y="597"/>
                </a:cubicBezTo>
                <a:cubicBezTo>
                  <a:pt x="839" y="598"/>
                  <a:pt x="837" y="598"/>
                  <a:pt x="837" y="599"/>
                </a:cubicBezTo>
                <a:cubicBezTo>
                  <a:pt x="844" y="598"/>
                  <a:pt x="872" y="594"/>
                  <a:pt x="878" y="598"/>
                </a:cubicBezTo>
                <a:cubicBezTo>
                  <a:pt x="880" y="599"/>
                  <a:pt x="877" y="600"/>
                  <a:pt x="880" y="601"/>
                </a:cubicBezTo>
                <a:cubicBezTo>
                  <a:pt x="886" y="601"/>
                  <a:pt x="893" y="598"/>
                  <a:pt x="898" y="597"/>
                </a:cubicBezTo>
                <a:cubicBezTo>
                  <a:pt x="894" y="598"/>
                  <a:pt x="897" y="592"/>
                  <a:pt x="899" y="594"/>
                </a:cubicBezTo>
                <a:cubicBezTo>
                  <a:pt x="899" y="590"/>
                  <a:pt x="898" y="588"/>
                  <a:pt x="902" y="588"/>
                </a:cubicBezTo>
                <a:cubicBezTo>
                  <a:pt x="903" y="585"/>
                  <a:pt x="898" y="586"/>
                  <a:pt x="899" y="583"/>
                </a:cubicBezTo>
                <a:cubicBezTo>
                  <a:pt x="904" y="581"/>
                  <a:pt x="904" y="582"/>
                  <a:pt x="909" y="584"/>
                </a:cubicBezTo>
                <a:cubicBezTo>
                  <a:pt x="907" y="580"/>
                  <a:pt x="910" y="576"/>
                  <a:pt x="913" y="574"/>
                </a:cubicBezTo>
                <a:cubicBezTo>
                  <a:pt x="927" y="573"/>
                  <a:pt x="952" y="576"/>
                  <a:pt x="965" y="567"/>
                </a:cubicBezTo>
                <a:cubicBezTo>
                  <a:pt x="960" y="568"/>
                  <a:pt x="952" y="566"/>
                  <a:pt x="948" y="564"/>
                </a:cubicBezTo>
                <a:cubicBezTo>
                  <a:pt x="956" y="561"/>
                  <a:pt x="968" y="553"/>
                  <a:pt x="977" y="556"/>
                </a:cubicBezTo>
                <a:cubicBezTo>
                  <a:pt x="974" y="556"/>
                  <a:pt x="979" y="559"/>
                  <a:pt x="976" y="559"/>
                </a:cubicBezTo>
                <a:cubicBezTo>
                  <a:pt x="976" y="558"/>
                  <a:pt x="975" y="559"/>
                  <a:pt x="974" y="560"/>
                </a:cubicBezTo>
                <a:cubicBezTo>
                  <a:pt x="978" y="560"/>
                  <a:pt x="982" y="560"/>
                  <a:pt x="984" y="562"/>
                </a:cubicBezTo>
                <a:cubicBezTo>
                  <a:pt x="984" y="564"/>
                  <a:pt x="983" y="564"/>
                  <a:pt x="983" y="565"/>
                </a:cubicBezTo>
                <a:cubicBezTo>
                  <a:pt x="984" y="566"/>
                  <a:pt x="986" y="566"/>
                  <a:pt x="987" y="567"/>
                </a:cubicBezTo>
                <a:cubicBezTo>
                  <a:pt x="986" y="568"/>
                  <a:pt x="985" y="569"/>
                  <a:pt x="985" y="571"/>
                </a:cubicBezTo>
                <a:cubicBezTo>
                  <a:pt x="992" y="575"/>
                  <a:pt x="1004" y="573"/>
                  <a:pt x="1010" y="578"/>
                </a:cubicBezTo>
                <a:cubicBezTo>
                  <a:pt x="1011" y="576"/>
                  <a:pt x="1009" y="576"/>
                  <a:pt x="1009" y="574"/>
                </a:cubicBezTo>
                <a:cubicBezTo>
                  <a:pt x="1013" y="573"/>
                  <a:pt x="1014" y="574"/>
                  <a:pt x="1018" y="574"/>
                </a:cubicBezTo>
                <a:cubicBezTo>
                  <a:pt x="1024" y="567"/>
                  <a:pt x="1042" y="567"/>
                  <a:pt x="1052" y="571"/>
                </a:cubicBezTo>
                <a:cubicBezTo>
                  <a:pt x="1054" y="570"/>
                  <a:pt x="1051" y="568"/>
                  <a:pt x="1054" y="566"/>
                </a:cubicBezTo>
                <a:cubicBezTo>
                  <a:pt x="1055" y="568"/>
                  <a:pt x="1060" y="570"/>
                  <a:pt x="1062" y="568"/>
                </a:cubicBezTo>
                <a:cubicBezTo>
                  <a:pt x="1059" y="565"/>
                  <a:pt x="1053" y="566"/>
                  <a:pt x="1053" y="562"/>
                </a:cubicBezTo>
                <a:cubicBezTo>
                  <a:pt x="1059" y="562"/>
                  <a:pt x="1059" y="562"/>
                  <a:pt x="1059" y="562"/>
                </a:cubicBezTo>
                <a:cubicBezTo>
                  <a:pt x="1060" y="559"/>
                  <a:pt x="1056" y="560"/>
                  <a:pt x="1056" y="558"/>
                </a:cubicBezTo>
                <a:cubicBezTo>
                  <a:pt x="1059" y="559"/>
                  <a:pt x="1059" y="553"/>
                  <a:pt x="1062" y="556"/>
                </a:cubicBezTo>
                <a:cubicBezTo>
                  <a:pt x="1062" y="548"/>
                  <a:pt x="1050" y="550"/>
                  <a:pt x="1047" y="544"/>
                </a:cubicBezTo>
                <a:cubicBezTo>
                  <a:pt x="1053" y="544"/>
                  <a:pt x="1058" y="541"/>
                  <a:pt x="1065" y="542"/>
                </a:cubicBezTo>
                <a:cubicBezTo>
                  <a:pt x="1065" y="537"/>
                  <a:pt x="1059" y="539"/>
                  <a:pt x="1057" y="535"/>
                </a:cubicBezTo>
                <a:cubicBezTo>
                  <a:pt x="1061" y="534"/>
                  <a:pt x="1066" y="537"/>
                  <a:pt x="1071" y="535"/>
                </a:cubicBezTo>
                <a:cubicBezTo>
                  <a:pt x="1071" y="534"/>
                  <a:pt x="1070" y="533"/>
                  <a:pt x="1069" y="533"/>
                </a:cubicBezTo>
                <a:cubicBezTo>
                  <a:pt x="1074" y="530"/>
                  <a:pt x="1078" y="527"/>
                  <a:pt x="1082" y="522"/>
                </a:cubicBezTo>
                <a:cubicBezTo>
                  <a:pt x="1095" y="521"/>
                  <a:pt x="1103" y="521"/>
                  <a:pt x="1114" y="518"/>
                </a:cubicBezTo>
                <a:cubicBezTo>
                  <a:pt x="1116" y="519"/>
                  <a:pt x="1121" y="521"/>
                  <a:pt x="1122" y="517"/>
                </a:cubicBezTo>
                <a:cubicBezTo>
                  <a:pt x="1120" y="515"/>
                  <a:pt x="1119" y="517"/>
                  <a:pt x="1117" y="517"/>
                </a:cubicBezTo>
                <a:cubicBezTo>
                  <a:pt x="1119" y="513"/>
                  <a:pt x="1116" y="514"/>
                  <a:pt x="1115" y="512"/>
                </a:cubicBezTo>
                <a:cubicBezTo>
                  <a:pt x="1119" y="513"/>
                  <a:pt x="1122" y="515"/>
                  <a:pt x="1126" y="510"/>
                </a:cubicBezTo>
                <a:cubicBezTo>
                  <a:pt x="1122" y="510"/>
                  <a:pt x="1127" y="506"/>
                  <a:pt x="1127" y="504"/>
                </a:cubicBezTo>
                <a:cubicBezTo>
                  <a:pt x="1125" y="502"/>
                  <a:pt x="1122" y="501"/>
                  <a:pt x="1120" y="499"/>
                </a:cubicBezTo>
                <a:cubicBezTo>
                  <a:pt x="1121" y="498"/>
                  <a:pt x="1124" y="499"/>
                  <a:pt x="1124" y="497"/>
                </a:cubicBezTo>
                <a:cubicBezTo>
                  <a:pt x="1122" y="495"/>
                  <a:pt x="1116" y="497"/>
                  <a:pt x="1117" y="492"/>
                </a:cubicBezTo>
                <a:cubicBezTo>
                  <a:pt x="1110" y="492"/>
                  <a:pt x="1106" y="486"/>
                  <a:pt x="1100" y="488"/>
                </a:cubicBezTo>
                <a:cubicBezTo>
                  <a:pt x="1099" y="484"/>
                  <a:pt x="1093" y="485"/>
                  <a:pt x="1091" y="482"/>
                </a:cubicBezTo>
                <a:cubicBezTo>
                  <a:pt x="1094" y="479"/>
                  <a:pt x="1097" y="477"/>
                  <a:pt x="1102" y="476"/>
                </a:cubicBezTo>
                <a:cubicBezTo>
                  <a:pt x="1102" y="474"/>
                  <a:pt x="1102" y="473"/>
                  <a:pt x="1103" y="472"/>
                </a:cubicBezTo>
                <a:cubicBezTo>
                  <a:pt x="1097" y="473"/>
                  <a:pt x="1100" y="467"/>
                  <a:pt x="1095" y="469"/>
                </a:cubicBezTo>
                <a:cubicBezTo>
                  <a:pt x="1095" y="467"/>
                  <a:pt x="1099" y="468"/>
                  <a:pt x="1097" y="466"/>
                </a:cubicBezTo>
                <a:cubicBezTo>
                  <a:pt x="1090" y="465"/>
                  <a:pt x="1093" y="457"/>
                  <a:pt x="1087" y="457"/>
                </a:cubicBezTo>
                <a:cubicBezTo>
                  <a:pt x="1087" y="455"/>
                  <a:pt x="1086" y="452"/>
                  <a:pt x="1088" y="452"/>
                </a:cubicBezTo>
                <a:cubicBezTo>
                  <a:pt x="1090" y="452"/>
                  <a:pt x="1090" y="452"/>
                  <a:pt x="1090" y="452"/>
                </a:cubicBezTo>
                <a:cubicBezTo>
                  <a:pt x="1089" y="455"/>
                  <a:pt x="1092" y="454"/>
                  <a:pt x="1092" y="457"/>
                </a:cubicBezTo>
                <a:cubicBezTo>
                  <a:pt x="1097" y="457"/>
                  <a:pt x="1098" y="452"/>
                  <a:pt x="1102" y="451"/>
                </a:cubicBezTo>
                <a:cubicBezTo>
                  <a:pt x="1098" y="451"/>
                  <a:pt x="1097" y="454"/>
                  <a:pt x="1093" y="451"/>
                </a:cubicBezTo>
                <a:cubicBezTo>
                  <a:pt x="1094" y="449"/>
                  <a:pt x="1097" y="449"/>
                  <a:pt x="1098" y="446"/>
                </a:cubicBezTo>
                <a:cubicBezTo>
                  <a:pt x="1095" y="444"/>
                  <a:pt x="1092" y="446"/>
                  <a:pt x="1095" y="442"/>
                </a:cubicBezTo>
                <a:cubicBezTo>
                  <a:pt x="1084" y="443"/>
                  <a:pt x="1078" y="442"/>
                  <a:pt x="1067" y="444"/>
                </a:cubicBezTo>
                <a:cubicBezTo>
                  <a:pt x="1069" y="442"/>
                  <a:pt x="1064" y="441"/>
                  <a:pt x="1067" y="440"/>
                </a:cubicBezTo>
                <a:cubicBezTo>
                  <a:pt x="1068" y="439"/>
                  <a:pt x="1070" y="443"/>
                  <a:pt x="1070" y="440"/>
                </a:cubicBezTo>
                <a:cubicBezTo>
                  <a:pt x="1070" y="439"/>
                  <a:pt x="1068" y="439"/>
                  <a:pt x="1068" y="437"/>
                </a:cubicBezTo>
                <a:cubicBezTo>
                  <a:pt x="1069" y="436"/>
                  <a:pt x="1069" y="434"/>
                  <a:pt x="1071" y="434"/>
                </a:cubicBezTo>
                <a:cubicBezTo>
                  <a:pt x="1072" y="435"/>
                  <a:pt x="1075" y="439"/>
                  <a:pt x="1076" y="437"/>
                </a:cubicBezTo>
                <a:cubicBezTo>
                  <a:pt x="1072" y="435"/>
                  <a:pt x="1079" y="439"/>
                  <a:pt x="1079" y="436"/>
                </a:cubicBezTo>
                <a:cubicBezTo>
                  <a:pt x="1078" y="435"/>
                  <a:pt x="1077" y="435"/>
                  <a:pt x="1077" y="435"/>
                </a:cubicBezTo>
                <a:cubicBezTo>
                  <a:pt x="1078" y="434"/>
                  <a:pt x="1080" y="434"/>
                  <a:pt x="1082" y="434"/>
                </a:cubicBezTo>
                <a:cubicBezTo>
                  <a:pt x="1083" y="430"/>
                  <a:pt x="1081" y="431"/>
                  <a:pt x="1081" y="427"/>
                </a:cubicBezTo>
                <a:cubicBezTo>
                  <a:pt x="1084" y="427"/>
                  <a:pt x="1084" y="424"/>
                  <a:pt x="1087" y="425"/>
                </a:cubicBezTo>
                <a:cubicBezTo>
                  <a:pt x="1087" y="429"/>
                  <a:pt x="1091" y="428"/>
                  <a:pt x="1090" y="433"/>
                </a:cubicBezTo>
                <a:cubicBezTo>
                  <a:pt x="1093" y="434"/>
                  <a:pt x="1094" y="432"/>
                  <a:pt x="1097" y="432"/>
                </a:cubicBezTo>
                <a:cubicBezTo>
                  <a:pt x="1097" y="434"/>
                  <a:pt x="1095" y="436"/>
                  <a:pt x="1098" y="436"/>
                </a:cubicBezTo>
                <a:cubicBezTo>
                  <a:pt x="1100" y="435"/>
                  <a:pt x="1099" y="431"/>
                  <a:pt x="1102" y="431"/>
                </a:cubicBezTo>
                <a:cubicBezTo>
                  <a:pt x="1102" y="433"/>
                  <a:pt x="1104" y="434"/>
                  <a:pt x="1107" y="434"/>
                </a:cubicBezTo>
                <a:cubicBezTo>
                  <a:pt x="1107" y="431"/>
                  <a:pt x="1104" y="431"/>
                  <a:pt x="1105" y="427"/>
                </a:cubicBezTo>
                <a:cubicBezTo>
                  <a:pt x="1109" y="428"/>
                  <a:pt x="1109" y="425"/>
                  <a:pt x="1111" y="425"/>
                </a:cubicBezTo>
                <a:cubicBezTo>
                  <a:pt x="1111" y="427"/>
                  <a:pt x="1113" y="428"/>
                  <a:pt x="1113" y="430"/>
                </a:cubicBezTo>
                <a:cubicBezTo>
                  <a:pt x="1115" y="429"/>
                  <a:pt x="1121" y="432"/>
                  <a:pt x="1120" y="429"/>
                </a:cubicBezTo>
                <a:cubicBezTo>
                  <a:pt x="1119" y="429"/>
                  <a:pt x="1118" y="430"/>
                  <a:pt x="1117" y="430"/>
                </a:cubicBezTo>
                <a:cubicBezTo>
                  <a:pt x="1119" y="428"/>
                  <a:pt x="1115" y="428"/>
                  <a:pt x="1116" y="425"/>
                </a:cubicBezTo>
                <a:cubicBezTo>
                  <a:pt x="1125" y="422"/>
                  <a:pt x="1133" y="417"/>
                  <a:pt x="1138" y="414"/>
                </a:cubicBezTo>
                <a:cubicBezTo>
                  <a:pt x="1136" y="409"/>
                  <a:pt x="1140" y="411"/>
                  <a:pt x="1141" y="407"/>
                </a:cubicBezTo>
                <a:cubicBezTo>
                  <a:pt x="1135" y="404"/>
                  <a:pt x="1134" y="414"/>
                  <a:pt x="1132" y="416"/>
                </a:cubicBezTo>
                <a:cubicBezTo>
                  <a:pt x="1129" y="414"/>
                  <a:pt x="1125" y="417"/>
                  <a:pt x="1122" y="414"/>
                </a:cubicBezTo>
                <a:cubicBezTo>
                  <a:pt x="1123" y="411"/>
                  <a:pt x="1129" y="410"/>
                  <a:pt x="1133" y="407"/>
                </a:cubicBezTo>
                <a:cubicBezTo>
                  <a:pt x="1131" y="407"/>
                  <a:pt x="1129" y="409"/>
                  <a:pt x="1128" y="406"/>
                </a:cubicBezTo>
                <a:cubicBezTo>
                  <a:pt x="1135" y="397"/>
                  <a:pt x="1144" y="408"/>
                  <a:pt x="1154" y="409"/>
                </a:cubicBezTo>
                <a:cubicBezTo>
                  <a:pt x="1155" y="414"/>
                  <a:pt x="1149" y="410"/>
                  <a:pt x="1150" y="413"/>
                </a:cubicBezTo>
                <a:cubicBezTo>
                  <a:pt x="1152" y="414"/>
                  <a:pt x="1157" y="415"/>
                  <a:pt x="1159" y="414"/>
                </a:cubicBezTo>
                <a:cubicBezTo>
                  <a:pt x="1157" y="409"/>
                  <a:pt x="1160" y="409"/>
                  <a:pt x="1163" y="408"/>
                </a:cubicBezTo>
                <a:cubicBezTo>
                  <a:pt x="1162" y="406"/>
                  <a:pt x="1158" y="408"/>
                  <a:pt x="1158" y="406"/>
                </a:cubicBezTo>
                <a:cubicBezTo>
                  <a:pt x="1160" y="405"/>
                  <a:pt x="1161" y="404"/>
                  <a:pt x="1162" y="403"/>
                </a:cubicBezTo>
                <a:cubicBezTo>
                  <a:pt x="1158" y="403"/>
                  <a:pt x="1161" y="396"/>
                  <a:pt x="1162" y="396"/>
                </a:cubicBezTo>
                <a:cubicBezTo>
                  <a:pt x="1175" y="402"/>
                  <a:pt x="1183" y="389"/>
                  <a:pt x="1193" y="394"/>
                </a:cubicBezTo>
                <a:cubicBezTo>
                  <a:pt x="1198" y="390"/>
                  <a:pt x="1202" y="384"/>
                  <a:pt x="1201" y="380"/>
                </a:cubicBezTo>
                <a:cubicBezTo>
                  <a:pt x="1202" y="380"/>
                  <a:pt x="1203" y="379"/>
                  <a:pt x="1205" y="379"/>
                </a:cubicBezTo>
                <a:cubicBezTo>
                  <a:pt x="1203" y="382"/>
                  <a:pt x="1210" y="381"/>
                  <a:pt x="1207" y="386"/>
                </a:cubicBezTo>
                <a:cubicBezTo>
                  <a:pt x="1208" y="387"/>
                  <a:pt x="1212" y="385"/>
                  <a:pt x="1212" y="387"/>
                </a:cubicBezTo>
                <a:cubicBezTo>
                  <a:pt x="1209" y="388"/>
                  <a:pt x="1205" y="388"/>
                  <a:pt x="1206" y="393"/>
                </a:cubicBezTo>
                <a:cubicBezTo>
                  <a:pt x="1211" y="395"/>
                  <a:pt x="1217" y="389"/>
                  <a:pt x="1222" y="394"/>
                </a:cubicBezTo>
                <a:cubicBezTo>
                  <a:pt x="1224" y="393"/>
                  <a:pt x="1224" y="389"/>
                  <a:pt x="1228" y="390"/>
                </a:cubicBezTo>
                <a:cubicBezTo>
                  <a:pt x="1228" y="386"/>
                  <a:pt x="1224" y="386"/>
                  <a:pt x="1222" y="384"/>
                </a:cubicBezTo>
                <a:cubicBezTo>
                  <a:pt x="1224" y="381"/>
                  <a:pt x="1227" y="381"/>
                  <a:pt x="1228" y="378"/>
                </a:cubicBezTo>
                <a:cubicBezTo>
                  <a:pt x="1221" y="377"/>
                  <a:pt x="1217" y="373"/>
                  <a:pt x="1222" y="370"/>
                </a:cubicBezTo>
                <a:cubicBezTo>
                  <a:pt x="1226" y="372"/>
                  <a:pt x="1235" y="372"/>
                  <a:pt x="1237" y="369"/>
                </a:cubicBezTo>
                <a:cubicBezTo>
                  <a:pt x="1234" y="368"/>
                  <a:pt x="1231" y="371"/>
                  <a:pt x="1231" y="368"/>
                </a:cubicBezTo>
                <a:cubicBezTo>
                  <a:pt x="1236" y="367"/>
                  <a:pt x="1229" y="366"/>
                  <a:pt x="1229" y="365"/>
                </a:cubicBezTo>
                <a:cubicBezTo>
                  <a:pt x="1230" y="361"/>
                  <a:pt x="1235" y="364"/>
                  <a:pt x="1238" y="364"/>
                </a:cubicBezTo>
                <a:cubicBezTo>
                  <a:pt x="1239" y="361"/>
                  <a:pt x="1242" y="360"/>
                  <a:pt x="1244" y="359"/>
                </a:cubicBezTo>
                <a:cubicBezTo>
                  <a:pt x="1248" y="362"/>
                  <a:pt x="1250" y="361"/>
                  <a:pt x="1254" y="364"/>
                </a:cubicBezTo>
                <a:cubicBezTo>
                  <a:pt x="1254" y="363"/>
                  <a:pt x="1253" y="362"/>
                  <a:pt x="1253" y="361"/>
                </a:cubicBezTo>
                <a:cubicBezTo>
                  <a:pt x="1257" y="358"/>
                  <a:pt x="1267" y="358"/>
                  <a:pt x="1266" y="366"/>
                </a:cubicBezTo>
                <a:cubicBezTo>
                  <a:pt x="1268" y="362"/>
                  <a:pt x="1272" y="368"/>
                  <a:pt x="1273" y="366"/>
                </a:cubicBezTo>
                <a:cubicBezTo>
                  <a:pt x="1270" y="364"/>
                  <a:pt x="1274" y="360"/>
                  <a:pt x="1271" y="358"/>
                </a:cubicBezTo>
                <a:cubicBezTo>
                  <a:pt x="1274" y="358"/>
                  <a:pt x="1276" y="358"/>
                  <a:pt x="1276" y="356"/>
                </a:cubicBezTo>
                <a:cubicBezTo>
                  <a:pt x="1254" y="354"/>
                  <a:pt x="1230" y="355"/>
                  <a:pt x="1209" y="360"/>
                </a:cubicBezTo>
                <a:cubicBezTo>
                  <a:pt x="1210" y="364"/>
                  <a:pt x="1215" y="364"/>
                  <a:pt x="1215" y="369"/>
                </a:cubicBezTo>
                <a:cubicBezTo>
                  <a:pt x="1212" y="375"/>
                  <a:pt x="1204" y="370"/>
                  <a:pt x="1201" y="373"/>
                </a:cubicBezTo>
                <a:cubicBezTo>
                  <a:pt x="1205" y="377"/>
                  <a:pt x="1215" y="371"/>
                  <a:pt x="1219" y="374"/>
                </a:cubicBezTo>
                <a:cubicBezTo>
                  <a:pt x="1215" y="381"/>
                  <a:pt x="1205" y="376"/>
                  <a:pt x="1199" y="379"/>
                </a:cubicBezTo>
                <a:cubicBezTo>
                  <a:pt x="1198" y="380"/>
                  <a:pt x="1200" y="380"/>
                  <a:pt x="1200" y="381"/>
                </a:cubicBezTo>
                <a:cubicBezTo>
                  <a:pt x="1195" y="384"/>
                  <a:pt x="1186" y="383"/>
                  <a:pt x="1182" y="388"/>
                </a:cubicBezTo>
                <a:cubicBezTo>
                  <a:pt x="1183" y="389"/>
                  <a:pt x="1185" y="389"/>
                  <a:pt x="1185" y="391"/>
                </a:cubicBezTo>
                <a:cubicBezTo>
                  <a:pt x="1183" y="390"/>
                  <a:pt x="1183" y="392"/>
                  <a:pt x="1181" y="392"/>
                </a:cubicBezTo>
                <a:cubicBezTo>
                  <a:pt x="1181" y="388"/>
                  <a:pt x="1177" y="389"/>
                  <a:pt x="1177" y="386"/>
                </a:cubicBezTo>
                <a:cubicBezTo>
                  <a:pt x="1177" y="385"/>
                  <a:pt x="1180" y="386"/>
                  <a:pt x="1179" y="384"/>
                </a:cubicBezTo>
                <a:cubicBezTo>
                  <a:pt x="1172" y="382"/>
                  <a:pt x="1164" y="386"/>
                  <a:pt x="1161" y="381"/>
                </a:cubicBezTo>
                <a:cubicBezTo>
                  <a:pt x="1164" y="380"/>
                  <a:pt x="1165" y="385"/>
                  <a:pt x="1166" y="382"/>
                </a:cubicBezTo>
                <a:cubicBezTo>
                  <a:pt x="1164" y="381"/>
                  <a:pt x="1165" y="377"/>
                  <a:pt x="1168" y="377"/>
                </a:cubicBezTo>
                <a:cubicBezTo>
                  <a:pt x="1170" y="378"/>
                  <a:pt x="1171" y="380"/>
                  <a:pt x="1173" y="382"/>
                </a:cubicBezTo>
                <a:cubicBezTo>
                  <a:pt x="1175" y="382"/>
                  <a:pt x="1175" y="380"/>
                  <a:pt x="1178" y="381"/>
                </a:cubicBezTo>
                <a:cubicBezTo>
                  <a:pt x="1178" y="376"/>
                  <a:pt x="1178" y="375"/>
                  <a:pt x="1182" y="373"/>
                </a:cubicBezTo>
                <a:cubicBezTo>
                  <a:pt x="1179" y="373"/>
                  <a:pt x="1177" y="368"/>
                  <a:pt x="1176" y="371"/>
                </a:cubicBezTo>
                <a:cubicBezTo>
                  <a:pt x="1177" y="371"/>
                  <a:pt x="1177" y="372"/>
                  <a:pt x="1177" y="372"/>
                </a:cubicBezTo>
                <a:cubicBezTo>
                  <a:pt x="1171" y="374"/>
                  <a:pt x="1166" y="377"/>
                  <a:pt x="1159" y="378"/>
                </a:cubicBezTo>
                <a:cubicBezTo>
                  <a:pt x="1160" y="376"/>
                  <a:pt x="1158" y="376"/>
                  <a:pt x="1156" y="375"/>
                </a:cubicBezTo>
                <a:cubicBezTo>
                  <a:pt x="1151" y="378"/>
                  <a:pt x="1144" y="380"/>
                  <a:pt x="1140" y="383"/>
                </a:cubicBezTo>
                <a:cubicBezTo>
                  <a:pt x="1146" y="387"/>
                  <a:pt x="1152" y="379"/>
                  <a:pt x="1156" y="383"/>
                </a:cubicBezTo>
                <a:cubicBezTo>
                  <a:pt x="1155" y="386"/>
                  <a:pt x="1151" y="386"/>
                  <a:pt x="1149" y="387"/>
                </a:cubicBezTo>
                <a:cubicBezTo>
                  <a:pt x="1150" y="388"/>
                  <a:pt x="1152" y="388"/>
                  <a:pt x="1153" y="389"/>
                </a:cubicBezTo>
                <a:cubicBezTo>
                  <a:pt x="1145" y="395"/>
                  <a:pt x="1137" y="386"/>
                  <a:pt x="1126" y="389"/>
                </a:cubicBezTo>
                <a:cubicBezTo>
                  <a:pt x="1126" y="392"/>
                  <a:pt x="1131" y="392"/>
                  <a:pt x="1133" y="391"/>
                </a:cubicBezTo>
                <a:cubicBezTo>
                  <a:pt x="1131" y="394"/>
                  <a:pt x="1129" y="396"/>
                  <a:pt x="1125" y="397"/>
                </a:cubicBezTo>
                <a:cubicBezTo>
                  <a:pt x="1124" y="394"/>
                  <a:pt x="1118" y="395"/>
                  <a:pt x="1116" y="397"/>
                </a:cubicBezTo>
                <a:cubicBezTo>
                  <a:pt x="1116" y="401"/>
                  <a:pt x="1121" y="400"/>
                  <a:pt x="1120" y="404"/>
                </a:cubicBezTo>
                <a:cubicBezTo>
                  <a:pt x="1118" y="404"/>
                  <a:pt x="1118" y="405"/>
                  <a:pt x="1117" y="405"/>
                </a:cubicBezTo>
                <a:cubicBezTo>
                  <a:pt x="1117" y="402"/>
                  <a:pt x="1118" y="400"/>
                  <a:pt x="1115" y="399"/>
                </a:cubicBezTo>
                <a:cubicBezTo>
                  <a:pt x="1113" y="403"/>
                  <a:pt x="1109" y="404"/>
                  <a:pt x="1105" y="403"/>
                </a:cubicBezTo>
                <a:cubicBezTo>
                  <a:pt x="1106" y="403"/>
                  <a:pt x="1108" y="404"/>
                  <a:pt x="1108" y="403"/>
                </a:cubicBezTo>
                <a:cubicBezTo>
                  <a:pt x="1106" y="399"/>
                  <a:pt x="1102" y="401"/>
                  <a:pt x="1100" y="397"/>
                </a:cubicBezTo>
                <a:cubicBezTo>
                  <a:pt x="1103" y="397"/>
                  <a:pt x="1106" y="396"/>
                  <a:pt x="1107" y="395"/>
                </a:cubicBezTo>
                <a:cubicBezTo>
                  <a:pt x="1099" y="390"/>
                  <a:pt x="1088" y="402"/>
                  <a:pt x="1084" y="394"/>
                </a:cubicBezTo>
                <a:cubicBezTo>
                  <a:pt x="1084" y="391"/>
                  <a:pt x="1088" y="392"/>
                  <a:pt x="1088" y="389"/>
                </a:cubicBezTo>
                <a:cubicBezTo>
                  <a:pt x="1085" y="389"/>
                  <a:pt x="1081" y="391"/>
                  <a:pt x="1078" y="389"/>
                </a:cubicBezTo>
                <a:cubicBezTo>
                  <a:pt x="1077" y="392"/>
                  <a:pt x="1079" y="392"/>
                  <a:pt x="1079" y="395"/>
                </a:cubicBezTo>
                <a:cubicBezTo>
                  <a:pt x="1077" y="397"/>
                  <a:pt x="1074" y="396"/>
                  <a:pt x="1072" y="398"/>
                </a:cubicBezTo>
                <a:cubicBezTo>
                  <a:pt x="1074" y="399"/>
                  <a:pt x="1076" y="399"/>
                  <a:pt x="1077" y="401"/>
                </a:cubicBezTo>
                <a:cubicBezTo>
                  <a:pt x="1070" y="402"/>
                  <a:pt x="1063" y="405"/>
                  <a:pt x="1057" y="402"/>
                </a:cubicBezTo>
                <a:cubicBezTo>
                  <a:pt x="1056" y="405"/>
                  <a:pt x="1054" y="406"/>
                  <a:pt x="1050" y="407"/>
                </a:cubicBezTo>
                <a:cubicBezTo>
                  <a:pt x="1049" y="405"/>
                  <a:pt x="1047" y="406"/>
                  <a:pt x="1047" y="403"/>
                </a:cubicBezTo>
                <a:cubicBezTo>
                  <a:pt x="1054" y="402"/>
                  <a:pt x="1059" y="399"/>
                  <a:pt x="1063" y="395"/>
                </a:cubicBezTo>
                <a:cubicBezTo>
                  <a:pt x="1058" y="394"/>
                  <a:pt x="1062" y="390"/>
                  <a:pt x="1062" y="386"/>
                </a:cubicBezTo>
                <a:cubicBezTo>
                  <a:pt x="1068" y="384"/>
                  <a:pt x="1069" y="386"/>
                  <a:pt x="1074" y="384"/>
                </a:cubicBezTo>
                <a:cubicBezTo>
                  <a:pt x="1074" y="387"/>
                  <a:pt x="1076" y="387"/>
                  <a:pt x="1079" y="388"/>
                </a:cubicBezTo>
                <a:cubicBezTo>
                  <a:pt x="1083" y="382"/>
                  <a:pt x="1092" y="382"/>
                  <a:pt x="1095" y="376"/>
                </a:cubicBezTo>
                <a:cubicBezTo>
                  <a:pt x="1098" y="377"/>
                  <a:pt x="1100" y="374"/>
                  <a:pt x="1101" y="376"/>
                </a:cubicBezTo>
                <a:cubicBezTo>
                  <a:pt x="1100" y="378"/>
                  <a:pt x="1097" y="376"/>
                  <a:pt x="1097" y="380"/>
                </a:cubicBezTo>
                <a:cubicBezTo>
                  <a:pt x="1100" y="380"/>
                  <a:pt x="1100" y="381"/>
                  <a:pt x="1103" y="381"/>
                </a:cubicBezTo>
                <a:cubicBezTo>
                  <a:pt x="1101" y="378"/>
                  <a:pt x="1103" y="378"/>
                  <a:pt x="1104" y="376"/>
                </a:cubicBezTo>
                <a:cubicBezTo>
                  <a:pt x="1103" y="374"/>
                  <a:pt x="1100" y="375"/>
                  <a:pt x="1100" y="374"/>
                </a:cubicBezTo>
                <a:cubicBezTo>
                  <a:pt x="1105" y="372"/>
                  <a:pt x="1097" y="365"/>
                  <a:pt x="1103" y="362"/>
                </a:cubicBezTo>
                <a:cubicBezTo>
                  <a:pt x="1095" y="362"/>
                  <a:pt x="1087" y="368"/>
                  <a:pt x="1082" y="362"/>
                </a:cubicBezTo>
                <a:cubicBezTo>
                  <a:pt x="1082" y="363"/>
                  <a:pt x="1083" y="364"/>
                  <a:pt x="1082" y="364"/>
                </a:cubicBezTo>
                <a:cubicBezTo>
                  <a:pt x="1080" y="364"/>
                  <a:pt x="1080" y="365"/>
                  <a:pt x="1078" y="365"/>
                </a:cubicBezTo>
                <a:cubicBezTo>
                  <a:pt x="1077" y="363"/>
                  <a:pt x="1079" y="362"/>
                  <a:pt x="1079" y="359"/>
                </a:cubicBezTo>
                <a:cubicBezTo>
                  <a:pt x="1075" y="356"/>
                  <a:pt x="1073" y="357"/>
                  <a:pt x="1069" y="357"/>
                </a:cubicBezTo>
                <a:cubicBezTo>
                  <a:pt x="1072" y="355"/>
                  <a:pt x="1075" y="355"/>
                  <a:pt x="1073" y="352"/>
                </a:cubicBezTo>
                <a:cubicBezTo>
                  <a:pt x="1077" y="351"/>
                  <a:pt x="1079" y="347"/>
                  <a:pt x="1084" y="347"/>
                </a:cubicBezTo>
                <a:cubicBezTo>
                  <a:pt x="1082" y="342"/>
                  <a:pt x="1080" y="341"/>
                  <a:pt x="1081" y="335"/>
                </a:cubicBezTo>
                <a:cubicBezTo>
                  <a:pt x="1074" y="332"/>
                  <a:pt x="1072" y="337"/>
                  <a:pt x="1067" y="335"/>
                </a:cubicBezTo>
                <a:cubicBezTo>
                  <a:pt x="1071" y="333"/>
                  <a:pt x="1071" y="332"/>
                  <a:pt x="1072" y="329"/>
                </a:cubicBezTo>
                <a:cubicBezTo>
                  <a:pt x="1076" y="328"/>
                  <a:pt x="1078" y="332"/>
                  <a:pt x="1081" y="328"/>
                </a:cubicBezTo>
                <a:cubicBezTo>
                  <a:pt x="1081" y="331"/>
                  <a:pt x="1085" y="328"/>
                  <a:pt x="1086" y="331"/>
                </a:cubicBezTo>
                <a:cubicBezTo>
                  <a:pt x="1084" y="334"/>
                  <a:pt x="1090" y="336"/>
                  <a:pt x="1087" y="341"/>
                </a:cubicBezTo>
                <a:cubicBezTo>
                  <a:pt x="1090" y="341"/>
                  <a:pt x="1089" y="344"/>
                  <a:pt x="1092" y="343"/>
                </a:cubicBezTo>
                <a:cubicBezTo>
                  <a:pt x="1095" y="340"/>
                  <a:pt x="1095" y="338"/>
                  <a:pt x="1097" y="336"/>
                </a:cubicBezTo>
                <a:cubicBezTo>
                  <a:pt x="1095" y="333"/>
                  <a:pt x="1090" y="333"/>
                  <a:pt x="1087" y="331"/>
                </a:cubicBezTo>
                <a:cubicBezTo>
                  <a:pt x="1089" y="325"/>
                  <a:pt x="1097" y="325"/>
                  <a:pt x="1102" y="329"/>
                </a:cubicBezTo>
                <a:cubicBezTo>
                  <a:pt x="1102" y="335"/>
                  <a:pt x="1104" y="333"/>
                  <a:pt x="1104" y="339"/>
                </a:cubicBezTo>
                <a:cubicBezTo>
                  <a:pt x="1102" y="341"/>
                  <a:pt x="1098" y="340"/>
                  <a:pt x="1098" y="343"/>
                </a:cubicBezTo>
                <a:cubicBezTo>
                  <a:pt x="1099" y="344"/>
                  <a:pt x="1101" y="344"/>
                  <a:pt x="1102" y="345"/>
                </a:cubicBezTo>
                <a:cubicBezTo>
                  <a:pt x="1098" y="352"/>
                  <a:pt x="1086" y="347"/>
                  <a:pt x="1081" y="351"/>
                </a:cubicBezTo>
                <a:cubicBezTo>
                  <a:pt x="1081" y="354"/>
                  <a:pt x="1081" y="354"/>
                  <a:pt x="1081" y="356"/>
                </a:cubicBezTo>
                <a:cubicBezTo>
                  <a:pt x="1085" y="355"/>
                  <a:pt x="1084" y="360"/>
                  <a:pt x="1086" y="361"/>
                </a:cubicBezTo>
                <a:cubicBezTo>
                  <a:pt x="1089" y="359"/>
                  <a:pt x="1088" y="358"/>
                  <a:pt x="1087" y="356"/>
                </a:cubicBezTo>
                <a:cubicBezTo>
                  <a:pt x="1091" y="357"/>
                  <a:pt x="1088" y="352"/>
                  <a:pt x="1089" y="352"/>
                </a:cubicBezTo>
                <a:cubicBezTo>
                  <a:pt x="1093" y="352"/>
                  <a:pt x="1093" y="350"/>
                  <a:pt x="1096" y="350"/>
                </a:cubicBezTo>
                <a:cubicBezTo>
                  <a:pt x="1098" y="351"/>
                  <a:pt x="1098" y="354"/>
                  <a:pt x="1102" y="353"/>
                </a:cubicBezTo>
                <a:cubicBezTo>
                  <a:pt x="1102" y="349"/>
                  <a:pt x="1104" y="349"/>
                  <a:pt x="1106" y="348"/>
                </a:cubicBezTo>
                <a:cubicBezTo>
                  <a:pt x="1107" y="349"/>
                  <a:pt x="1109" y="352"/>
                  <a:pt x="1109" y="350"/>
                </a:cubicBezTo>
                <a:cubicBezTo>
                  <a:pt x="1109" y="348"/>
                  <a:pt x="1108" y="344"/>
                  <a:pt x="1107" y="340"/>
                </a:cubicBezTo>
                <a:cubicBezTo>
                  <a:pt x="1111" y="341"/>
                  <a:pt x="1110" y="336"/>
                  <a:pt x="1113" y="335"/>
                </a:cubicBezTo>
                <a:cubicBezTo>
                  <a:pt x="1117" y="334"/>
                  <a:pt x="1118" y="337"/>
                  <a:pt x="1124" y="337"/>
                </a:cubicBezTo>
                <a:cubicBezTo>
                  <a:pt x="1121" y="340"/>
                  <a:pt x="1122" y="341"/>
                  <a:pt x="1125" y="342"/>
                </a:cubicBezTo>
                <a:cubicBezTo>
                  <a:pt x="1124" y="343"/>
                  <a:pt x="1122" y="347"/>
                  <a:pt x="1120" y="345"/>
                </a:cubicBezTo>
                <a:cubicBezTo>
                  <a:pt x="1119" y="349"/>
                  <a:pt x="1128" y="345"/>
                  <a:pt x="1128" y="348"/>
                </a:cubicBezTo>
                <a:cubicBezTo>
                  <a:pt x="1125" y="348"/>
                  <a:pt x="1122" y="348"/>
                  <a:pt x="1121" y="350"/>
                </a:cubicBezTo>
                <a:cubicBezTo>
                  <a:pt x="1125" y="350"/>
                  <a:pt x="1126" y="348"/>
                  <a:pt x="1130" y="349"/>
                </a:cubicBezTo>
                <a:cubicBezTo>
                  <a:pt x="1127" y="353"/>
                  <a:pt x="1133" y="350"/>
                  <a:pt x="1132" y="354"/>
                </a:cubicBezTo>
                <a:cubicBezTo>
                  <a:pt x="1130" y="355"/>
                  <a:pt x="1126" y="355"/>
                  <a:pt x="1123" y="356"/>
                </a:cubicBezTo>
                <a:cubicBezTo>
                  <a:pt x="1123" y="354"/>
                  <a:pt x="1125" y="353"/>
                  <a:pt x="1122" y="352"/>
                </a:cubicBezTo>
                <a:cubicBezTo>
                  <a:pt x="1120" y="357"/>
                  <a:pt x="1114" y="357"/>
                  <a:pt x="1111" y="360"/>
                </a:cubicBezTo>
                <a:cubicBezTo>
                  <a:pt x="1111" y="364"/>
                  <a:pt x="1110" y="364"/>
                  <a:pt x="1111" y="366"/>
                </a:cubicBezTo>
                <a:cubicBezTo>
                  <a:pt x="1110" y="367"/>
                  <a:pt x="1108" y="366"/>
                  <a:pt x="1108" y="367"/>
                </a:cubicBezTo>
                <a:cubicBezTo>
                  <a:pt x="1109" y="370"/>
                  <a:pt x="1113" y="370"/>
                  <a:pt x="1113" y="373"/>
                </a:cubicBezTo>
                <a:cubicBezTo>
                  <a:pt x="1112" y="374"/>
                  <a:pt x="1109" y="374"/>
                  <a:pt x="1109" y="377"/>
                </a:cubicBezTo>
                <a:cubicBezTo>
                  <a:pt x="1111" y="378"/>
                  <a:pt x="1112" y="380"/>
                  <a:pt x="1115" y="379"/>
                </a:cubicBezTo>
                <a:cubicBezTo>
                  <a:pt x="1116" y="375"/>
                  <a:pt x="1116" y="372"/>
                  <a:pt x="1113" y="369"/>
                </a:cubicBezTo>
                <a:cubicBezTo>
                  <a:pt x="1114" y="368"/>
                  <a:pt x="1118" y="369"/>
                  <a:pt x="1118" y="367"/>
                </a:cubicBezTo>
                <a:cubicBezTo>
                  <a:pt x="1117" y="366"/>
                  <a:pt x="1115" y="365"/>
                  <a:pt x="1116" y="363"/>
                </a:cubicBezTo>
                <a:cubicBezTo>
                  <a:pt x="1119" y="367"/>
                  <a:pt x="1117" y="358"/>
                  <a:pt x="1122" y="360"/>
                </a:cubicBezTo>
                <a:cubicBezTo>
                  <a:pt x="1123" y="365"/>
                  <a:pt x="1118" y="363"/>
                  <a:pt x="1119" y="368"/>
                </a:cubicBezTo>
                <a:cubicBezTo>
                  <a:pt x="1125" y="370"/>
                  <a:pt x="1129" y="365"/>
                  <a:pt x="1135" y="364"/>
                </a:cubicBezTo>
                <a:cubicBezTo>
                  <a:pt x="1135" y="364"/>
                  <a:pt x="1136" y="365"/>
                  <a:pt x="1138" y="365"/>
                </a:cubicBezTo>
                <a:cubicBezTo>
                  <a:pt x="1151" y="365"/>
                  <a:pt x="1150" y="355"/>
                  <a:pt x="1158" y="354"/>
                </a:cubicBezTo>
                <a:cubicBezTo>
                  <a:pt x="1159" y="354"/>
                  <a:pt x="1159" y="356"/>
                  <a:pt x="1161" y="355"/>
                </a:cubicBezTo>
                <a:cubicBezTo>
                  <a:pt x="1161" y="352"/>
                  <a:pt x="1165" y="352"/>
                  <a:pt x="1165" y="348"/>
                </a:cubicBezTo>
                <a:cubicBezTo>
                  <a:pt x="1160" y="348"/>
                  <a:pt x="1156" y="350"/>
                  <a:pt x="1151" y="349"/>
                </a:cubicBezTo>
                <a:cubicBezTo>
                  <a:pt x="1152" y="348"/>
                  <a:pt x="1152" y="346"/>
                  <a:pt x="1154" y="345"/>
                </a:cubicBezTo>
                <a:cubicBezTo>
                  <a:pt x="1152" y="345"/>
                  <a:pt x="1150" y="345"/>
                  <a:pt x="1150" y="344"/>
                </a:cubicBezTo>
                <a:cubicBezTo>
                  <a:pt x="1150" y="342"/>
                  <a:pt x="1155" y="345"/>
                  <a:pt x="1154" y="342"/>
                </a:cubicBezTo>
                <a:cubicBezTo>
                  <a:pt x="1150" y="337"/>
                  <a:pt x="1146" y="339"/>
                  <a:pt x="1143" y="337"/>
                </a:cubicBezTo>
                <a:cubicBezTo>
                  <a:pt x="1146" y="336"/>
                  <a:pt x="1147" y="334"/>
                  <a:pt x="1149" y="331"/>
                </a:cubicBezTo>
                <a:cubicBezTo>
                  <a:pt x="1150" y="332"/>
                  <a:pt x="1151" y="336"/>
                  <a:pt x="1152" y="333"/>
                </a:cubicBezTo>
                <a:cubicBezTo>
                  <a:pt x="1150" y="332"/>
                  <a:pt x="1156" y="331"/>
                  <a:pt x="1156" y="329"/>
                </a:cubicBezTo>
                <a:cubicBezTo>
                  <a:pt x="1153" y="327"/>
                  <a:pt x="1156" y="326"/>
                  <a:pt x="1156" y="322"/>
                </a:cubicBezTo>
                <a:cubicBezTo>
                  <a:pt x="1146" y="322"/>
                  <a:pt x="1134" y="326"/>
                  <a:pt x="1125" y="326"/>
                </a:cubicBezTo>
                <a:cubicBezTo>
                  <a:pt x="1127" y="325"/>
                  <a:pt x="1127" y="324"/>
                  <a:pt x="1128" y="323"/>
                </a:cubicBezTo>
                <a:cubicBezTo>
                  <a:pt x="1120" y="323"/>
                  <a:pt x="1113" y="332"/>
                  <a:pt x="1106" y="327"/>
                </a:cubicBezTo>
                <a:cubicBezTo>
                  <a:pt x="1111" y="323"/>
                  <a:pt x="1113" y="321"/>
                  <a:pt x="1117" y="320"/>
                </a:cubicBezTo>
                <a:cubicBezTo>
                  <a:pt x="1115" y="320"/>
                  <a:pt x="1115" y="317"/>
                  <a:pt x="1115" y="315"/>
                </a:cubicBezTo>
                <a:cubicBezTo>
                  <a:pt x="1118" y="311"/>
                  <a:pt x="1120" y="311"/>
                  <a:pt x="1117" y="306"/>
                </a:cubicBezTo>
                <a:cubicBezTo>
                  <a:pt x="1113" y="308"/>
                  <a:pt x="1113" y="304"/>
                  <a:pt x="1109" y="306"/>
                </a:cubicBezTo>
                <a:cubicBezTo>
                  <a:pt x="1108" y="301"/>
                  <a:pt x="1113" y="300"/>
                  <a:pt x="1110" y="296"/>
                </a:cubicBezTo>
                <a:cubicBezTo>
                  <a:pt x="1112" y="295"/>
                  <a:pt x="1113" y="298"/>
                  <a:pt x="1114" y="296"/>
                </a:cubicBezTo>
                <a:cubicBezTo>
                  <a:pt x="1113" y="292"/>
                  <a:pt x="1105" y="294"/>
                  <a:pt x="1104" y="290"/>
                </a:cubicBezTo>
                <a:cubicBezTo>
                  <a:pt x="1105" y="288"/>
                  <a:pt x="1106" y="289"/>
                  <a:pt x="1105" y="286"/>
                </a:cubicBezTo>
                <a:cubicBezTo>
                  <a:pt x="1103" y="285"/>
                  <a:pt x="1097" y="282"/>
                  <a:pt x="1095" y="285"/>
                </a:cubicBezTo>
                <a:cubicBezTo>
                  <a:pt x="1098" y="286"/>
                  <a:pt x="1102" y="285"/>
                  <a:pt x="1102" y="287"/>
                </a:cubicBezTo>
                <a:cubicBezTo>
                  <a:pt x="1101" y="289"/>
                  <a:pt x="1101" y="293"/>
                  <a:pt x="1103" y="294"/>
                </a:cubicBezTo>
                <a:cubicBezTo>
                  <a:pt x="1095" y="296"/>
                  <a:pt x="1087" y="299"/>
                  <a:pt x="1084" y="306"/>
                </a:cubicBezTo>
                <a:cubicBezTo>
                  <a:pt x="1073" y="306"/>
                  <a:pt x="1073" y="306"/>
                  <a:pt x="1073" y="306"/>
                </a:cubicBezTo>
                <a:cubicBezTo>
                  <a:pt x="1073" y="306"/>
                  <a:pt x="1073" y="308"/>
                  <a:pt x="1072" y="308"/>
                </a:cubicBezTo>
                <a:cubicBezTo>
                  <a:pt x="1070" y="311"/>
                  <a:pt x="1076" y="308"/>
                  <a:pt x="1074" y="311"/>
                </a:cubicBezTo>
                <a:cubicBezTo>
                  <a:pt x="1073" y="311"/>
                  <a:pt x="1073" y="310"/>
                  <a:pt x="1072" y="310"/>
                </a:cubicBezTo>
                <a:cubicBezTo>
                  <a:pt x="1069" y="319"/>
                  <a:pt x="1058" y="317"/>
                  <a:pt x="1051" y="315"/>
                </a:cubicBezTo>
                <a:cubicBezTo>
                  <a:pt x="1051" y="313"/>
                  <a:pt x="1053" y="313"/>
                  <a:pt x="1053" y="310"/>
                </a:cubicBezTo>
                <a:cubicBezTo>
                  <a:pt x="1049" y="310"/>
                  <a:pt x="1052" y="308"/>
                  <a:pt x="1049" y="307"/>
                </a:cubicBezTo>
                <a:cubicBezTo>
                  <a:pt x="1052" y="304"/>
                  <a:pt x="1052" y="301"/>
                  <a:pt x="1057" y="301"/>
                </a:cubicBezTo>
                <a:cubicBezTo>
                  <a:pt x="1058" y="298"/>
                  <a:pt x="1057" y="297"/>
                  <a:pt x="1056" y="295"/>
                </a:cubicBezTo>
                <a:cubicBezTo>
                  <a:pt x="1058" y="294"/>
                  <a:pt x="1063" y="292"/>
                  <a:pt x="1066" y="294"/>
                </a:cubicBezTo>
                <a:cubicBezTo>
                  <a:pt x="1065" y="291"/>
                  <a:pt x="1065" y="292"/>
                  <a:pt x="1068" y="290"/>
                </a:cubicBezTo>
                <a:cubicBezTo>
                  <a:pt x="1063" y="290"/>
                  <a:pt x="1056" y="289"/>
                  <a:pt x="1057" y="286"/>
                </a:cubicBezTo>
                <a:cubicBezTo>
                  <a:pt x="1054" y="285"/>
                  <a:pt x="1052" y="288"/>
                  <a:pt x="1051" y="285"/>
                </a:cubicBezTo>
                <a:cubicBezTo>
                  <a:pt x="1056" y="285"/>
                  <a:pt x="1061" y="284"/>
                  <a:pt x="1070" y="283"/>
                </a:cubicBezTo>
                <a:cubicBezTo>
                  <a:pt x="1061" y="275"/>
                  <a:pt x="1047" y="283"/>
                  <a:pt x="1039" y="283"/>
                </a:cubicBezTo>
                <a:cubicBezTo>
                  <a:pt x="1043" y="279"/>
                  <a:pt x="1050" y="278"/>
                  <a:pt x="1057" y="278"/>
                </a:cubicBezTo>
                <a:cubicBezTo>
                  <a:pt x="1059" y="277"/>
                  <a:pt x="1056" y="276"/>
                  <a:pt x="1059" y="275"/>
                </a:cubicBezTo>
                <a:cubicBezTo>
                  <a:pt x="1061" y="276"/>
                  <a:pt x="1061" y="274"/>
                  <a:pt x="1063" y="274"/>
                </a:cubicBezTo>
                <a:cubicBezTo>
                  <a:pt x="1066" y="275"/>
                  <a:pt x="1065" y="278"/>
                  <a:pt x="1069" y="278"/>
                </a:cubicBezTo>
                <a:cubicBezTo>
                  <a:pt x="1068" y="273"/>
                  <a:pt x="1075" y="279"/>
                  <a:pt x="1075" y="273"/>
                </a:cubicBezTo>
                <a:cubicBezTo>
                  <a:pt x="1070" y="271"/>
                  <a:pt x="1061" y="270"/>
                  <a:pt x="1058" y="271"/>
                </a:cubicBezTo>
                <a:cubicBezTo>
                  <a:pt x="1058" y="270"/>
                  <a:pt x="1060" y="271"/>
                  <a:pt x="1060" y="269"/>
                </a:cubicBezTo>
                <a:cubicBezTo>
                  <a:pt x="1060" y="267"/>
                  <a:pt x="1057" y="268"/>
                  <a:pt x="1058" y="265"/>
                </a:cubicBezTo>
                <a:cubicBezTo>
                  <a:pt x="1052" y="267"/>
                  <a:pt x="1046" y="265"/>
                  <a:pt x="1043" y="262"/>
                </a:cubicBezTo>
                <a:cubicBezTo>
                  <a:pt x="1043" y="264"/>
                  <a:pt x="1044" y="264"/>
                  <a:pt x="1044" y="266"/>
                </a:cubicBezTo>
                <a:cubicBezTo>
                  <a:pt x="1037" y="268"/>
                  <a:pt x="1028" y="277"/>
                  <a:pt x="1017" y="275"/>
                </a:cubicBezTo>
                <a:cubicBezTo>
                  <a:pt x="1015" y="279"/>
                  <a:pt x="1007" y="276"/>
                  <a:pt x="1004" y="279"/>
                </a:cubicBezTo>
                <a:cubicBezTo>
                  <a:pt x="1010" y="288"/>
                  <a:pt x="1021" y="278"/>
                  <a:pt x="1029" y="285"/>
                </a:cubicBezTo>
                <a:cubicBezTo>
                  <a:pt x="1028" y="285"/>
                  <a:pt x="1028" y="286"/>
                  <a:pt x="1027" y="287"/>
                </a:cubicBezTo>
                <a:cubicBezTo>
                  <a:pt x="1032" y="287"/>
                  <a:pt x="1038" y="283"/>
                  <a:pt x="1041" y="288"/>
                </a:cubicBezTo>
                <a:cubicBezTo>
                  <a:pt x="1042" y="286"/>
                  <a:pt x="1044" y="285"/>
                  <a:pt x="1046" y="286"/>
                </a:cubicBezTo>
                <a:cubicBezTo>
                  <a:pt x="1046" y="286"/>
                  <a:pt x="1047" y="287"/>
                  <a:pt x="1047" y="287"/>
                </a:cubicBezTo>
                <a:cubicBezTo>
                  <a:pt x="1047" y="290"/>
                  <a:pt x="1043" y="289"/>
                  <a:pt x="1040" y="289"/>
                </a:cubicBezTo>
                <a:cubicBezTo>
                  <a:pt x="1039" y="291"/>
                  <a:pt x="1040" y="291"/>
                  <a:pt x="1039" y="292"/>
                </a:cubicBezTo>
                <a:cubicBezTo>
                  <a:pt x="1033" y="293"/>
                  <a:pt x="1028" y="293"/>
                  <a:pt x="1022" y="292"/>
                </a:cubicBezTo>
                <a:cubicBezTo>
                  <a:pt x="1022" y="290"/>
                  <a:pt x="1026" y="290"/>
                  <a:pt x="1024" y="288"/>
                </a:cubicBezTo>
                <a:cubicBezTo>
                  <a:pt x="1020" y="287"/>
                  <a:pt x="1020" y="290"/>
                  <a:pt x="1018" y="289"/>
                </a:cubicBezTo>
                <a:cubicBezTo>
                  <a:pt x="1002" y="281"/>
                  <a:pt x="987" y="292"/>
                  <a:pt x="972" y="290"/>
                </a:cubicBezTo>
                <a:cubicBezTo>
                  <a:pt x="973" y="286"/>
                  <a:pt x="975" y="289"/>
                  <a:pt x="974" y="284"/>
                </a:cubicBezTo>
                <a:cubicBezTo>
                  <a:pt x="983" y="283"/>
                  <a:pt x="987" y="287"/>
                  <a:pt x="990" y="279"/>
                </a:cubicBezTo>
                <a:cubicBezTo>
                  <a:pt x="986" y="280"/>
                  <a:pt x="985" y="277"/>
                  <a:pt x="985" y="274"/>
                </a:cubicBezTo>
                <a:cubicBezTo>
                  <a:pt x="986" y="273"/>
                  <a:pt x="989" y="274"/>
                  <a:pt x="989" y="271"/>
                </a:cubicBezTo>
                <a:cubicBezTo>
                  <a:pt x="985" y="270"/>
                  <a:pt x="984" y="274"/>
                  <a:pt x="981" y="275"/>
                </a:cubicBezTo>
                <a:cubicBezTo>
                  <a:pt x="980" y="276"/>
                  <a:pt x="974" y="276"/>
                  <a:pt x="973" y="276"/>
                </a:cubicBezTo>
                <a:cubicBezTo>
                  <a:pt x="973" y="276"/>
                  <a:pt x="973" y="273"/>
                  <a:pt x="973" y="273"/>
                </a:cubicBezTo>
                <a:cubicBezTo>
                  <a:pt x="966" y="270"/>
                  <a:pt x="957" y="272"/>
                  <a:pt x="950" y="268"/>
                </a:cubicBezTo>
                <a:cubicBezTo>
                  <a:pt x="951" y="265"/>
                  <a:pt x="955" y="267"/>
                  <a:pt x="956" y="264"/>
                </a:cubicBezTo>
                <a:cubicBezTo>
                  <a:pt x="953" y="265"/>
                  <a:pt x="951" y="262"/>
                  <a:pt x="949" y="264"/>
                </a:cubicBezTo>
                <a:cubicBezTo>
                  <a:pt x="948" y="260"/>
                  <a:pt x="946" y="258"/>
                  <a:pt x="942" y="257"/>
                </a:cubicBezTo>
                <a:cubicBezTo>
                  <a:pt x="944" y="249"/>
                  <a:pt x="951" y="242"/>
                  <a:pt x="960" y="240"/>
                </a:cubicBezTo>
                <a:cubicBezTo>
                  <a:pt x="957" y="238"/>
                  <a:pt x="950" y="241"/>
                  <a:pt x="948" y="237"/>
                </a:cubicBezTo>
                <a:cubicBezTo>
                  <a:pt x="953" y="237"/>
                  <a:pt x="953" y="236"/>
                  <a:pt x="955" y="236"/>
                </a:cubicBezTo>
                <a:cubicBezTo>
                  <a:pt x="951" y="235"/>
                  <a:pt x="948" y="233"/>
                  <a:pt x="943" y="235"/>
                </a:cubicBezTo>
                <a:cubicBezTo>
                  <a:pt x="942" y="233"/>
                  <a:pt x="942" y="232"/>
                  <a:pt x="942" y="228"/>
                </a:cubicBezTo>
                <a:cubicBezTo>
                  <a:pt x="947" y="229"/>
                  <a:pt x="946" y="226"/>
                  <a:pt x="947" y="224"/>
                </a:cubicBezTo>
                <a:cubicBezTo>
                  <a:pt x="951" y="223"/>
                  <a:pt x="956" y="225"/>
                  <a:pt x="958" y="222"/>
                </a:cubicBezTo>
                <a:cubicBezTo>
                  <a:pt x="953" y="222"/>
                  <a:pt x="949" y="222"/>
                  <a:pt x="948" y="219"/>
                </a:cubicBezTo>
                <a:cubicBezTo>
                  <a:pt x="953" y="220"/>
                  <a:pt x="954" y="217"/>
                  <a:pt x="957" y="215"/>
                </a:cubicBezTo>
                <a:cubicBezTo>
                  <a:pt x="955" y="214"/>
                  <a:pt x="952" y="215"/>
                  <a:pt x="952" y="213"/>
                </a:cubicBezTo>
                <a:cubicBezTo>
                  <a:pt x="967" y="211"/>
                  <a:pt x="978" y="218"/>
                  <a:pt x="991" y="213"/>
                </a:cubicBezTo>
                <a:cubicBezTo>
                  <a:pt x="995" y="219"/>
                  <a:pt x="1005" y="212"/>
                  <a:pt x="1012" y="216"/>
                </a:cubicBezTo>
                <a:cubicBezTo>
                  <a:pt x="1012" y="218"/>
                  <a:pt x="1008" y="215"/>
                  <a:pt x="1008" y="217"/>
                </a:cubicBezTo>
                <a:cubicBezTo>
                  <a:pt x="1014" y="219"/>
                  <a:pt x="1022" y="217"/>
                  <a:pt x="1025" y="215"/>
                </a:cubicBezTo>
                <a:cubicBezTo>
                  <a:pt x="1016" y="214"/>
                  <a:pt x="1015" y="210"/>
                  <a:pt x="1010" y="209"/>
                </a:cubicBezTo>
                <a:cubicBezTo>
                  <a:pt x="1001" y="207"/>
                  <a:pt x="990" y="208"/>
                  <a:pt x="980" y="207"/>
                </a:cubicBezTo>
                <a:cubicBezTo>
                  <a:pt x="980" y="203"/>
                  <a:pt x="973" y="206"/>
                  <a:pt x="975" y="201"/>
                </a:cubicBezTo>
                <a:cubicBezTo>
                  <a:pt x="966" y="199"/>
                  <a:pt x="954" y="198"/>
                  <a:pt x="948" y="195"/>
                </a:cubicBezTo>
                <a:cubicBezTo>
                  <a:pt x="949" y="193"/>
                  <a:pt x="952" y="192"/>
                  <a:pt x="955" y="193"/>
                </a:cubicBezTo>
                <a:cubicBezTo>
                  <a:pt x="955" y="191"/>
                  <a:pt x="954" y="191"/>
                  <a:pt x="954" y="189"/>
                </a:cubicBezTo>
                <a:cubicBezTo>
                  <a:pt x="957" y="187"/>
                  <a:pt x="968" y="186"/>
                  <a:pt x="964" y="191"/>
                </a:cubicBezTo>
                <a:cubicBezTo>
                  <a:pt x="971" y="191"/>
                  <a:pt x="979" y="192"/>
                  <a:pt x="985" y="194"/>
                </a:cubicBezTo>
                <a:cubicBezTo>
                  <a:pt x="985" y="197"/>
                  <a:pt x="984" y="199"/>
                  <a:pt x="981" y="200"/>
                </a:cubicBezTo>
                <a:cubicBezTo>
                  <a:pt x="986" y="200"/>
                  <a:pt x="982" y="202"/>
                  <a:pt x="984" y="204"/>
                </a:cubicBezTo>
                <a:cubicBezTo>
                  <a:pt x="991" y="204"/>
                  <a:pt x="1000" y="206"/>
                  <a:pt x="1005" y="204"/>
                </a:cubicBezTo>
                <a:cubicBezTo>
                  <a:pt x="1001" y="202"/>
                  <a:pt x="997" y="201"/>
                  <a:pt x="996" y="197"/>
                </a:cubicBezTo>
                <a:cubicBezTo>
                  <a:pt x="998" y="197"/>
                  <a:pt x="999" y="196"/>
                  <a:pt x="999" y="194"/>
                </a:cubicBezTo>
                <a:cubicBezTo>
                  <a:pt x="993" y="193"/>
                  <a:pt x="987" y="192"/>
                  <a:pt x="983" y="189"/>
                </a:cubicBezTo>
                <a:cubicBezTo>
                  <a:pt x="985" y="189"/>
                  <a:pt x="987" y="189"/>
                  <a:pt x="988" y="188"/>
                </a:cubicBezTo>
                <a:cubicBezTo>
                  <a:pt x="985" y="188"/>
                  <a:pt x="985" y="186"/>
                  <a:pt x="986" y="184"/>
                </a:cubicBezTo>
                <a:cubicBezTo>
                  <a:pt x="984" y="184"/>
                  <a:pt x="979" y="186"/>
                  <a:pt x="978" y="184"/>
                </a:cubicBezTo>
                <a:cubicBezTo>
                  <a:pt x="979" y="184"/>
                  <a:pt x="980" y="184"/>
                  <a:pt x="981" y="183"/>
                </a:cubicBezTo>
                <a:cubicBezTo>
                  <a:pt x="979" y="179"/>
                  <a:pt x="972" y="181"/>
                  <a:pt x="969" y="182"/>
                </a:cubicBezTo>
                <a:cubicBezTo>
                  <a:pt x="970" y="183"/>
                  <a:pt x="975" y="181"/>
                  <a:pt x="975" y="184"/>
                </a:cubicBezTo>
                <a:cubicBezTo>
                  <a:pt x="972" y="184"/>
                  <a:pt x="970" y="185"/>
                  <a:pt x="968" y="186"/>
                </a:cubicBezTo>
                <a:cubicBezTo>
                  <a:pt x="965" y="185"/>
                  <a:pt x="966" y="182"/>
                  <a:pt x="964" y="181"/>
                </a:cubicBezTo>
                <a:cubicBezTo>
                  <a:pt x="963" y="183"/>
                  <a:pt x="959" y="183"/>
                  <a:pt x="957" y="184"/>
                </a:cubicBezTo>
                <a:cubicBezTo>
                  <a:pt x="956" y="184"/>
                  <a:pt x="955" y="183"/>
                  <a:pt x="955" y="182"/>
                </a:cubicBezTo>
                <a:cubicBezTo>
                  <a:pt x="956" y="180"/>
                  <a:pt x="957" y="178"/>
                  <a:pt x="956" y="176"/>
                </a:cubicBezTo>
                <a:cubicBezTo>
                  <a:pt x="962" y="174"/>
                  <a:pt x="966" y="172"/>
                  <a:pt x="973" y="172"/>
                </a:cubicBezTo>
                <a:cubicBezTo>
                  <a:pt x="971" y="166"/>
                  <a:pt x="957" y="172"/>
                  <a:pt x="955" y="165"/>
                </a:cubicBezTo>
                <a:cubicBezTo>
                  <a:pt x="953" y="166"/>
                  <a:pt x="949" y="167"/>
                  <a:pt x="949" y="164"/>
                </a:cubicBezTo>
                <a:cubicBezTo>
                  <a:pt x="955" y="162"/>
                  <a:pt x="955" y="154"/>
                  <a:pt x="963" y="155"/>
                </a:cubicBezTo>
                <a:cubicBezTo>
                  <a:pt x="963" y="150"/>
                  <a:pt x="959" y="149"/>
                  <a:pt x="964" y="144"/>
                </a:cubicBezTo>
                <a:cubicBezTo>
                  <a:pt x="960" y="140"/>
                  <a:pt x="953" y="142"/>
                  <a:pt x="951" y="138"/>
                </a:cubicBezTo>
                <a:cubicBezTo>
                  <a:pt x="964" y="138"/>
                  <a:pt x="974" y="134"/>
                  <a:pt x="986" y="134"/>
                </a:cubicBezTo>
                <a:cubicBezTo>
                  <a:pt x="984" y="134"/>
                  <a:pt x="986" y="131"/>
                  <a:pt x="987" y="131"/>
                </a:cubicBezTo>
                <a:cubicBezTo>
                  <a:pt x="1003" y="133"/>
                  <a:pt x="1017" y="136"/>
                  <a:pt x="1030" y="135"/>
                </a:cubicBezTo>
                <a:cubicBezTo>
                  <a:pt x="1019" y="131"/>
                  <a:pt x="995" y="131"/>
                  <a:pt x="982" y="128"/>
                </a:cubicBezTo>
                <a:cubicBezTo>
                  <a:pt x="980" y="131"/>
                  <a:pt x="980" y="130"/>
                  <a:pt x="979" y="128"/>
                </a:cubicBezTo>
                <a:cubicBezTo>
                  <a:pt x="978" y="132"/>
                  <a:pt x="977" y="129"/>
                  <a:pt x="979" y="133"/>
                </a:cubicBezTo>
                <a:cubicBezTo>
                  <a:pt x="975" y="133"/>
                  <a:pt x="971" y="130"/>
                  <a:pt x="972" y="128"/>
                </a:cubicBezTo>
                <a:cubicBezTo>
                  <a:pt x="966" y="127"/>
                  <a:pt x="959" y="127"/>
                  <a:pt x="953" y="123"/>
                </a:cubicBezTo>
                <a:cubicBezTo>
                  <a:pt x="953" y="120"/>
                  <a:pt x="956" y="121"/>
                  <a:pt x="955" y="119"/>
                </a:cubicBezTo>
                <a:cubicBezTo>
                  <a:pt x="948" y="117"/>
                  <a:pt x="948" y="120"/>
                  <a:pt x="945" y="122"/>
                </a:cubicBezTo>
                <a:cubicBezTo>
                  <a:pt x="942" y="117"/>
                  <a:pt x="939" y="116"/>
                  <a:pt x="935" y="120"/>
                </a:cubicBezTo>
                <a:cubicBezTo>
                  <a:pt x="936" y="120"/>
                  <a:pt x="937" y="121"/>
                  <a:pt x="938" y="122"/>
                </a:cubicBezTo>
                <a:cubicBezTo>
                  <a:pt x="935" y="121"/>
                  <a:pt x="935" y="123"/>
                  <a:pt x="933" y="123"/>
                </a:cubicBezTo>
                <a:cubicBezTo>
                  <a:pt x="929" y="120"/>
                  <a:pt x="928" y="116"/>
                  <a:pt x="924" y="114"/>
                </a:cubicBezTo>
                <a:cubicBezTo>
                  <a:pt x="932" y="115"/>
                  <a:pt x="937" y="119"/>
                  <a:pt x="941" y="113"/>
                </a:cubicBezTo>
                <a:cubicBezTo>
                  <a:pt x="932" y="106"/>
                  <a:pt x="920" y="116"/>
                  <a:pt x="912" y="110"/>
                </a:cubicBezTo>
                <a:cubicBezTo>
                  <a:pt x="911" y="112"/>
                  <a:pt x="910" y="112"/>
                  <a:pt x="908" y="112"/>
                </a:cubicBezTo>
                <a:cubicBezTo>
                  <a:pt x="908" y="110"/>
                  <a:pt x="905" y="111"/>
                  <a:pt x="906" y="108"/>
                </a:cubicBezTo>
                <a:cubicBezTo>
                  <a:pt x="901" y="111"/>
                  <a:pt x="895" y="110"/>
                  <a:pt x="891" y="111"/>
                </a:cubicBezTo>
                <a:cubicBezTo>
                  <a:pt x="889" y="112"/>
                  <a:pt x="881" y="113"/>
                  <a:pt x="880" y="115"/>
                </a:cubicBezTo>
                <a:cubicBezTo>
                  <a:pt x="883" y="113"/>
                  <a:pt x="887" y="116"/>
                  <a:pt x="887" y="119"/>
                </a:cubicBezTo>
                <a:cubicBezTo>
                  <a:pt x="882" y="120"/>
                  <a:pt x="871" y="117"/>
                  <a:pt x="865" y="124"/>
                </a:cubicBezTo>
                <a:cubicBezTo>
                  <a:pt x="870" y="126"/>
                  <a:pt x="875" y="123"/>
                  <a:pt x="878" y="124"/>
                </a:cubicBezTo>
                <a:cubicBezTo>
                  <a:pt x="875" y="123"/>
                  <a:pt x="879" y="128"/>
                  <a:pt x="876" y="128"/>
                </a:cubicBezTo>
                <a:cubicBezTo>
                  <a:pt x="868" y="125"/>
                  <a:pt x="861" y="128"/>
                  <a:pt x="852" y="129"/>
                </a:cubicBezTo>
                <a:cubicBezTo>
                  <a:pt x="853" y="131"/>
                  <a:pt x="854" y="134"/>
                  <a:pt x="858" y="135"/>
                </a:cubicBezTo>
                <a:cubicBezTo>
                  <a:pt x="852" y="144"/>
                  <a:pt x="836" y="132"/>
                  <a:pt x="828" y="139"/>
                </a:cubicBezTo>
                <a:cubicBezTo>
                  <a:pt x="824" y="136"/>
                  <a:pt x="817" y="142"/>
                  <a:pt x="814" y="135"/>
                </a:cubicBezTo>
                <a:cubicBezTo>
                  <a:pt x="815" y="135"/>
                  <a:pt x="815" y="134"/>
                  <a:pt x="815" y="133"/>
                </a:cubicBezTo>
                <a:cubicBezTo>
                  <a:pt x="817" y="134"/>
                  <a:pt x="818" y="135"/>
                  <a:pt x="821" y="134"/>
                </a:cubicBezTo>
                <a:cubicBezTo>
                  <a:pt x="823" y="133"/>
                  <a:pt x="826" y="134"/>
                  <a:pt x="827" y="132"/>
                </a:cubicBezTo>
                <a:cubicBezTo>
                  <a:pt x="828" y="135"/>
                  <a:pt x="831" y="132"/>
                  <a:pt x="832" y="132"/>
                </a:cubicBezTo>
                <a:cubicBezTo>
                  <a:pt x="833" y="132"/>
                  <a:pt x="835" y="133"/>
                  <a:pt x="836" y="132"/>
                </a:cubicBezTo>
                <a:cubicBezTo>
                  <a:pt x="830" y="131"/>
                  <a:pt x="828" y="133"/>
                  <a:pt x="824" y="130"/>
                </a:cubicBezTo>
                <a:cubicBezTo>
                  <a:pt x="824" y="132"/>
                  <a:pt x="820" y="130"/>
                  <a:pt x="819" y="132"/>
                </a:cubicBezTo>
                <a:cubicBezTo>
                  <a:pt x="818" y="130"/>
                  <a:pt x="820" y="128"/>
                  <a:pt x="818" y="126"/>
                </a:cubicBezTo>
                <a:cubicBezTo>
                  <a:pt x="818" y="129"/>
                  <a:pt x="817" y="129"/>
                  <a:pt x="815" y="129"/>
                </a:cubicBezTo>
                <a:cubicBezTo>
                  <a:pt x="816" y="126"/>
                  <a:pt x="816" y="126"/>
                  <a:pt x="814" y="125"/>
                </a:cubicBezTo>
                <a:cubicBezTo>
                  <a:pt x="813" y="131"/>
                  <a:pt x="810" y="126"/>
                  <a:pt x="808" y="129"/>
                </a:cubicBezTo>
                <a:cubicBezTo>
                  <a:pt x="809" y="130"/>
                  <a:pt x="810" y="131"/>
                  <a:pt x="810" y="132"/>
                </a:cubicBezTo>
                <a:cubicBezTo>
                  <a:pt x="806" y="134"/>
                  <a:pt x="801" y="133"/>
                  <a:pt x="801" y="135"/>
                </a:cubicBezTo>
                <a:cubicBezTo>
                  <a:pt x="797" y="134"/>
                  <a:pt x="795" y="131"/>
                  <a:pt x="792" y="134"/>
                </a:cubicBezTo>
                <a:cubicBezTo>
                  <a:pt x="789" y="128"/>
                  <a:pt x="780" y="131"/>
                  <a:pt x="782" y="125"/>
                </a:cubicBezTo>
                <a:cubicBezTo>
                  <a:pt x="782" y="127"/>
                  <a:pt x="783" y="128"/>
                  <a:pt x="784" y="126"/>
                </a:cubicBezTo>
                <a:cubicBezTo>
                  <a:pt x="783" y="125"/>
                  <a:pt x="782" y="123"/>
                  <a:pt x="783" y="120"/>
                </a:cubicBezTo>
                <a:cubicBezTo>
                  <a:pt x="778" y="121"/>
                  <a:pt x="771" y="121"/>
                  <a:pt x="771" y="118"/>
                </a:cubicBezTo>
                <a:cubicBezTo>
                  <a:pt x="768" y="118"/>
                  <a:pt x="766" y="119"/>
                  <a:pt x="765" y="120"/>
                </a:cubicBezTo>
                <a:cubicBezTo>
                  <a:pt x="769" y="120"/>
                  <a:pt x="769" y="124"/>
                  <a:pt x="769" y="127"/>
                </a:cubicBezTo>
                <a:cubicBezTo>
                  <a:pt x="774" y="124"/>
                  <a:pt x="776" y="130"/>
                  <a:pt x="778" y="125"/>
                </a:cubicBezTo>
                <a:cubicBezTo>
                  <a:pt x="778" y="127"/>
                  <a:pt x="781" y="126"/>
                  <a:pt x="781" y="128"/>
                </a:cubicBezTo>
                <a:cubicBezTo>
                  <a:pt x="779" y="132"/>
                  <a:pt x="775" y="126"/>
                  <a:pt x="774" y="129"/>
                </a:cubicBezTo>
                <a:cubicBezTo>
                  <a:pt x="777" y="135"/>
                  <a:pt x="785" y="136"/>
                  <a:pt x="790" y="140"/>
                </a:cubicBezTo>
                <a:cubicBezTo>
                  <a:pt x="777" y="143"/>
                  <a:pt x="768" y="138"/>
                  <a:pt x="752" y="138"/>
                </a:cubicBezTo>
                <a:cubicBezTo>
                  <a:pt x="753" y="135"/>
                  <a:pt x="751" y="135"/>
                  <a:pt x="753" y="133"/>
                </a:cubicBezTo>
                <a:cubicBezTo>
                  <a:pt x="746" y="134"/>
                  <a:pt x="751" y="133"/>
                  <a:pt x="747" y="131"/>
                </a:cubicBezTo>
                <a:cubicBezTo>
                  <a:pt x="745" y="134"/>
                  <a:pt x="744" y="132"/>
                  <a:pt x="743" y="130"/>
                </a:cubicBezTo>
                <a:cubicBezTo>
                  <a:pt x="738" y="133"/>
                  <a:pt x="735" y="133"/>
                  <a:pt x="730" y="134"/>
                </a:cubicBezTo>
                <a:cubicBezTo>
                  <a:pt x="730" y="133"/>
                  <a:pt x="731" y="132"/>
                  <a:pt x="731" y="132"/>
                </a:cubicBezTo>
                <a:cubicBezTo>
                  <a:pt x="726" y="132"/>
                  <a:pt x="729" y="137"/>
                  <a:pt x="724" y="136"/>
                </a:cubicBezTo>
                <a:cubicBezTo>
                  <a:pt x="724" y="135"/>
                  <a:pt x="726" y="135"/>
                  <a:pt x="726" y="134"/>
                </a:cubicBezTo>
                <a:cubicBezTo>
                  <a:pt x="716" y="133"/>
                  <a:pt x="710" y="132"/>
                  <a:pt x="703" y="134"/>
                </a:cubicBezTo>
                <a:cubicBezTo>
                  <a:pt x="702" y="129"/>
                  <a:pt x="702" y="133"/>
                  <a:pt x="701" y="134"/>
                </a:cubicBezTo>
                <a:cubicBezTo>
                  <a:pt x="699" y="134"/>
                  <a:pt x="697" y="133"/>
                  <a:pt x="697" y="131"/>
                </a:cubicBezTo>
                <a:cubicBezTo>
                  <a:pt x="698" y="134"/>
                  <a:pt x="697" y="134"/>
                  <a:pt x="694" y="135"/>
                </a:cubicBezTo>
                <a:cubicBezTo>
                  <a:pt x="696" y="133"/>
                  <a:pt x="694" y="133"/>
                  <a:pt x="693" y="131"/>
                </a:cubicBezTo>
                <a:cubicBezTo>
                  <a:pt x="696" y="129"/>
                  <a:pt x="697" y="129"/>
                  <a:pt x="703" y="128"/>
                </a:cubicBezTo>
                <a:cubicBezTo>
                  <a:pt x="701" y="130"/>
                  <a:pt x="703" y="129"/>
                  <a:pt x="704" y="131"/>
                </a:cubicBezTo>
                <a:cubicBezTo>
                  <a:pt x="706" y="130"/>
                  <a:pt x="708" y="129"/>
                  <a:pt x="711" y="130"/>
                </a:cubicBezTo>
                <a:cubicBezTo>
                  <a:pt x="718" y="124"/>
                  <a:pt x="727" y="131"/>
                  <a:pt x="735" y="127"/>
                </a:cubicBezTo>
                <a:cubicBezTo>
                  <a:pt x="734" y="125"/>
                  <a:pt x="732" y="125"/>
                  <a:pt x="732" y="123"/>
                </a:cubicBezTo>
                <a:cubicBezTo>
                  <a:pt x="734" y="122"/>
                  <a:pt x="738" y="123"/>
                  <a:pt x="738" y="126"/>
                </a:cubicBezTo>
                <a:cubicBezTo>
                  <a:pt x="738" y="125"/>
                  <a:pt x="734" y="124"/>
                  <a:pt x="734" y="126"/>
                </a:cubicBezTo>
                <a:cubicBezTo>
                  <a:pt x="736" y="126"/>
                  <a:pt x="737" y="127"/>
                  <a:pt x="736" y="128"/>
                </a:cubicBezTo>
                <a:cubicBezTo>
                  <a:pt x="738" y="127"/>
                  <a:pt x="740" y="128"/>
                  <a:pt x="742" y="127"/>
                </a:cubicBezTo>
                <a:cubicBezTo>
                  <a:pt x="740" y="127"/>
                  <a:pt x="740" y="126"/>
                  <a:pt x="740" y="124"/>
                </a:cubicBezTo>
                <a:cubicBezTo>
                  <a:pt x="743" y="124"/>
                  <a:pt x="746" y="125"/>
                  <a:pt x="748" y="122"/>
                </a:cubicBezTo>
                <a:cubicBezTo>
                  <a:pt x="745" y="121"/>
                  <a:pt x="745" y="118"/>
                  <a:pt x="747" y="117"/>
                </a:cubicBezTo>
                <a:cubicBezTo>
                  <a:pt x="745" y="117"/>
                  <a:pt x="744" y="116"/>
                  <a:pt x="743" y="116"/>
                </a:cubicBezTo>
                <a:cubicBezTo>
                  <a:pt x="741" y="117"/>
                  <a:pt x="744" y="118"/>
                  <a:pt x="741" y="118"/>
                </a:cubicBezTo>
                <a:cubicBezTo>
                  <a:pt x="738" y="114"/>
                  <a:pt x="742" y="116"/>
                  <a:pt x="743" y="113"/>
                </a:cubicBezTo>
                <a:cubicBezTo>
                  <a:pt x="735" y="114"/>
                  <a:pt x="728" y="109"/>
                  <a:pt x="725" y="117"/>
                </a:cubicBezTo>
                <a:cubicBezTo>
                  <a:pt x="722" y="118"/>
                  <a:pt x="718" y="118"/>
                  <a:pt x="715" y="119"/>
                </a:cubicBezTo>
                <a:cubicBezTo>
                  <a:pt x="716" y="117"/>
                  <a:pt x="716" y="115"/>
                  <a:pt x="715" y="114"/>
                </a:cubicBezTo>
                <a:cubicBezTo>
                  <a:pt x="711" y="115"/>
                  <a:pt x="712" y="112"/>
                  <a:pt x="710" y="112"/>
                </a:cubicBezTo>
                <a:cubicBezTo>
                  <a:pt x="710" y="113"/>
                  <a:pt x="709" y="113"/>
                  <a:pt x="708" y="113"/>
                </a:cubicBezTo>
                <a:cubicBezTo>
                  <a:pt x="706" y="115"/>
                  <a:pt x="710" y="118"/>
                  <a:pt x="706" y="118"/>
                </a:cubicBezTo>
                <a:cubicBezTo>
                  <a:pt x="704" y="117"/>
                  <a:pt x="699" y="118"/>
                  <a:pt x="701" y="115"/>
                </a:cubicBezTo>
                <a:cubicBezTo>
                  <a:pt x="698" y="115"/>
                  <a:pt x="696" y="115"/>
                  <a:pt x="695" y="118"/>
                </a:cubicBezTo>
                <a:cubicBezTo>
                  <a:pt x="698" y="118"/>
                  <a:pt x="700" y="118"/>
                  <a:pt x="702" y="120"/>
                </a:cubicBezTo>
                <a:cubicBezTo>
                  <a:pt x="698" y="120"/>
                  <a:pt x="695" y="122"/>
                  <a:pt x="691" y="122"/>
                </a:cubicBezTo>
                <a:cubicBezTo>
                  <a:pt x="689" y="119"/>
                  <a:pt x="691" y="117"/>
                  <a:pt x="690" y="115"/>
                </a:cubicBezTo>
                <a:cubicBezTo>
                  <a:pt x="689" y="114"/>
                  <a:pt x="685" y="114"/>
                  <a:pt x="685" y="116"/>
                </a:cubicBezTo>
                <a:cubicBezTo>
                  <a:pt x="686" y="118"/>
                  <a:pt x="689" y="117"/>
                  <a:pt x="689" y="119"/>
                </a:cubicBezTo>
                <a:cubicBezTo>
                  <a:pt x="682" y="123"/>
                  <a:pt x="671" y="118"/>
                  <a:pt x="667" y="121"/>
                </a:cubicBezTo>
                <a:cubicBezTo>
                  <a:pt x="665" y="120"/>
                  <a:pt x="667" y="118"/>
                  <a:pt x="665" y="118"/>
                </a:cubicBezTo>
                <a:cubicBezTo>
                  <a:pt x="663" y="122"/>
                  <a:pt x="657" y="117"/>
                  <a:pt x="655" y="122"/>
                </a:cubicBezTo>
                <a:cubicBezTo>
                  <a:pt x="653" y="120"/>
                  <a:pt x="654" y="120"/>
                  <a:pt x="653" y="118"/>
                </a:cubicBezTo>
                <a:cubicBezTo>
                  <a:pt x="646" y="121"/>
                  <a:pt x="642" y="121"/>
                  <a:pt x="638" y="124"/>
                </a:cubicBezTo>
                <a:cubicBezTo>
                  <a:pt x="635" y="124"/>
                  <a:pt x="633" y="124"/>
                  <a:pt x="631" y="122"/>
                </a:cubicBezTo>
                <a:cubicBezTo>
                  <a:pt x="631" y="127"/>
                  <a:pt x="626" y="125"/>
                  <a:pt x="625" y="124"/>
                </a:cubicBezTo>
                <a:cubicBezTo>
                  <a:pt x="619" y="128"/>
                  <a:pt x="614" y="124"/>
                  <a:pt x="605" y="127"/>
                </a:cubicBezTo>
                <a:cubicBezTo>
                  <a:pt x="604" y="128"/>
                  <a:pt x="606" y="129"/>
                  <a:pt x="604" y="129"/>
                </a:cubicBezTo>
                <a:cubicBezTo>
                  <a:pt x="598" y="127"/>
                  <a:pt x="593" y="131"/>
                  <a:pt x="584" y="131"/>
                </a:cubicBezTo>
                <a:cubicBezTo>
                  <a:pt x="582" y="130"/>
                  <a:pt x="586" y="128"/>
                  <a:pt x="583" y="127"/>
                </a:cubicBezTo>
                <a:cubicBezTo>
                  <a:pt x="584" y="130"/>
                  <a:pt x="579" y="127"/>
                  <a:pt x="579" y="130"/>
                </a:cubicBezTo>
                <a:cubicBezTo>
                  <a:pt x="580" y="130"/>
                  <a:pt x="582" y="130"/>
                  <a:pt x="582" y="131"/>
                </a:cubicBezTo>
                <a:cubicBezTo>
                  <a:pt x="570" y="134"/>
                  <a:pt x="558" y="136"/>
                  <a:pt x="545" y="139"/>
                </a:cubicBezTo>
                <a:cubicBezTo>
                  <a:pt x="545" y="137"/>
                  <a:pt x="546" y="136"/>
                  <a:pt x="545" y="136"/>
                </a:cubicBezTo>
                <a:cubicBezTo>
                  <a:pt x="542" y="139"/>
                  <a:pt x="535" y="140"/>
                  <a:pt x="530" y="140"/>
                </a:cubicBezTo>
                <a:cubicBezTo>
                  <a:pt x="530" y="138"/>
                  <a:pt x="532" y="138"/>
                  <a:pt x="529" y="137"/>
                </a:cubicBezTo>
                <a:cubicBezTo>
                  <a:pt x="528" y="139"/>
                  <a:pt x="525" y="141"/>
                  <a:pt x="522" y="139"/>
                </a:cubicBezTo>
                <a:cubicBezTo>
                  <a:pt x="522" y="141"/>
                  <a:pt x="520" y="141"/>
                  <a:pt x="519" y="142"/>
                </a:cubicBezTo>
                <a:cubicBezTo>
                  <a:pt x="508" y="141"/>
                  <a:pt x="495" y="145"/>
                  <a:pt x="482" y="147"/>
                </a:cubicBezTo>
                <a:cubicBezTo>
                  <a:pt x="487" y="148"/>
                  <a:pt x="488" y="145"/>
                  <a:pt x="493" y="148"/>
                </a:cubicBezTo>
                <a:cubicBezTo>
                  <a:pt x="492" y="149"/>
                  <a:pt x="492" y="150"/>
                  <a:pt x="490" y="151"/>
                </a:cubicBezTo>
                <a:cubicBezTo>
                  <a:pt x="488" y="147"/>
                  <a:pt x="484" y="150"/>
                  <a:pt x="481" y="148"/>
                </a:cubicBezTo>
                <a:cubicBezTo>
                  <a:pt x="482" y="148"/>
                  <a:pt x="483" y="148"/>
                  <a:pt x="483" y="147"/>
                </a:cubicBezTo>
                <a:cubicBezTo>
                  <a:pt x="482" y="147"/>
                  <a:pt x="481" y="147"/>
                  <a:pt x="481" y="146"/>
                </a:cubicBezTo>
                <a:cubicBezTo>
                  <a:pt x="477" y="145"/>
                  <a:pt x="478" y="148"/>
                  <a:pt x="475" y="148"/>
                </a:cubicBezTo>
                <a:cubicBezTo>
                  <a:pt x="472" y="148"/>
                  <a:pt x="472" y="146"/>
                  <a:pt x="469" y="147"/>
                </a:cubicBezTo>
                <a:cubicBezTo>
                  <a:pt x="439" y="157"/>
                  <a:pt x="400" y="150"/>
                  <a:pt x="372" y="165"/>
                </a:cubicBezTo>
                <a:cubicBezTo>
                  <a:pt x="363" y="158"/>
                  <a:pt x="347" y="168"/>
                  <a:pt x="333" y="164"/>
                </a:cubicBezTo>
                <a:cubicBezTo>
                  <a:pt x="333" y="168"/>
                  <a:pt x="328" y="166"/>
                  <a:pt x="327" y="169"/>
                </a:cubicBezTo>
                <a:cubicBezTo>
                  <a:pt x="322" y="167"/>
                  <a:pt x="320" y="169"/>
                  <a:pt x="315" y="167"/>
                </a:cubicBezTo>
                <a:cubicBezTo>
                  <a:pt x="315" y="166"/>
                  <a:pt x="317" y="166"/>
                  <a:pt x="315" y="165"/>
                </a:cubicBezTo>
                <a:cubicBezTo>
                  <a:pt x="311" y="169"/>
                  <a:pt x="300" y="169"/>
                  <a:pt x="295" y="166"/>
                </a:cubicBezTo>
                <a:cubicBezTo>
                  <a:pt x="298" y="159"/>
                  <a:pt x="304" y="152"/>
                  <a:pt x="314" y="155"/>
                </a:cubicBezTo>
                <a:cubicBezTo>
                  <a:pt x="313" y="157"/>
                  <a:pt x="313" y="157"/>
                  <a:pt x="314" y="159"/>
                </a:cubicBezTo>
                <a:cubicBezTo>
                  <a:pt x="311" y="159"/>
                  <a:pt x="308" y="163"/>
                  <a:pt x="306" y="159"/>
                </a:cubicBezTo>
                <a:cubicBezTo>
                  <a:pt x="308" y="164"/>
                  <a:pt x="324" y="163"/>
                  <a:pt x="325" y="158"/>
                </a:cubicBezTo>
                <a:cubicBezTo>
                  <a:pt x="319" y="160"/>
                  <a:pt x="319" y="153"/>
                  <a:pt x="316" y="155"/>
                </a:cubicBezTo>
                <a:cubicBezTo>
                  <a:pt x="322" y="154"/>
                  <a:pt x="327" y="152"/>
                  <a:pt x="334" y="153"/>
                </a:cubicBezTo>
                <a:cubicBezTo>
                  <a:pt x="334" y="156"/>
                  <a:pt x="331" y="157"/>
                  <a:pt x="329" y="160"/>
                </a:cubicBezTo>
                <a:cubicBezTo>
                  <a:pt x="330" y="161"/>
                  <a:pt x="333" y="161"/>
                  <a:pt x="335" y="161"/>
                </a:cubicBezTo>
                <a:cubicBezTo>
                  <a:pt x="335" y="155"/>
                  <a:pt x="344" y="159"/>
                  <a:pt x="346" y="160"/>
                </a:cubicBezTo>
                <a:cubicBezTo>
                  <a:pt x="344" y="160"/>
                  <a:pt x="343" y="160"/>
                  <a:pt x="342" y="162"/>
                </a:cubicBezTo>
                <a:cubicBezTo>
                  <a:pt x="346" y="163"/>
                  <a:pt x="348" y="162"/>
                  <a:pt x="351" y="160"/>
                </a:cubicBezTo>
                <a:cubicBezTo>
                  <a:pt x="350" y="160"/>
                  <a:pt x="348" y="160"/>
                  <a:pt x="348" y="159"/>
                </a:cubicBezTo>
                <a:cubicBezTo>
                  <a:pt x="349" y="155"/>
                  <a:pt x="356" y="157"/>
                  <a:pt x="359" y="155"/>
                </a:cubicBezTo>
                <a:cubicBezTo>
                  <a:pt x="349" y="154"/>
                  <a:pt x="340" y="159"/>
                  <a:pt x="334" y="156"/>
                </a:cubicBezTo>
                <a:cubicBezTo>
                  <a:pt x="334" y="152"/>
                  <a:pt x="339" y="152"/>
                  <a:pt x="342" y="150"/>
                </a:cubicBezTo>
                <a:cubicBezTo>
                  <a:pt x="345" y="154"/>
                  <a:pt x="349" y="152"/>
                  <a:pt x="353" y="150"/>
                </a:cubicBezTo>
                <a:cubicBezTo>
                  <a:pt x="354" y="148"/>
                  <a:pt x="350" y="149"/>
                  <a:pt x="352" y="146"/>
                </a:cubicBezTo>
                <a:cubicBezTo>
                  <a:pt x="355" y="146"/>
                  <a:pt x="359" y="145"/>
                  <a:pt x="362" y="147"/>
                </a:cubicBezTo>
                <a:cubicBezTo>
                  <a:pt x="362" y="148"/>
                  <a:pt x="360" y="147"/>
                  <a:pt x="360" y="148"/>
                </a:cubicBezTo>
                <a:cubicBezTo>
                  <a:pt x="368" y="148"/>
                  <a:pt x="371" y="148"/>
                  <a:pt x="381" y="148"/>
                </a:cubicBezTo>
                <a:cubicBezTo>
                  <a:pt x="384" y="140"/>
                  <a:pt x="393" y="147"/>
                  <a:pt x="399" y="148"/>
                </a:cubicBezTo>
                <a:cubicBezTo>
                  <a:pt x="412" y="149"/>
                  <a:pt x="427" y="144"/>
                  <a:pt x="440" y="145"/>
                </a:cubicBezTo>
                <a:cubicBezTo>
                  <a:pt x="441" y="145"/>
                  <a:pt x="440" y="142"/>
                  <a:pt x="442" y="143"/>
                </a:cubicBezTo>
                <a:cubicBezTo>
                  <a:pt x="449" y="145"/>
                  <a:pt x="455" y="145"/>
                  <a:pt x="462" y="143"/>
                </a:cubicBezTo>
                <a:cubicBezTo>
                  <a:pt x="461" y="140"/>
                  <a:pt x="462" y="141"/>
                  <a:pt x="463" y="138"/>
                </a:cubicBezTo>
                <a:cubicBezTo>
                  <a:pt x="460" y="136"/>
                  <a:pt x="455" y="137"/>
                  <a:pt x="456" y="139"/>
                </a:cubicBezTo>
                <a:cubicBezTo>
                  <a:pt x="450" y="135"/>
                  <a:pt x="440" y="141"/>
                  <a:pt x="432" y="137"/>
                </a:cubicBezTo>
                <a:cubicBezTo>
                  <a:pt x="440" y="133"/>
                  <a:pt x="452" y="135"/>
                  <a:pt x="460" y="131"/>
                </a:cubicBezTo>
                <a:cubicBezTo>
                  <a:pt x="450" y="130"/>
                  <a:pt x="437" y="134"/>
                  <a:pt x="428" y="130"/>
                </a:cubicBezTo>
                <a:cubicBezTo>
                  <a:pt x="428" y="130"/>
                  <a:pt x="429" y="130"/>
                  <a:pt x="429" y="129"/>
                </a:cubicBezTo>
                <a:cubicBezTo>
                  <a:pt x="422" y="129"/>
                  <a:pt x="422" y="129"/>
                  <a:pt x="422" y="129"/>
                </a:cubicBezTo>
                <a:cubicBezTo>
                  <a:pt x="423" y="133"/>
                  <a:pt x="417" y="134"/>
                  <a:pt x="413" y="135"/>
                </a:cubicBezTo>
                <a:cubicBezTo>
                  <a:pt x="414" y="132"/>
                  <a:pt x="410" y="133"/>
                  <a:pt x="410" y="132"/>
                </a:cubicBezTo>
                <a:cubicBezTo>
                  <a:pt x="414" y="130"/>
                  <a:pt x="409" y="130"/>
                  <a:pt x="409" y="129"/>
                </a:cubicBezTo>
                <a:cubicBezTo>
                  <a:pt x="410" y="127"/>
                  <a:pt x="417" y="126"/>
                  <a:pt x="413" y="124"/>
                </a:cubicBezTo>
                <a:cubicBezTo>
                  <a:pt x="427" y="123"/>
                  <a:pt x="446" y="119"/>
                  <a:pt x="464" y="121"/>
                </a:cubicBezTo>
                <a:cubicBezTo>
                  <a:pt x="461" y="123"/>
                  <a:pt x="460" y="124"/>
                  <a:pt x="457" y="124"/>
                </a:cubicBezTo>
                <a:cubicBezTo>
                  <a:pt x="456" y="127"/>
                  <a:pt x="461" y="126"/>
                  <a:pt x="459" y="128"/>
                </a:cubicBezTo>
                <a:cubicBezTo>
                  <a:pt x="470" y="123"/>
                  <a:pt x="481" y="133"/>
                  <a:pt x="489" y="127"/>
                </a:cubicBezTo>
                <a:cubicBezTo>
                  <a:pt x="487" y="127"/>
                  <a:pt x="484" y="127"/>
                  <a:pt x="484" y="125"/>
                </a:cubicBezTo>
                <a:cubicBezTo>
                  <a:pt x="490" y="124"/>
                  <a:pt x="492" y="127"/>
                  <a:pt x="496" y="126"/>
                </a:cubicBezTo>
                <a:cubicBezTo>
                  <a:pt x="495" y="125"/>
                  <a:pt x="495" y="125"/>
                  <a:pt x="495" y="124"/>
                </a:cubicBezTo>
                <a:cubicBezTo>
                  <a:pt x="504" y="124"/>
                  <a:pt x="510" y="121"/>
                  <a:pt x="519" y="122"/>
                </a:cubicBezTo>
                <a:cubicBezTo>
                  <a:pt x="524" y="117"/>
                  <a:pt x="533" y="124"/>
                  <a:pt x="538" y="117"/>
                </a:cubicBezTo>
                <a:cubicBezTo>
                  <a:pt x="545" y="123"/>
                  <a:pt x="559" y="112"/>
                  <a:pt x="565" y="115"/>
                </a:cubicBezTo>
                <a:cubicBezTo>
                  <a:pt x="564" y="115"/>
                  <a:pt x="562" y="115"/>
                  <a:pt x="562" y="116"/>
                </a:cubicBezTo>
                <a:cubicBezTo>
                  <a:pt x="570" y="118"/>
                  <a:pt x="577" y="110"/>
                  <a:pt x="583" y="115"/>
                </a:cubicBezTo>
                <a:cubicBezTo>
                  <a:pt x="579" y="117"/>
                  <a:pt x="575" y="114"/>
                  <a:pt x="574" y="117"/>
                </a:cubicBezTo>
                <a:cubicBezTo>
                  <a:pt x="575" y="117"/>
                  <a:pt x="576" y="117"/>
                  <a:pt x="576" y="118"/>
                </a:cubicBezTo>
                <a:cubicBezTo>
                  <a:pt x="585" y="117"/>
                  <a:pt x="590" y="116"/>
                  <a:pt x="599" y="120"/>
                </a:cubicBezTo>
                <a:cubicBezTo>
                  <a:pt x="601" y="115"/>
                  <a:pt x="603" y="111"/>
                  <a:pt x="606" y="110"/>
                </a:cubicBezTo>
                <a:cubicBezTo>
                  <a:pt x="605" y="115"/>
                  <a:pt x="619" y="120"/>
                  <a:pt x="623" y="117"/>
                </a:cubicBezTo>
                <a:cubicBezTo>
                  <a:pt x="622" y="117"/>
                  <a:pt x="620" y="115"/>
                  <a:pt x="622" y="115"/>
                </a:cubicBezTo>
                <a:cubicBezTo>
                  <a:pt x="624" y="115"/>
                  <a:pt x="630" y="116"/>
                  <a:pt x="628" y="113"/>
                </a:cubicBezTo>
                <a:cubicBezTo>
                  <a:pt x="627" y="114"/>
                  <a:pt x="623" y="115"/>
                  <a:pt x="622" y="112"/>
                </a:cubicBezTo>
                <a:cubicBezTo>
                  <a:pt x="627" y="113"/>
                  <a:pt x="629" y="111"/>
                  <a:pt x="634" y="111"/>
                </a:cubicBezTo>
                <a:cubicBezTo>
                  <a:pt x="635" y="108"/>
                  <a:pt x="628" y="111"/>
                  <a:pt x="630" y="107"/>
                </a:cubicBezTo>
                <a:cubicBezTo>
                  <a:pt x="635" y="107"/>
                  <a:pt x="639" y="107"/>
                  <a:pt x="643" y="105"/>
                </a:cubicBezTo>
                <a:cubicBezTo>
                  <a:pt x="641" y="105"/>
                  <a:pt x="642" y="101"/>
                  <a:pt x="644" y="101"/>
                </a:cubicBezTo>
                <a:cubicBezTo>
                  <a:pt x="651" y="109"/>
                  <a:pt x="667" y="108"/>
                  <a:pt x="673" y="101"/>
                </a:cubicBezTo>
                <a:cubicBezTo>
                  <a:pt x="680" y="103"/>
                  <a:pt x="689" y="103"/>
                  <a:pt x="693" y="104"/>
                </a:cubicBezTo>
                <a:cubicBezTo>
                  <a:pt x="691" y="103"/>
                  <a:pt x="694" y="102"/>
                  <a:pt x="693" y="99"/>
                </a:cubicBezTo>
                <a:cubicBezTo>
                  <a:pt x="706" y="96"/>
                  <a:pt x="715" y="100"/>
                  <a:pt x="724" y="99"/>
                </a:cubicBezTo>
                <a:cubicBezTo>
                  <a:pt x="721" y="94"/>
                  <a:pt x="733" y="96"/>
                  <a:pt x="737" y="95"/>
                </a:cubicBezTo>
                <a:cubicBezTo>
                  <a:pt x="736" y="95"/>
                  <a:pt x="736" y="94"/>
                  <a:pt x="737" y="94"/>
                </a:cubicBezTo>
                <a:cubicBezTo>
                  <a:pt x="739" y="90"/>
                  <a:pt x="734" y="95"/>
                  <a:pt x="734" y="92"/>
                </a:cubicBezTo>
                <a:cubicBezTo>
                  <a:pt x="737" y="91"/>
                  <a:pt x="735" y="89"/>
                  <a:pt x="733" y="88"/>
                </a:cubicBezTo>
                <a:cubicBezTo>
                  <a:pt x="736" y="92"/>
                  <a:pt x="729" y="89"/>
                  <a:pt x="726" y="90"/>
                </a:cubicBezTo>
                <a:cubicBezTo>
                  <a:pt x="724" y="90"/>
                  <a:pt x="723" y="92"/>
                  <a:pt x="721" y="92"/>
                </a:cubicBezTo>
                <a:cubicBezTo>
                  <a:pt x="718" y="92"/>
                  <a:pt x="714" y="90"/>
                  <a:pt x="712" y="93"/>
                </a:cubicBezTo>
                <a:cubicBezTo>
                  <a:pt x="712" y="94"/>
                  <a:pt x="716" y="93"/>
                  <a:pt x="717" y="95"/>
                </a:cubicBezTo>
                <a:cubicBezTo>
                  <a:pt x="717" y="96"/>
                  <a:pt x="717" y="97"/>
                  <a:pt x="716" y="97"/>
                </a:cubicBezTo>
                <a:cubicBezTo>
                  <a:pt x="713" y="92"/>
                  <a:pt x="705" y="98"/>
                  <a:pt x="698" y="96"/>
                </a:cubicBezTo>
                <a:cubicBezTo>
                  <a:pt x="697" y="93"/>
                  <a:pt x="698" y="87"/>
                  <a:pt x="694" y="86"/>
                </a:cubicBezTo>
                <a:cubicBezTo>
                  <a:pt x="693" y="89"/>
                  <a:pt x="695" y="88"/>
                  <a:pt x="695" y="90"/>
                </a:cubicBezTo>
                <a:cubicBezTo>
                  <a:pt x="693" y="91"/>
                  <a:pt x="691" y="92"/>
                  <a:pt x="688" y="92"/>
                </a:cubicBezTo>
                <a:cubicBezTo>
                  <a:pt x="688" y="95"/>
                  <a:pt x="689" y="97"/>
                  <a:pt x="686" y="97"/>
                </a:cubicBezTo>
                <a:cubicBezTo>
                  <a:pt x="682" y="95"/>
                  <a:pt x="678" y="100"/>
                  <a:pt x="673" y="98"/>
                </a:cubicBezTo>
                <a:cubicBezTo>
                  <a:pt x="674" y="94"/>
                  <a:pt x="674" y="94"/>
                  <a:pt x="674" y="94"/>
                </a:cubicBezTo>
                <a:cubicBezTo>
                  <a:pt x="671" y="93"/>
                  <a:pt x="668" y="94"/>
                  <a:pt x="667" y="93"/>
                </a:cubicBezTo>
                <a:cubicBezTo>
                  <a:pt x="667" y="92"/>
                  <a:pt x="668" y="91"/>
                  <a:pt x="669" y="90"/>
                </a:cubicBezTo>
                <a:cubicBezTo>
                  <a:pt x="663" y="92"/>
                  <a:pt x="664" y="82"/>
                  <a:pt x="664" y="88"/>
                </a:cubicBezTo>
                <a:cubicBezTo>
                  <a:pt x="654" y="89"/>
                  <a:pt x="645" y="91"/>
                  <a:pt x="632" y="89"/>
                </a:cubicBezTo>
                <a:cubicBezTo>
                  <a:pt x="632" y="88"/>
                  <a:pt x="630" y="88"/>
                  <a:pt x="630" y="87"/>
                </a:cubicBezTo>
                <a:cubicBezTo>
                  <a:pt x="631" y="87"/>
                  <a:pt x="634" y="88"/>
                  <a:pt x="633" y="85"/>
                </a:cubicBezTo>
                <a:cubicBezTo>
                  <a:pt x="633" y="84"/>
                  <a:pt x="628" y="86"/>
                  <a:pt x="627" y="86"/>
                </a:cubicBezTo>
                <a:cubicBezTo>
                  <a:pt x="626" y="89"/>
                  <a:pt x="630" y="87"/>
                  <a:pt x="631" y="89"/>
                </a:cubicBezTo>
                <a:cubicBezTo>
                  <a:pt x="624" y="92"/>
                  <a:pt x="616" y="93"/>
                  <a:pt x="609" y="89"/>
                </a:cubicBezTo>
                <a:cubicBezTo>
                  <a:pt x="612" y="88"/>
                  <a:pt x="611" y="88"/>
                  <a:pt x="609" y="87"/>
                </a:cubicBezTo>
                <a:cubicBezTo>
                  <a:pt x="611" y="82"/>
                  <a:pt x="619" y="84"/>
                  <a:pt x="622" y="80"/>
                </a:cubicBezTo>
                <a:cubicBezTo>
                  <a:pt x="619" y="79"/>
                  <a:pt x="614" y="79"/>
                  <a:pt x="611" y="77"/>
                </a:cubicBezTo>
                <a:cubicBezTo>
                  <a:pt x="611" y="75"/>
                  <a:pt x="611" y="75"/>
                  <a:pt x="611" y="75"/>
                </a:cubicBezTo>
                <a:cubicBezTo>
                  <a:pt x="613" y="75"/>
                  <a:pt x="616" y="75"/>
                  <a:pt x="617" y="74"/>
                </a:cubicBezTo>
                <a:cubicBezTo>
                  <a:pt x="618" y="72"/>
                  <a:pt x="614" y="71"/>
                  <a:pt x="616" y="70"/>
                </a:cubicBezTo>
                <a:cubicBezTo>
                  <a:pt x="620" y="70"/>
                  <a:pt x="622" y="76"/>
                  <a:pt x="625" y="73"/>
                </a:cubicBezTo>
                <a:cubicBezTo>
                  <a:pt x="625" y="72"/>
                  <a:pt x="624" y="72"/>
                  <a:pt x="624" y="71"/>
                </a:cubicBezTo>
                <a:cubicBezTo>
                  <a:pt x="630" y="68"/>
                  <a:pt x="638" y="71"/>
                  <a:pt x="646" y="70"/>
                </a:cubicBezTo>
                <a:cubicBezTo>
                  <a:pt x="648" y="67"/>
                  <a:pt x="654" y="67"/>
                  <a:pt x="655" y="64"/>
                </a:cubicBezTo>
                <a:cubicBezTo>
                  <a:pt x="667" y="65"/>
                  <a:pt x="692" y="55"/>
                  <a:pt x="694" y="68"/>
                </a:cubicBezTo>
                <a:cubicBezTo>
                  <a:pt x="696" y="69"/>
                  <a:pt x="697" y="66"/>
                  <a:pt x="697" y="69"/>
                </a:cubicBezTo>
                <a:cubicBezTo>
                  <a:pt x="695" y="70"/>
                  <a:pt x="692" y="70"/>
                  <a:pt x="690" y="68"/>
                </a:cubicBezTo>
                <a:cubicBezTo>
                  <a:pt x="686" y="71"/>
                  <a:pt x="687" y="73"/>
                  <a:pt x="690" y="76"/>
                </a:cubicBezTo>
                <a:cubicBezTo>
                  <a:pt x="692" y="74"/>
                  <a:pt x="699" y="78"/>
                  <a:pt x="703" y="75"/>
                </a:cubicBezTo>
                <a:cubicBezTo>
                  <a:pt x="704" y="77"/>
                  <a:pt x="702" y="78"/>
                  <a:pt x="705" y="79"/>
                </a:cubicBezTo>
                <a:cubicBezTo>
                  <a:pt x="706" y="78"/>
                  <a:pt x="703" y="76"/>
                  <a:pt x="706" y="76"/>
                </a:cubicBezTo>
                <a:cubicBezTo>
                  <a:pt x="708" y="76"/>
                  <a:pt x="705" y="80"/>
                  <a:pt x="708" y="79"/>
                </a:cubicBezTo>
                <a:cubicBezTo>
                  <a:pt x="709" y="72"/>
                  <a:pt x="718" y="76"/>
                  <a:pt x="724" y="73"/>
                </a:cubicBezTo>
                <a:cubicBezTo>
                  <a:pt x="721" y="68"/>
                  <a:pt x="710" y="71"/>
                  <a:pt x="706" y="68"/>
                </a:cubicBezTo>
                <a:cubicBezTo>
                  <a:pt x="708" y="67"/>
                  <a:pt x="706" y="65"/>
                  <a:pt x="706" y="63"/>
                </a:cubicBezTo>
                <a:cubicBezTo>
                  <a:pt x="720" y="65"/>
                  <a:pt x="728" y="59"/>
                  <a:pt x="740" y="58"/>
                </a:cubicBezTo>
                <a:cubicBezTo>
                  <a:pt x="743" y="59"/>
                  <a:pt x="744" y="63"/>
                  <a:pt x="748" y="63"/>
                </a:cubicBezTo>
                <a:cubicBezTo>
                  <a:pt x="749" y="62"/>
                  <a:pt x="748" y="61"/>
                  <a:pt x="749" y="61"/>
                </a:cubicBezTo>
                <a:cubicBezTo>
                  <a:pt x="755" y="65"/>
                  <a:pt x="765" y="63"/>
                  <a:pt x="768" y="62"/>
                </a:cubicBezTo>
                <a:cubicBezTo>
                  <a:pt x="766" y="62"/>
                  <a:pt x="767" y="59"/>
                  <a:pt x="765" y="59"/>
                </a:cubicBezTo>
                <a:cubicBezTo>
                  <a:pt x="763" y="61"/>
                  <a:pt x="759" y="61"/>
                  <a:pt x="758" y="60"/>
                </a:cubicBezTo>
                <a:cubicBezTo>
                  <a:pt x="764" y="57"/>
                  <a:pt x="769" y="54"/>
                  <a:pt x="776" y="55"/>
                </a:cubicBezTo>
                <a:cubicBezTo>
                  <a:pt x="776" y="53"/>
                  <a:pt x="774" y="52"/>
                  <a:pt x="777" y="52"/>
                </a:cubicBezTo>
                <a:cubicBezTo>
                  <a:pt x="782" y="53"/>
                  <a:pt x="782" y="56"/>
                  <a:pt x="788" y="55"/>
                </a:cubicBezTo>
                <a:cubicBezTo>
                  <a:pt x="787" y="56"/>
                  <a:pt x="786" y="57"/>
                  <a:pt x="786" y="58"/>
                </a:cubicBezTo>
                <a:cubicBezTo>
                  <a:pt x="789" y="58"/>
                  <a:pt x="789" y="60"/>
                  <a:pt x="791" y="60"/>
                </a:cubicBezTo>
                <a:cubicBezTo>
                  <a:pt x="790" y="57"/>
                  <a:pt x="793" y="57"/>
                  <a:pt x="795" y="56"/>
                </a:cubicBezTo>
                <a:cubicBezTo>
                  <a:pt x="795" y="57"/>
                  <a:pt x="796" y="57"/>
                  <a:pt x="796" y="58"/>
                </a:cubicBezTo>
                <a:cubicBezTo>
                  <a:pt x="796" y="60"/>
                  <a:pt x="794" y="59"/>
                  <a:pt x="793" y="60"/>
                </a:cubicBezTo>
                <a:cubicBezTo>
                  <a:pt x="797" y="61"/>
                  <a:pt x="799" y="63"/>
                  <a:pt x="803" y="61"/>
                </a:cubicBezTo>
                <a:cubicBezTo>
                  <a:pt x="802" y="62"/>
                  <a:pt x="802" y="65"/>
                  <a:pt x="803" y="65"/>
                </a:cubicBezTo>
                <a:cubicBezTo>
                  <a:pt x="805" y="63"/>
                  <a:pt x="803" y="66"/>
                  <a:pt x="804" y="67"/>
                </a:cubicBezTo>
                <a:cubicBezTo>
                  <a:pt x="808" y="67"/>
                  <a:pt x="809" y="65"/>
                  <a:pt x="811" y="63"/>
                </a:cubicBezTo>
                <a:cubicBezTo>
                  <a:pt x="813" y="66"/>
                  <a:pt x="816" y="66"/>
                  <a:pt x="820" y="67"/>
                </a:cubicBezTo>
                <a:cubicBezTo>
                  <a:pt x="820" y="61"/>
                  <a:pt x="828" y="63"/>
                  <a:pt x="830" y="59"/>
                </a:cubicBezTo>
                <a:cubicBezTo>
                  <a:pt x="840" y="61"/>
                  <a:pt x="844" y="55"/>
                  <a:pt x="852" y="55"/>
                </a:cubicBezTo>
                <a:cubicBezTo>
                  <a:pt x="850" y="57"/>
                  <a:pt x="854" y="58"/>
                  <a:pt x="854" y="60"/>
                </a:cubicBezTo>
                <a:cubicBezTo>
                  <a:pt x="859" y="58"/>
                  <a:pt x="864" y="61"/>
                  <a:pt x="866" y="64"/>
                </a:cubicBezTo>
                <a:cubicBezTo>
                  <a:pt x="867" y="62"/>
                  <a:pt x="863" y="61"/>
                  <a:pt x="865" y="61"/>
                </a:cubicBezTo>
                <a:cubicBezTo>
                  <a:pt x="872" y="65"/>
                  <a:pt x="882" y="60"/>
                  <a:pt x="888" y="62"/>
                </a:cubicBezTo>
                <a:cubicBezTo>
                  <a:pt x="888" y="62"/>
                  <a:pt x="887" y="62"/>
                  <a:pt x="887" y="61"/>
                </a:cubicBezTo>
                <a:cubicBezTo>
                  <a:pt x="894" y="60"/>
                  <a:pt x="896" y="63"/>
                  <a:pt x="903" y="61"/>
                </a:cubicBezTo>
                <a:cubicBezTo>
                  <a:pt x="903" y="63"/>
                  <a:pt x="905" y="64"/>
                  <a:pt x="903" y="65"/>
                </a:cubicBezTo>
                <a:cubicBezTo>
                  <a:pt x="907" y="67"/>
                  <a:pt x="908" y="63"/>
                  <a:pt x="911" y="66"/>
                </a:cubicBezTo>
                <a:cubicBezTo>
                  <a:pt x="910" y="61"/>
                  <a:pt x="922" y="57"/>
                  <a:pt x="919" y="62"/>
                </a:cubicBezTo>
                <a:cubicBezTo>
                  <a:pt x="927" y="65"/>
                  <a:pt x="936" y="62"/>
                  <a:pt x="940" y="64"/>
                </a:cubicBezTo>
                <a:cubicBezTo>
                  <a:pt x="940" y="60"/>
                  <a:pt x="936" y="60"/>
                  <a:pt x="939" y="59"/>
                </a:cubicBezTo>
                <a:cubicBezTo>
                  <a:pt x="938" y="58"/>
                  <a:pt x="935" y="58"/>
                  <a:pt x="933" y="58"/>
                </a:cubicBezTo>
                <a:cubicBezTo>
                  <a:pt x="935" y="56"/>
                  <a:pt x="931" y="55"/>
                  <a:pt x="930" y="54"/>
                </a:cubicBezTo>
                <a:cubicBezTo>
                  <a:pt x="930" y="51"/>
                  <a:pt x="934" y="54"/>
                  <a:pt x="934" y="52"/>
                </a:cubicBezTo>
                <a:cubicBezTo>
                  <a:pt x="932" y="49"/>
                  <a:pt x="927" y="50"/>
                  <a:pt x="925" y="52"/>
                </a:cubicBezTo>
                <a:cubicBezTo>
                  <a:pt x="927" y="53"/>
                  <a:pt x="928" y="55"/>
                  <a:pt x="929" y="56"/>
                </a:cubicBezTo>
                <a:cubicBezTo>
                  <a:pt x="927" y="57"/>
                  <a:pt x="926" y="58"/>
                  <a:pt x="924" y="59"/>
                </a:cubicBezTo>
                <a:cubicBezTo>
                  <a:pt x="925" y="60"/>
                  <a:pt x="928" y="59"/>
                  <a:pt x="927" y="61"/>
                </a:cubicBezTo>
                <a:cubicBezTo>
                  <a:pt x="924" y="61"/>
                  <a:pt x="923" y="61"/>
                  <a:pt x="922" y="60"/>
                </a:cubicBezTo>
                <a:cubicBezTo>
                  <a:pt x="921" y="57"/>
                  <a:pt x="925" y="57"/>
                  <a:pt x="925" y="56"/>
                </a:cubicBezTo>
                <a:cubicBezTo>
                  <a:pt x="925" y="56"/>
                  <a:pt x="919" y="55"/>
                  <a:pt x="923" y="51"/>
                </a:cubicBezTo>
                <a:cubicBezTo>
                  <a:pt x="921" y="53"/>
                  <a:pt x="918" y="51"/>
                  <a:pt x="921" y="54"/>
                </a:cubicBezTo>
                <a:cubicBezTo>
                  <a:pt x="919" y="54"/>
                  <a:pt x="914" y="53"/>
                  <a:pt x="914" y="54"/>
                </a:cubicBezTo>
                <a:cubicBezTo>
                  <a:pt x="914" y="56"/>
                  <a:pt x="919" y="54"/>
                  <a:pt x="919" y="56"/>
                </a:cubicBezTo>
                <a:cubicBezTo>
                  <a:pt x="916" y="58"/>
                  <a:pt x="912" y="58"/>
                  <a:pt x="909" y="56"/>
                </a:cubicBezTo>
                <a:cubicBezTo>
                  <a:pt x="908" y="53"/>
                  <a:pt x="911" y="54"/>
                  <a:pt x="911" y="53"/>
                </a:cubicBezTo>
                <a:cubicBezTo>
                  <a:pt x="909" y="52"/>
                  <a:pt x="906" y="52"/>
                  <a:pt x="903" y="53"/>
                </a:cubicBezTo>
                <a:cubicBezTo>
                  <a:pt x="906" y="53"/>
                  <a:pt x="909" y="57"/>
                  <a:pt x="907" y="58"/>
                </a:cubicBezTo>
                <a:cubicBezTo>
                  <a:pt x="903" y="57"/>
                  <a:pt x="904" y="53"/>
                  <a:pt x="901" y="52"/>
                </a:cubicBezTo>
                <a:cubicBezTo>
                  <a:pt x="901" y="54"/>
                  <a:pt x="897" y="53"/>
                  <a:pt x="896" y="55"/>
                </a:cubicBezTo>
                <a:cubicBezTo>
                  <a:pt x="898" y="56"/>
                  <a:pt x="896" y="58"/>
                  <a:pt x="898" y="59"/>
                </a:cubicBezTo>
                <a:cubicBezTo>
                  <a:pt x="883" y="61"/>
                  <a:pt x="874" y="58"/>
                  <a:pt x="862" y="59"/>
                </a:cubicBezTo>
                <a:cubicBezTo>
                  <a:pt x="863" y="57"/>
                  <a:pt x="859" y="55"/>
                  <a:pt x="862" y="54"/>
                </a:cubicBezTo>
                <a:cubicBezTo>
                  <a:pt x="863" y="54"/>
                  <a:pt x="863" y="56"/>
                  <a:pt x="864" y="56"/>
                </a:cubicBezTo>
                <a:cubicBezTo>
                  <a:pt x="865" y="54"/>
                  <a:pt x="863" y="52"/>
                  <a:pt x="866" y="51"/>
                </a:cubicBezTo>
                <a:cubicBezTo>
                  <a:pt x="865" y="51"/>
                  <a:pt x="863" y="51"/>
                  <a:pt x="862" y="49"/>
                </a:cubicBezTo>
                <a:cubicBezTo>
                  <a:pt x="863" y="47"/>
                  <a:pt x="865" y="47"/>
                  <a:pt x="867" y="45"/>
                </a:cubicBezTo>
                <a:cubicBezTo>
                  <a:pt x="866" y="44"/>
                  <a:pt x="862" y="46"/>
                  <a:pt x="862" y="42"/>
                </a:cubicBezTo>
                <a:cubicBezTo>
                  <a:pt x="869" y="43"/>
                  <a:pt x="876" y="45"/>
                  <a:pt x="881" y="41"/>
                </a:cubicBezTo>
                <a:cubicBezTo>
                  <a:pt x="863" y="40"/>
                  <a:pt x="844" y="41"/>
                  <a:pt x="825" y="42"/>
                </a:cubicBezTo>
                <a:cubicBezTo>
                  <a:pt x="795" y="40"/>
                  <a:pt x="763" y="46"/>
                  <a:pt x="733" y="49"/>
                </a:cubicBezTo>
                <a:close/>
                <a:moveTo>
                  <a:pt x="714" y="793"/>
                </a:moveTo>
                <a:cubicBezTo>
                  <a:pt x="713" y="795"/>
                  <a:pt x="710" y="795"/>
                  <a:pt x="707" y="795"/>
                </a:cubicBezTo>
                <a:cubicBezTo>
                  <a:pt x="708" y="793"/>
                  <a:pt x="712" y="791"/>
                  <a:pt x="714" y="793"/>
                </a:cubicBezTo>
                <a:close/>
                <a:moveTo>
                  <a:pt x="713" y="781"/>
                </a:moveTo>
                <a:cubicBezTo>
                  <a:pt x="712" y="783"/>
                  <a:pt x="711" y="784"/>
                  <a:pt x="709" y="784"/>
                </a:cubicBezTo>
                <a:cubicBezTo>
                  <a:pt x="708" y="781"/>
                  <a:pt x="711" y="781"/>
                  <a:pt x="713" y="781"/>
                </a:cubicBezTo>
                <a:close/>
                <a:moveTo>
                  <a:pt x="822" y="761"/>
                </a:moveTo>
                <a:cubicBezTo>
                  <a:pt x="819" y="761"/>
                  <a:pt x="820" y="760"/>
                  <a:pt x="818" y="760"/>
                </a:cubicBezTo>
                <a:cubicBezTo>
                  <a:pt x="817" y="757"/>
                  <a:pt x="824" y="758"/>
                  <a:pt x="822" y="761"/>
                </a:cubicBezTo>
                <a:close/>
                <a:moveTo>
                  <a:pt x="464" y="725"/>
                </a:moveTo>
                <a:cubicBezTo>
                  <a:pt x="464" y="729"/>
                  <a:pt x="460" y="729"/>
                  <a:pt x="460" y="725"/>
                </a:cubicBezTo>
                <a:lnTo>
                  <a:pt x="464" y="725"/>
                </a:lnTo>
                <a:close/>
                <a:moveTo>
                  <a:pt x="949" y="763"/>
                </a:moveTo>
                <a:cubicBezTo>
                  <a:pt x="948" y="767"/>
                  <a:pt x="942" y="762"/>
                  <a:pt x="943" y="765"/>
                </a:cubicBezTo>
                <a:cubicBezTo>
                  <a:pt x="941" y="765"/>
                  <a:pt x="941" y="763"/>
                  <a:pt x="941" y="762"/>
                </a:cubicBezTo>
                <a:cubicBezTo>
                  <a:pt x="945" y="762"/>
                  <a:pt x="946" y="762"/>
                  <a:pt x="949" y="763"/>
                </a:cubicBezTo>
                <a:close/>
                <a:moveTo>
                  <a:pt x="1028" y="764"/>
                </a:moveTo>
                <a:cubicBezTo>
                  <a:pt x="1021" y="768"/>
                  <a:pt x="1004" y="769"/>
                  <a:pt x="993" y="764"/>
                </a:cubicBezTo>
                <a:cubicBezTo>
                  <a:pt x="1006" y="762"/>
                  <a:pt x="1016" y="761"/>
                  <a:pt x="1028" y="764"/>
                </a:cubicBezTo>
                <a:close/>
                <a:moveTo>
                  <a:pt x="1005" y="755"/>
                </a:moveTo>
                <a:cubicBezTo>
                  <a:pt x="1005" y="758"/>
                  <a:pt x="1002" y="757"/>
                  <a:pt x="1000" y="757"/>
                </a:cubicBezTo>
                <a:cubicBezTo>
                  <a:pt x="1000" y="754"/>
                  <a:pt x="1001" y="752"/>
                  <a:pt x="1004" y="753"/>
                </a:cubicBezTo>
                <a:cubicBezTo>
                  <a:pt x="1004" y="754"/>
                  <a:pt x="1004" y="755"/>
                  <a:pt x="1005" y="755"/>
                </a:cubicBezTo>
                <a:close/>
                <a:moveTo>
                  <a:pt x="783" y="619"/>
                </a:moveTo>
                <a:cubicBezTo>
                  <a:pt x="785" y="619"/>
                  <a:pt x="786" y="619"/>
                  <a:pt x="787" y="620"/>
                </a:cubicBezTo>
                <a:cubicBezTo>
                  <a:pt x="786" y="621"/>
                  <a:pt x="785" y="621"/>
                  <a:pt x="783" y="621"/>
                </a:cubicBezTo>
                <a:cubicBezTo>
                  <a:pt x="784" y="624"/>
                  <a:pt x="784" y="626"/>
                  <a:pt x="786" y="629"/>
                </a:cubicBezTo>
                <a:cubicBezTo>
                  <a:pt x="783" y="627"/>
                  <a:pt x="782" y="627"/>
                  <a:pt x="780" y="625"/>
                </a:cubicBezTo>
                <a:cubicBezTo>
                  <a:pt x="781" y="623"/>
                  <a:pt x="783" y="623"/>
                  <a:pt x="783" y="619"/>
                </a:cubicBezTo>
                <a:close/>
                <a:moveTo>
                  <a:pt x="675" y="617"/>
                </a:moveTo>
                <a:cubicBezTo>
                  <a:pt x="674" y="621"/>
                  <a:pt x="672" y="618"/>
                  <a:pt x="669" y="619"/>
                </a:cubicBezTo>
                <a:cubicBezTo>
                  <a:pt x="669" y="616"/>
                  <a:pt x="673" y="618"/>
                  <a:pt x="675" y="617"/>
                </a:cubicBezTo>
                <a:close/>
                <a:moveTo>
                  <a:pt x="451" y="679"/>
                </a:moveTo>
                <a:cubicBezTo>
                  <a:pt x="451" y="682"/>
                  <a:pt x="448" y="681"/>
                  <a:pt x="446" y="681"/>
                </a:cubicBezTo>
                <a:cubicBezTo>
                  <a:pt x="446" y="679"/>
                  <a:pt x="449" y="679"/>
                  <a:pt x="451" y="679"/>
                </a:cubicBezTo>
                <a:close/>
                <a:moveTo>
                  <a:pt x="790" y="703"/>
                </a:moveTo>
                <a:cubicBezTo>
                  <a:pt x="790" y="707"/>
                  <a:pt x="789" y="705"/>
                  <a:pt x="786" y="705"/>
                </a:cubicBezTo>
                <a:cubicBezTo>
                  <a:pt x="785" y="702"/>
                  <a:pt x="789" y="703"/>
                  <a:pt x="790" y="703"/>
                </a:cubicBezTo>
                <a:close/>
                <a:moveTo>
                  <a:pt x="933" y="698"/>
                </a:moveTo>
                <a:cubicBezTo>
                  <a:pt x="936" y="699"/>
                  <a:pt x="932" y="700"/>
                  <a:pt x="933" y="702"/>
                </a:cubicBezTo>
                <a:cubicBezTo>
                  <a:pt x="931" y="702"/>
                  <a:pt x="930" y="699"/>
                  <a:pt x="929" y="702"/>
                </a:cubicBezTo>
                <a:cubicBezTo>
                  <a:pt x="927" y="704"/>
                  <a:pt x="931" y="698"/>
                  <a:pt x="929" y="698"/>
                </a:cubicBezTo>
                <a:cubicBezTo>
                  <a:pt x="931" y="696"/>
                  <a:pt x="931" y="703"/>
                  <a:pt x="933" y="698"/>
                </a:cubicBezTo>
                <a:close/>
                <a:moveTo>
                  <a:pt x="834" y="705"/>
                </a:moveTo>
                <a:cubicBezTo>
                  <a:pt x="834" y="704"/>
                  <a:pt x="834" y="703"/>
                  <a:pt x="834" y="703"/>
                </a:cubicBezTo>
                <a:cubicBezTo>
                  <a:pt x="834" y="702"/>
                  <a:pt x="836" y="701"/>
                  <a:pt x="838" y="701"/>
                </a:cubicBezTo>
                <a:cubicBezTo>
                  <a:pt x="837" y="702"/>
                  <a:pt x="837" y="705"/>
                  <a:pt x="834" y="705"/>
                </a:cubicBezTo>
                <a:close/>
                <a:moveTo>
                  <a:pt x="813" y="702"/>
                </a:moveTo>
                <a:cubicBezTo>
                  <a:pt x="814" y="700"/>
                  <a:pt x="818" y="702"/>
                  <a:pt x="820" y="703"/>
                </a:cubicBezTo>
                <a:cubicBezTo>
                  <a:pt x="818" y="705"/>
                  <a:pt x="814" y="702"/>
                  <a:pt x="813" y="702"/>
                </a:cubicBezTo>
                <a:close/>
                <a:moveTo>
                  <a:pt x="878" y="702"/>
                </a:moveTo>
                <a:cubicBezTo>
                  <a:pt x="879" y="701"/>
                  <a:pt x="880" y="700"/>
                  <a:pt x="880" y="702"/>
                </a:cubicBezTo>
                <a:cubicBezTo>
                  <a:pt x="882" y="702"/>
                  <a:pt x="881" y="699"/>
                  <a:pt x="881" y="697"/>
                </a:cubicBezTo>
                <a:cubicBezTo>
                  <a:pt x="883" y="698"/>
                  <a:pt x="884" y="700"/>
                  <a:pt x="884" y="704"/>
                </a:cubicBezTo>
                <a:cubicBezTo>
                  <a:pt x="881" y="704"/>
                  <a:pt x="881" y="702"/>
                  <a:pt x="878" y="702"/>
                </a:cubicBezTo>
                <a:close/>
                <a:moveTo>
                  <a:pt x="926" y="708"/>
                </a:moveTo>
                <a:cubicBezTo>
                  <a:pt x="926" y="706"/>
                  <a:pt x="926" y="706"/>
                  <a:pt x="926" y="706"/>
                </a:cubicBezTo>
                <a:cubicBezTo>
                  <a:pt x="928" y="706"/>
                  <a:pt x="930" y="706"/>
                  <a:pt x="929" y="709"/>
                </a:cubicBezTo>
                <a:cubicBezTo>
                  <a:pt x="928" y="709"/>
                  <a:pt x="928" y="708"/>
                  <a:pt x="928" y="708"/>
                </a:cubicBezTo>
                <a:cubicBezTo>
                  <a:pt x="927" y="708"/>
                  <a:pt x="927" y="708"/>
                  <a:pt x="926" y="708"/>
                </a:cubicBezTo>
                <a:close/>
                <a:moveTo>
                  <a:pt x="924" y="708"/>
                </a:moveTo>
                <a:cubicBezTo>
                  <a:pt x="922" y="708"/>
                  <a:pt x="922" y="707"/>
                  <a:pt x="923" y="706"/>
                </a:cubicBezTo>
                <a:cubicBezTo>
                  <a:pt x="920" y="705"/>
                  <a:pt x="922" y="708"/>
                  <a:pt x="920" y="709"/>
                </a:cubicBezTo>
                <a:cubicBezTo>
                  <a:pt x="916" y="706"/>
                  <a:pt x="908" y="700"/>
                  <a:pt x="901" y="704"/>
                </a:cubicBezTo>
                <a:cubicBezTo>
                  <a:pt x="899" y="703"/>
                  <a:pt x="898" y="700"/>
                  <a:pt x="899" y="697"/>
                </a:cubicBezTo>
                <a:cubicBezTo>
                  <a:pt x="905" y="697"/>
                  <a:pt x="907" y="702"/>
                  <a:pt x="911" y="700"/>
                </a:cubicBezTo>
                <a:cubicBezTo>
                  <a:pt x="911" y="701"/>
                  <a:pt x="910" y="701"/>
                  <a:pt x="910" y="702"/>
                </a:cubicBezTo>
                <a:cubicBezTo>
                  <a:pt x="912" y="703"/>
                  <a:pt x="912" y="701"/>
                  <a:pt x="915" y="702"/>
                </a:cubicBezTo>
                <a:cubicBezTo>
                  <a:pt x="914" y="701"/>
                  <a:pt x="914" y="700"/>
                  <a:pt x="914" y="699"/>
                </a:cubicBezTo>
                <a:cubicBezTo>
                  <a:pt x="917" y="698"/>
                  <a:pt x="915" y="702"/>
                  <a:pt x="916" y="703"/>
                </a:cubicBezTo>
                <a:cubicBezTo>
                  <a:pt x="917" y="701"/>
                  <a:pt x="921" y="703"/>
                  <a:pt x="921" y="700"/>
                </a:cubicBezTo>
                <a:cubicBezTo>
                  <a:pt x="922" y="702"/>
                  <a:pt x="924" y="703"/>
                  <a:pt x="927" y="704"/>
                </a:cubicBezTo>
                <a:cubicBezTo>
                  <a:pt x="926" y="705"/>
                  <a:pt x="923" y="705"/>
                  <a:pt x="924" y="708"/>
                </a:cubicBezTo>
                <a:close/>
                <a:moveTo>
                  <a:pt x="890" y="700"/>
                </a:moveTo>
                <a:cubicBezTo>
                  <a:pt x="887" y="698"/>
                  <a:pt x="892" y="698"/>
                  <a:pt x="893" y="696"/>
                </a:cubicBezTo>
                <a:cubicBezTo>
                  <a:pt x="895" y="698"/>
                  <a:pt x="889" y="698"/>
                  <a:pt x="890" y="700"/>
                </a:cubicBezTo>
                <a:close/>
                <a:moveTo>
                  <a:pt x="813" y="695"/>
                </a:moveTo>
                <a:cubicBezTo>
                  <a:pt x="813" y="696"/>
                  <a:pt x="812" y="695"/>
                  <a:pt x="812" y="695"/>
                </a:cubicBezTo>
                <a:cubicBezTo>
                  <a:pt x="811" y="695"/>
                  <a:pt x="810" y="697"/>
                  <a:pt x="808" y="696"/>
                </a:cubicBezTo>
                <a:cubicBezTo>
                  <a:pt x="808" y="695"/>
                  <a:pt x="812" y="694"/>
                  <a:pt x="808" y="694"/>
                </a:cubicBezTo>
                <a:cubicBezTo>
                  <a:pt x="809" y="691"/>
                  <a:pt x="812" y="695"/>
                  <a:pt x="813" y="695"/>
                </a:cubicBezTo>
                <a:close/>
                <a:moveTo>
                  <a:pt x="844" y="696"/>
                </a:moveTo>
                <a:cubicBezTo>
                  <a:pt x="845" y="697"/>
                  <a:pt x="845" y="697"/>
                  <a:pt x="844" y="697"/>
                </a:cubicBezTo>
                <a:cubicBezTo>
                  <a:pt x="844" y="699"/>
                  <a:pt x="846" y="698"/>
                  <a:pt x="846" y="701"/>
                </a:cubicBezTo>
                <a:cubicBezTo>
                  <a:pt x="847" y="700"/>
                  <a:pt x="848" y="700"/>
                  <a:pt x="849" y="701"/>
                </a:cubicBezTo>
                <a:cubicBezTo>
                  <a:pt x="848" y="703"/>
                  <a:pt x="844" y="701"/>
                  <a:pt x="844" y="699"/>
                </a:cubicBezTo>
                <a:cubicBezTo>
                  <a:pt x="843" y="699"/>
                  <a:pt x="843" y="700"/>
                  <a:pt x="843" y="702"/>
                </a:cubicBezTo>
                <a:cubicBezTo>
                  <a:pt x="841" y="700"/>
                  <a:pt x="842" y="702"/>
                  <a:pt x="840" y="701"/>
                </a:cubicBezTo>
                <a:cubicBezTo>
                  <a:pt x="840" y="700"/>
                  <a:pt x="840" y="700"/>
                  <a:pt x="841" y="700"/>
                </a:cubicBezTo>
                <a:cubicBezTo>
                  <a:pt x="841" y="699"/>
                  <a:pt x="840" y="699"/>
                  <a:pt x="839" y="699"/>
                </a:cubicBezTo>
                <a:cubicBezTo>
                  <a:pt x="839" y="697"/>
                  <a:pt x="844" y="699"/>
                  <a:pt x="844" y="696"/>
                </a:cubicBezTo>
                <a:close/>
                <a:moveTo>
                  <a:pt x="809" y="702"/>
                </a:moveTo>
                <a:cubicBezTo>
                  <a:pt x="810" y="704"/>
                  <a:pt x="805" y="704"/>
                  <a:pt x="807" y="706"/>
                </a:cubicBezTo>
                <a:cubicBezTo>
                  <a:pt x="806" y="708"/>
                  <a:pt x="804" y="704"/>
                  <a:pt x="801" y="705"/>
                </a:cubicBezTo>
                <a:cubicBezTo>
                  <a:pt x="802" y="702"/>
                  <a:pt x="803" y="699"/>
                  <a:pt x="807" y="699"/>
                </a:cubicBezTo>
                <a:cubicBezTo>
                  <a:pt x="808" y="700"/>
                  <a:pt x="808" y="702"/>
                  <a:pt x="809" y="702"/>
                </a:cubicBezTo>
                <a:close/>
                <a:moveTo>
                  <a:pt x="745" y="708"/>
                </a:moveTo>
                <a:cubicBezTo>
                  <a:pt x="748" y="709"/>
                  <a:pt x="754" y="704"/>
                  <a:pt x="755" y="708"/>
                </a:cubicBezTo>
                <a:cubicBezTo>
                  <a:pt x="756" y="705"/>
                  <a:pt x="764" y="702"/>
                  <a:pt x="765" y="707"/>
                </a:cubicBezTo>
                <a:cubicBezTo>
                  <a:pt x="769" y="701"/>
                  <a:pt x="776" y="703"/>
                  <a:pt x="776" y="708"/>
                </a:cubicBezTo>
                <a:cubicBezTo>
                  <a:pt x="773" y="708"/>
                  <a:pt x="776" y="708"/>
                  <a:pt x="776" y="706"/>
                </a:cubicBezTo>
                <a:cubicBezTo>
                  <a:pt x="773" y="706"/>
                  <a:pt x="772" y="706"/>
                  <a:pt x="772" y="708"/>
                </a:cubicBezTo>
                <a:cubicBezTo>
                  <a:pt x="769" y="709"/>
                  <a:pt x="770" y="706"/>
                  <a:pt x="769" y="706"/>
                </a:cubicBezTo>
                <a:cubicBezTo>
                  <a:pt x="764" y="711"/>
                  <a:pt x="755" y="706"/>
                  <a:pt x="749" y="711"/>
                </a:cubicBezTo>
                <a:cubicBezTo>
                  <a:pt x="747" y="711"/>
                  <a:pt x="745" y="711"/>
                  <a:pt x="745" y="708"/>
                </a:cubicBezTo>
                <a:close/>
                <a:moveTo>
                  <a:pt x="165" y="689"/>
                </a:moveTo>
                <a:cubicBezTo>
                  <a:pt x="165" y="687"/>
                  <a:pt x="167" y="687"/>
                  <a:pt x="167" y="685"/>
                </a:cubicBezTo>
                <a:cubicBezTo>
                  <a:pt x="169" y="685"/>
                  <a:pt x="169" y="687"/>
                  <a:pt x="171" y="687"/>
                </a:cubicBezTo>
                <a:cubicBezTo>
                  <a:pt x="170" y="688"/>
                  <a:pt x="170" y="689"/>
                  <a:pt x="170" y="690"/>
                </a:cubicBezTo>
                <a:cubicBezTo>
                  <a:pt x="168" y="690"/>
                  <a:pt x="166" y="690"/>
                  <a:pt x="165" y="689"/>
                </a:cubicBezTo>
                <a:close/>
                <a:moveTo>
                  <a:pt x="187" y="692"/>
                </a:moveTo>
                <a:cubicBezTo>
                  <a:pt x="187" y="689"/>
                  <a:pt x="187" y="689"/>
                  <a:pt x="187" y="689"/>
                </a:cubicBezTo>
                <a:cubicBezTo>
                  <a:pt x="194" y="689"/>
                  <a:pt x="194" y="689"/>
                  <a:pt x="194" y="689"/>
                </a:cubicBezTo>
                <a:cubicBezTo>
                  <a:pt x="194" y="690"/>
                  <a:pt x="194" y="690"/>
                  <a:pt x="193" y="690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2" y="690"/>
                  <a:pt x="188" y="689"/>
                  <a:pt x="190" y="692"/>
                </a:cubicBezTo>
                <a:cubicBezTo>
                  <a:pt x="190" y="694"/>
                  <a:pt x="189" y="691"/>
                  <a:pt x="187" y="692"/>
                </a:cubicBezTo>
                <a:close/>
                <a:moveTo>
                  <a:pt x="199" y="691"/>
                </a:moveTo>
                <a:cubicBezTo>
                  <a:pt x="200" y="689"/>
                  <a:pt x="201" y="692"/>
                  <a:pt x="202" y="692"/>
                </a:cubicBezTo>
                <a:cubicBezTo>
                  <a:pt x="200" y="693"/>
                  <a:pt x="202" y="694"/>
                  <a:pt x="200" y="696"/>
                </a:cubicBezTo>
                <a:cubicBezTo>
                  <a:pt x="197" y="695"/>
                  <a:pt x="201" y="692"/>
                  <a:pt x="199" y="691"/>
                </a:cubicBezTo>
                <a:close/>
                <a:moveTo>
                  <a:pt x="899" y="739"/>
                </a:moveTo>
                <a:cubicBezTo>
                  <a:pt x="902" y="740"/>
                  <a:pt x="897" y="741"/>
                  <a:pt x="897" y="742"/>
                </a:cubicBezTo>
                <a:cubicBezTo>
                  <a:pt x="895" y="742"/>
                  <a:pt x="895" y="738"/>
                  <a:pt x="892" y="738"/>
                </a:cubicBezTo>
                <a:cubicBezTo>
                  <a:pt x="892" y="736"/>
                  <a:pt x="895" y="737"/>
                  <a:pt x="897" y="736"/>
                </a:cubicBezTo>
                <a:cubicBezTo>
                  <a:pt x="896" y="738"/>
                  <a:pt x="899" y="740"/>
                  <a:pt x="899" y="739"/>
                </a:cubicBezTo>
                <a:close/>
                <a:moveTo>
                  <a:pt x="889" y="737"/>
                </a:moveTo>
                <a:cubicBezTo>
                  <a:pt x="896" y="738"/>
                  <a:pt x="890" y="744"/>
                  <a:pt x="889" y="737"/>
                </a:cubicBezTo>
                <a:close/>
                <a:moveTo>
                  <a:pt x="876" y="736"/>
                </a:moveTo>
                <a:cubicBezTo>
                  <a:pt x="881" y="736"/>
                  <a:pt x="881" y="736"/>
                  <a:pt x="881" y="736"/>
                </a:cubicBezTo>
                <a:cubicBezTo>
                  <a:pt x="882" y="737"/>
                  <a:pt x="881" y="738"/>
                  <a:pt x="881" y="739"/>
                </a:cubicBezTo>
                <a:cubicBezTo>
                  <a:pt x="882" y="739"/>
                  <a:pt x="883" y="738"/>
                  <a:pt x="884" y="737"/>
                </a:cubicBezTo>
                <a:cubicBezTo>
                  <a:pt x="887" y="737"/>
                  <a:pt x="882" y="740"/>
                  <a:pt x="884" y="740"/>
                </a:cubicBezTo>
                <a:cubicBezTo>
                  <a:pt x="885" y="742"/>
                  <a:pt x="881" y="738"/>
                  <a:pt x="881" y="741"/>
                </a:cubicBezTo>
                <a:cubicBezTo>
                  <a:pt x="880" y="738"/>
                  <a:pt x="876" y="739"/>
                  <a:pt x="876" y="736"/>
                </a:cubicBezTo>
                <a:close/>
                <a:moveTo>
                  <a:pt x="834" y="738"/>
                </a:moveTo>
                <a:cubicBezTo>
                  <a:pt x="836" y="739"/>
                  <a:pt x="838" y="738"/>
                  <a:pt x="839" y="738"/>
                </a:cubicBezTo>
                <a:cubicBezTo>
                  <a:pt x="841" y="738"/>
                  <a:pt x="836" y="739"/>
                  <a:pt x="837" y="741"/>
                </a:cubicBezTo>
                <a:cubicBezTo>
                  <a:pt x="836" y="740"/>
                  <a:pt x="834" y="740"/>
                  <a:pt x="834" y="738"/>
                </a:cubicBezTo>
                <a:close/>
                <a:moveTo>
                  <a:pt x="945" y="752"/>
                </a:moveTo>
                <a:cubicBezTo>
                  <a:pt x="945" y="749"/>
                  <a:pt x="950" y="748"/>
                  <a:pt x="949" y="752"/>
                </a:cubicBezTo>
                <a:lnTo>
                  <a:pt x="945" y="752"/>
                </a:lnTo>
                <a:close/>
                <a:moveTo>
                  <a:pt x="1025" y="735"/>
                </a:moveTo>
                <a:cubicBezTo>
                  <a:pt x="1032" y="737"/>
                  <a:pt x="1042" y="737"/>
                  <a:pt x="1044" y="744"/>
                </a:cubicBezTo>
                <a:cubicBezTo>
                  <a:pt x="1043" y="746"/>
                  <a:pt x="1039" y="745"/>
                  <a:pt x="1036" y="747"/>
                </a:cubicBezTo>
                <a:cubicBezTo>
                  <a:pt x="1035" y="747"/>
                  <a:pt x="1035" y="749"/>
                  <a:pt x="1035" y="749"/>
                </a:cubicBezTo>
                <a:cubicBezTo>
                  <a:pt x="1034" y="749"/>
                  <a:pt x="1034" y="747"/>
                  <a:pt x="1033" y="747"/>
                </a:cubicBezTo>
                <a:cubicBezTo>
                  <a:pt x="1029" y="748"/>
                  <a:pt x="1017" y="751"/>
                  <a:pt x="1010" y="750"/>
                </a:cubicBezTo>
                <a:cubicBezTo>
                  <a:pt x="1007" y="750"/>
                  <a:pt x="1005" y="748"/>
                  <a:pt x="1003" y="748"/>
                </a:cubicBezTo>
                <a:cubicBezTo>
                  <a:pt x="999" y="749"/>
                  <a:pt x="994" y="753"/>
                  <a:pt x="990" y="748"/>
                </a:cubicBezTo>
                <a:cubicBezTo>
                  <a:pt x="997" y="740"/>
                  <a:pt x="1010" y="743"/>
                  <a:pt x="1022" y="741"/>
                </a:cubicBezTo>
                <a:cubicBezTo>
                  <a:pt x="1023" y="736"/>
                  <a:pt x="1016" y="739"/>
                  <a:pt x="1016" y="734"/>
                </a:cubicBezTo>
                <a:cubicBezTo>
                  <a:pt x="1021" y="736"/>
                  <a:pt x="1022" y="731"/>
                  <a:pt x="1024" y="735"/>
                </a:cubicBezTo>
                <a:cubicBezTo>
                  <a:pt x="1023" y="732"/>
                  <a:pt x="1025" y="732"/>
                  <a:pt x="1025" y="735"/>
                </a:cubicBezTo>
                <a:close/>
                <a:moveTo>
                  <a:pt x="987" y="735"/>
                </a:moveTo>
                <a:cubicBezTo>
                  <a:pt x="989" y="731"/>
                  <a:pt x="993" y="733"/>
                  <a:pt x="996" y="733"/>
                </a:cubicBezTo>
                <a:cubicBezTo>
                  <a:pt x="995" y="735"/>
                  <a:pt x="993" y="734"/>
                  <a:pt x="993" y="737"/>
                </a:cubicBezTo>
                <a:cubicBezTo>
                  <a:pt x="990" y="737"/>
                  <a:pt x="991" y="734"/>
                  <a:pt x="987" y="735"/>
                </a:cubicBezTo>
                <a:close/>
                <a:moveTo>
                  <a:pt x="1057" y="724"/>
                </a:moveTo>
                <a:cubicBezTo>
                  <a:pt x="1054" y="726"/>
                  <a:pt x="1056" y="727"/>
                  <a:pt x="1058" y="729"/>
                </a:cubicBezTo>
                <a:cubicBezTo>
                  <a:pt x="1056" y="732"/>
                  <a:pt x="1055" y="726"/>
                  <a:pt x="1052" y="727"/>
                </a:cubicBezTo>
                <a:cubicBezTo>
                  <a:pt x="1053" y="728"/>
                  <a:pt x="1054" y="728"/>
                  <a:pt x="1054" y="729"/>
                </a:cubicBezTo>
                <a:cubicBezTo>
                  <a:pt x="1053" y="730"/>
                  <a:pt x="1051" y="730"/>
                  <a:pt x="1050" y="729"/>
                </a:cubicBezTo>
                <a:cubicBezTo>
                  <a:pt x="1049" y="727"/>
                  <a:pt x="1053" y="727"/>
                  <a:pt x="1051" y="726"/>
                </a:cubicBezTo>
                <a:cubicBezTo>
                  <a:pt x="1050" y="724"/>
                  <a:pt x="1055" y="727"/>
                  <a:pt x="1054" y="723"/>
                </a:cubicBezTo>
                <a:cubicBezTo>
                  <a:pt x="1055" y="724"/>
                  <a:pt x="1056" y="724"/>
                  <a:pt x="1057" y="724"/>
                </a:cubicBezTo>
                <a:close/>
                <a:moveTo>
                  <a:pt x="1049" y="727"/>
                </a:moveTo>
                <a:cubicBezTo>
                  <a:pt x="1049" y="729"/>
                  <a:pt x="1049" y="729"/>
                  <a:pt x="1049" y="729"/>
                </a:cubicBezTo>
                <a:cubicBezTo>
                  <a:pt x="1047" y="729"/>
                  <a:pt x="1046" y="728"/>
                  <a:pt x="1045" y="727"/>
                </a:cubicBezTo>
                <a:cubicBezTo>
                  <a:pt x="1046" y="725"/>
                  <a:pt x="1047" y="728"/>
                  <a:pt x="1049" y="727"/>
                </a:cubicBezTo>
                <a:close/>
                <a:moveTo>
                  <a:pt x="1029" y="702"/>
                </a:moveTo>
                <a:cubicBezTo>
                  <a:pt x="1032" y="701"/>
                  <a:pt x="1037" y="701"/>
                  <a:pt x="1042" y="701"/>
                </a:cubicBezTo>
                <a:cubicBezTo>
                  <a:pt x="1041" y="705"/>
                  <a:pt x="1040" y="706"/>
                  <a:pt x="1041" y="709"/>
                </a:cubicBezTo>
                <a:cubicBezTo>
                  <a:pt x="1038" y="709"/>
                  <a:pt x="1035" y="710"/>
                  <a:pt x="1033" y="712"/>
                </a:cubicBezTo>
                <a:cubicBezTo>
                  <a:pt x="1035" y="717"/>
                  <a:pt x="1032" y="718"/>
                  <a:pt x="1030" y="721"/>
                </a:cubicBezTo>
                <a:cubicBezTo>
                  <a:pt x="1031" y="726"/>
                  <a:pt x="1036" y="726"/>
                  <a:pt x="1038" y="729"/>
                </a:cubicBezTo>
                <a:cubicBezTo>
                  <a:pt x="1040" y="728"/>
                  <a:pt x="1041" y="725"/>
                  <a:pt x="1044" y="725"/>
                </a:cubicBezTo>
                <a:cubicBezTo>
                  <a:pt x="1042" y="726"/>
                  <a:pt x="1041" y="728"/>
                  <a:pt x="1044" y="729"/>
                </a:cubicBezTo>
                <a:cubicBezTo>
                  <a:pt x="1038" y="730"/>
                  <a:pt x="1034" y="729"/>
                  <a:pt x="1032" y="733"/>
                </a:cubicBezTo>
                <a:cubicBezTo>
                  <a:pt x="1016" y="728"/>
                  <a:pt x="997" y="733"/>
                  <a:pt x="981" y="727"/>
                </a:cubicBezTo>
                <a:cubicBezTo>
                  <a:pt x="978" y="732"/>
                  <a:pt x="974" y="734"/>
                  <a:pt x="968" y="735"/>
                </a:cubicBezTo>
                <a:cubicBezTo>
                  <a:pt x="968" y="736"/>
                  <a:pt x="972" y="735"/>
                  <a:pt x="972" y="737"/>
                </a:cubicBezTo>
                <a:cubicBezTo>
                  <a:pt x="975" y="738"/>
                  <a:pt x="975" y="732"/>
                  <a:pt x="979" y="735"/>
                </a:cubicBezTo>
                <a:cubicBezTo>
                  <a:pt x="978" y="741"/>
                  <a:pt x="974" y="736"/>
                  <a:pt x="971" y="739"/>
                </a:cubicBezTo>
                <a:cubicBezTo>
                  <a:pt x="970" y="743"/>
                  <a:pt x="973" y="744"/>
                  <a:pt x="972" y="747"/>
                </a:cubicBezTo>
                <a:cubicBezTo>
                  <a:pt x="976" y="747"/>
                  <a:pt x="983" y="744"/>
                  <a:pt x="989" y="747"/>
                </a:cubicBezTo>
                <a:cubicBezTo>
                  <a:pt x="977" y="749"/>
                  <a:pt x="969" y="749"/>
                  <a:pt x="955" y="751"/>
                </a:cubicBezTo>
                <a:cubicBezTo>
                  <a:pt x="956" y="749"/>
                  <a:pt x="955" y="748"/>
                  <a:pt x="955" y="746"/>
                </a:cubicBezTo>
                <a:cubicBezTo>
                  <a:pt x="940" y="743"/>
                  <a:pt x="932" y="743"/>
                  <a:pt x="923" y="739"/>
                </a:cubicBezTo>
                <a:cubicBezTo>
                  <a:pt x="919" y="742"/>
                  <a:pt x="911" y="745"/>
                  <a:pt x="906" y="739"/>
                </a:cubicBezTo>
                <a:cubicBezTo>
                  <a:pt x="904" y="740"/>
                  <a:pt x="905" y="743"/>
                  <a:pt x="901" y="742"/>
                </a:cubicBezTo>
                <a:cubicBezTo>
                  <a:pt x="901" y="739"/>
                  <a:pt x="901" y="739"/>
                  <a:pt x="903" y="737"/>
                </a:cubicBezTo>
                <a:cubicBezTo>
                  <a:pt x="900" y="736"/>
                  <a:pt x="896" y="736"/>
                  <a:pt x="895" y="733"/>
                </a:cubicBezTo>
                <a:cubicBezTo>
                  <a:pt x="894" y="730"/>
                  <a:pt x="899" y="733"/>
                  <a:pt x="898" y="729"/>
                </a:cubicBezTo>
                <a:cubicBezTo>
                  <a:pt x="895" y="729"/>
                  <a:pt x="890" y="728"/>
                  <a:pt x="887" y="726"/>
                </a:cubicBezTo>
                <a:cubicBezTo>
                  <a:pt x="888" y="722"/>
                  <a:pt x="895" y="721"/>
                  <a:pt x="898" y="722"/>
                </a:cubicBezTo>
                <a:cubicBezTo>
                  <a:pt x="903" y="716"/>
                  <a:pt x="913" y="717"/>
                  <a:pt x="923" y="717"/>
                </a:cubicBezTo>
                <a:cubicBezTo>
                  <a:pt x="920" y="721"/>
                  <a:pt x="928" y="719"/>
                  <a:pt x="927" y="724"/>
                </a:cubicBezTo>
                <a:cubicBezTo>
                  <a:pt x="938" y="722"/>
                  <a:pt x="944" y="717"/>
                  <a:pt x="956" y="717"/>
                </a:cubicBezTo>
                <a:cubicBezTo>
                  <a:pt x="959" y="715"/>
                  <a:pt x="954" y="714"/>
                  <a:pt x="956" y="712"/>
                </a:cubicBezTo>
                <a:cubicBezTo>
                  <a:pt x="966" y="718"/>
                  <a:pt x="974" y="712"/>
                  <a:pt x="979" y="706"/>
                </a:cubicBezTo>
                <a:cubicBezTo>
                  <a:pt x="985" y="709"/>
                  <a:pt x="989" y="714"/>
                  <a:pt x="992" y="719"/>
                </a:cubicBezTo>
                <a:cubicBezTo>
                  <a:pt x="1000" y="717"/>
                  <a:pt x="1004" y="711"/>
                  <a:pt x="1010" y="707"/>
                </a:cubicBezTo>
                <a:cubicBezTo>
                  <a:pt x="1017" y="710"/>
                  <a:pt x="1023" y="706"/>
                  <a:pt x="1030" y="706"/>
                </a:cubicBezTo>
                <a:cubicBezTo>
                  <a:pt x="1033" y="705"/>
                  <a:pt x="1027" y="705"/>
                  <a:pt x="1029" y="702"/>
                </a:cubicBezTo>
                <a:close/>
                <a:moveTo>
                  <a:pt x="961" y="707"/>
                </a:moveTo>
                <a:cubicBezTo>
                  <a:pt x="958" y="704"/>
                  <a:pt x="967" y="705"/>
                  <a:pt x="966" y="702"/>
                </a:cubicBezTo>
                <a:cubicBezTo>
                  <a:pt x="969" y="703"/>
                  <a:pt x="966" y="706"/>
                  <a:pt x="965" y="708"/>
                </a:cubicBezTo>
                <a:cubicBezTo>
                  <a:pt x="963" y="709"/>
                  <a:pt x="961" y="706"/>
                  <a:pt x="961" y="707"/>
                </a:cubicBezTo>
                <a:close/>
                <a:moveTo>
                  <a:pt x="943" y="700"/>
                </a:moveTo>
                <a:cubicBezTo>
                  <a:pt x="940" y="700"/>
                  <a:pt x="940" y="700"/>
                  <a:pt x="937" y="701"/>
                </a:cubicBezTo>
                <a:cubicBezTo>
                  <a:pt x="939" y="710"/>
                  <a:pt x="948" y="704"/>
                  <a:pt x="953" y="704"/>
                </a:cubicBezTo>
                <a:cubicBezTo>
                  <a:pt x="955" y="706"/>
                  <a:pt x="950" y="708"/>
                  <a:pt x="949" y="709"/>
                </a:cubicBezTo>
                <a:cubicBezTo>
                  <a:pt x="945" y="705"/>
                  <a:pt x="941" y="710"/>
                  <a:pt x="937" y="710"/>
                </a:cubicBezTo>
                <a:cubicBezTo>
                  <a:pt x="941" y="707"/>
                  <a:pt x="935" y="707"/>
                  <a:pt x="933" y="706"/>
                </a:cubicBezTo>
                <a:cubicBezTo>
                  <a:pt x="933" y="703"/>
                  <a:pt x="936" y="704"/>
                  <a:pt x="937" y="703"/>
                </a:cubicBezTo>
                <a:cubicBezTo>
                  <a:pt x="937" y="702"/>
                  <a:pt x="936" y="702"/>
                  <a:pt x="935" y="702"/>
                </a:cubicBezTo>
                <a:cubicBezTo>
                  <a:pt x="937" y="701"/>
                  <a:pt x="937" y="700"/>
                  <a:pt x="936" y="698"/>
                </a:cubicBezTo>
                <a:cubicBezTo>
                  <a:pt x="940" y="698"/>
                  <a:pt x="943" y="696"/>
                  <a:pt x="943" y="700"/>
                </a:cubicBezTo>
                <a:close/>
                <a:moveTo>
                  <a:pt x="509" y="673"/>
                </a:moveTo>
                <a:cubicBezTo>
                  <a:pt x="510" y="675"/>
                  <a:pt x="513" y="674"/>
                  <a:pt x="515" y="675"/>
                </a:cubicBezTo>
                <a:cubicBezTo>
                  <a:pt x="515" y="677"/>
                  <a:pt x="516" y="677"/>
                  <a:pt x="515" y="679"/>
                </a:cubicBezTo>
                <a:cubicBezTo>
                  <a:pt x="511" y="676"/>
                  <a:pt x="500" y="670"/>
                  <a:pt x="498" y="679"/>
                </a:cubicBezTo>
                <a:cubicBezTo>
                  <a:pt x="484" y="683"/>
                  <a:pt x="470" y="682"/>
                  <a:pt x="458" y="681"/>
                </a:cubicBezTo>
                <a:cubicBezTo>
                  <a:pt x="454" y="680"/>
                  <a:pt x="454" y="683"/>
                  <a:pt x="451" y="683"/>
                </a:cubicBezTo>
                <a:cubicBezTo>
                  <a:pt x="452" y="679"/>
                  <a:pt x="452" y="679"/>
                  <a:pt x="452" y="679"/>
                </a:cubicBezTo>
                <a:cubicBezTo>
                  <a:pt x="455" y="679"/>
                  <a:pt x="456" y="681"/>
                  <a:pt x="460" y="680"/>
                </a:cubicBezTo>
                <a:cubicBezTo>
                  <a:pt x="458" y="678"/>
                  <a:pt x="458" y="674"/>
                  <a:pt x="463" y="675"/>
                </a:cubicBezTo>
                <a:cubicBezTo>
                  <a:pt x="460" y="670"/>
                  <a:pt x="454" y="673"/>
                  <a:pt x="451" y="669"/>
                </a:cubicBezTo>
                <a:cubicBezTo>
                  <a:pt x="448" y="668"/>
                  <a:pt x="448" y="671"/>
                  <a:pt x="444" y="670"/>
                </a:cubicBezTo>
                <a:cubicBezTo>
                  <a:pt x="446" y="672"/>
                  <a:pt x="447" y="674"/>
                  <a:pt x="447" y="676"/>
                </a:cubicBezTo>
                <a:cubicBezTo>
                  <a:pt x="444" y="679"/>
                  <a:pt x="437" y="678"/>
                  <a:pt x="435" y="673"/>
                </a:cubicBezTo>
                <a:cubicBezTo>
                  <a:pt x="432" y="674"/>
                  <a:pt x="429" y="676"/>
                  <a:pt x="425" y="677"/>
                </a:cubicBezTo>
                <a:cubicBezTo>
                  <a:pt x="425" y="674"/>
                  <a:pt x="423" y="675"/>
                  <a:pt x="423" y="672"/>
                </a:cubicBezTo>
                <a:cubicBezTo>
                  <a:pt x="419" y="673"/>
                  <a:pt x="418" y="672"/>
                  <a:pt x="414" y="671"/>
                </a:cubicBezTo>
                <a:cubicBezTo>
                  <a:pt x="414" y="668"/>
                  <a:pt x="417" y="669"/>
                  <a:pt x="417" y="666"/>
                </a:cubicBezTo>
                <a:cubicBezTo>
                  <a:pt x="422" y="667"/>
                  <a:pt x="431" y="667"/>
                  <a:pt x="440" y="666"/>
                </a:cubicBezTo>
                <a:cubicBezTo>
                  <a:pt x="441" y="664"/>
                  <a:pt x="437" y="666"/>
                  <a:pt x="438" y="663"/>
                </a:cubicBezTo>
                <a:cubicBezTo>
                  <a:pt x="440" y="664"/>
                  <a:pt x="440" y="662"/>
                  <a:pt x="442" y="662"/>
                </a:cubicBezTo>
                <a:cubicBezTo>
                  <a:pt x="443" y="664"/>
                  <a:pt x="445" y="665"/>
                  <a:pt x="443" y="667"/>
                </a:cubicBezTo>
                <a:cubicBezTo>
                  <a:pt x="444" y="666"/>
                  <a:pt x="449" y="663"/>
                  <a:pt x="448" y="668"/>
                </a:cubicBezTo>
                <a:cubicBezTo>
                  <a:pt x="451" y="667"/>
                  <a:pt x="448" y="665"/>
                  <a:pt x="448" y="663"/>
                </a:cubicBezTo>
                <a:cubicBezTo>
                  <a:pt x="454" y="662"/>
                  <a:pt x="461" y="661"/>
                  <a:pt x="465" y="662"/>
                </a:cubicBezTo>
                <a:cubicBezTo>
                  <a:pt x="464" y="666"/>
                  <a:pt x="470" y="665"/>
                  <a:pt x="469" y="670"/>
                </a:cubicBezTo>
                <a:cubicBezTo>
                  <a:pt x="474" y="671"/>
                  <a:pt x="480" y="669"/>
                  <a:pt x="485" y="671"/>
                </a:cubicBezTo>
                <a:cubicBezTo>
                  <a:pt x="485" y="668"/>
                  <a:pt x="489" y="667"/>
                  <a:pt x="492" y="666"/>
                </a:cubicBezTo>
                <a:cubicBezTo>
                  <a:pt x="488" y="666"/>
                  <a:pt x="483" y="663"/>
                  <a:pt x="479" y="662"/>
                </a:cubicBezTo>
                <a:cubicBezTo>
                  <a:pt x="488" y="660"/>
                  <a:pt x="495" y="660"/>
                  <a:pt x="503" y="659"/>
                </a:cubicBezTo>
                <a:cubicBezTo>
                  <a:pt x="503" y="661"/>
                  <a:pt x="501" y="661"/>
                  <a:pt x="502" y="663"/>
                </a:cubicBezTo>
                <a:cubicBezTo>
                  <a:pt x="505" y="663"/>
                  <a:pt x="508" y="663"/>
                  <a:pt x="508" y="665"/>
                </a:cubicBezTo>
                <a:cubicBezTo>
                  <a:pt x="509" y="668"/>
                  <a:pt x="506" y="665"/>
                  <a:pt x="504" y="665"/>
                </a:cubicBezTo>
                <a:cubicBezTo>
                  <a:pt x="504" y="668"/>
                  <a:pt x="509" y="667"/>
                  <a:pt x="510" y="669"/>
                </a:cubicBezTo>
                <a:cubicBezTo>
                  <a:pt x="509" y="670"/>
                  <a:pt x="509" y="671"/>
                  <a:pt x="509" y="673"/>
                </a:cubicBezTo>
                <a:close/>
                <a:moveTo>
                  <a:pt x="672" y="679"/>
                </a:moveTo>
                <a:cubicBezTo>
                  <a:pt x="669" y="678"/>
                  <a:pt x="670" y="678"/>
                  <a:pt x="667" y="679"/>
                </a:cubicBezTo>
                <a:cubicBezTo>
                  <a:pt x="667" y="678"/>
                  <a:pt x="666" y="677"/>
                  <a:pt x="667" y="675"/>
                </a:cubicBezTo>
                <a:cubicBezTo>
                  <a:pt x="669" y="676"/>
                  <a:pt x="672" y="676"/>
                  <a:pt x="672" y="679"/>
                </a:cubicBezTo>
                <a:close/>
                <a:moveTo>
                  <a:pt x="757" y="670"/>
                </a:moveTo>
                <a:cubicBezTo>
                  <a:pt x="754" y="671"/>
                  <a:pt x="754" y="669"/>
                  <a:pt x="751" y="668"/>
                </a:cubicBezTo>
                <a:cubicBezTo>
                  <a:pt x="752" y="665"/>
                  <a:pt x="757" y="668"/>
                  <a:pt x="757" y="670"/>
                </a:cubicBezTo>
                <a:close/>
                <a:moveTo>
                  <a:pt x="786" y="669"/>
                </a:moveTo>
                <a:cubicBezTo>
                  <a:pt x="783" y="670"/>
                  <a:pt x="783" y="668"/>
                  <a:pt x="782" y="667"/>
                </a:cubicBezTo>
                <a:cubicBezTo>
                  <a:pt x="783" y="666"/>
                  <a:pt x="785" y="666"/>
                  <a:pt x="786" y="666"/>
                </a:cubicBezTo>
                <a:lnTo>
                  <a:pt x="786" y="669"/>
                </a:lnTo>
                <a:close/>
                <a:moveTo>
                  <a:pt x="792" y="669"/>
                </a:moveTo>
                <a:cubicBezTo>
                  <a:pt x="793" y="665"/>
                  <a:pt x="796" y="667"/>
                  <a:pt x="800" y="667"/>
                </a:cubicBezTo>
                <a:cubicBezTo>
                  <a:pt x="797" y="668"/>
                  <a:pt x="797" y="669"/>
                  <a:pt x="792" y="669"/>
                </a:cubicBezTo>
                <a:close/>
                <a:moveTo>
                  <a:pt x="820" y="666"/>
                </a:moveTo>
                <a:cubicBezTo>
                  <a:pt x="819" y="667"/>
                  <a:pt x="818" y="668"/>
                  <a:pt x="815" y="667"/>
                </a:cubicBezTo>
                <a:cubicBezTo>
                  <a:pt x="816" y="665"/>
                  <a:pt x="818" y="665"/>
                  <a:pt x="820" y="664"/>
                </a:cubicBezTo>
                <a:cubicBezTo>
                  <a:pt x="823" y="665"/>
                  <a:pt x="816" y="665"/>
                  <a:pt x="820" y="666"/>
                </a:cubicBezTo>
                <a:close/>
                <a:moveTo>
                  <a:pt x="785" y="660"/>
                </a:moveTo>
                <a:cubicBezTo>
                  <a:pt x="785" y="662"/>
                  <a:pt x="780" y="659"/>
                  <a:pt x="781" y="662"/>
                </a:cubicBezTo>
                <a:cubicBezTo>
                  <a:pt x="780" y="661"/>
                  <a:pt x="779" y="661"/>
                  <a:pt x="777" y="661"/>
                </a:cubicBezTo>
                <a:cubicBezTo>
                  <a:pt x="777" y="658"/>
                  <a:pt x="777" y="658"/>
                  <a:pt x="777" y="658"/>
                </a:cubicBezTo>
                <a:cubicBezTo>
                  <a:pt x="780" y="661"/>
                  <a:pt x="782" y="658"/>
                  <a:pt x="785" y="660"/>
                </a:cubicBezTo>
                <a:close/>
                <a:moveTo>
                  <a:pt x="764" y="658"/>
                </a:moveTo>
                <a:cubicBezTo>
                  <a:pt x="765" y="661"/>
                  <a:pt x="762" y="660"/>
                  <a:pt x="761" y="662"/>
                </a:cubicBezTo>
                <a:cubicBezTo>
                  <a:pt x="760" y="662"/>
                  <a:pt x="759" y="660"/>
                  <a:pt x="760" y="658"/>
                </a:cubicBezTo>
                <a:cubicBezTo>
                  <a:pt x="762" y="659"/>
                  <a:pt x="762" y="657"/>
                  <a:pt x="764" y="658"/>
                </a:cubicBezTo>
                <a:close/>
                <a:moveTo>
                  <a:pt x="702" y="654"/>
                </a:moveTo>
                <a:cubicBezTo>
                  <a:pt x="701" y="658"/>
                  <a:pt x="697" y="658"/>
                  <a:pt x="698" y="661"/>
                </a:cubicBezTo>
                <a:cubicBezTo>
                  <a:pt x="692" y="659"/>
                  <a:pt x="683" y="662"/>
                  <a:pt x="681" y="656"/>
                </a:cubicBezTo>
                <a:cubicBezTo>
                  <a:pt x="676" y="659"/>
                  <a:pt x="671" y="654"/>
                  <a:pt x="667" y="658"/>
                </a:cubicBezTo>
                <a:cubicBezTo>
                  <a:pt x="665" y="657"/>
                  <a:pt x="664" y="656"/>
                  <a:pt x="662" y="655"/>
                </a:cubicBezTo>
                <a:cubicBezTo>
                  <a:pt x="660" y="655"/>
                  <a:pt x="659" y="658"/>
                  <a:pt x="657" y="659"/>
                </a:cubicBezTo>
                <a:cubicBezTo>
                  <a:pt x="654" y="654"/>
                  <a:pt x="647" y="660"/>
                  <a:pt x="638" y="658"/>
                </a:cubicBezTo>
                <a:cubicBezTo>
                  <a:pt x="638" y="661"/>
                  <a:pt x="638" y="661"/>
                  <a:pt x="638" y="661"/>
                </a:cubicBezTo>
                <a:cubicBezTo>
                  <a:pt x="643" y="664"/>
                  <a:pt x="648" y="666"/>
                  <a:pt x="652" y="669"/>
                </a:cubicBezTo>
                <a:cubicBezTo>
                  <a:pt x="653" y="672"/>
                  <a:pt x="649" y="670"/>
                  <a:pt x="650" y="673"/>
                </a:cubicBezTo>
                <a:cubicBezTo>
                  <a:pt x="651" y="675"/>
                  <a:pt x="658" y="672"/>
                  <a:pt x="656" y="677"/>
                </a:cubicBezTo>
                <a:cubicBezTo>
                  <a:pt x="649" y="676"/>
                  <a:pt x="637" y="680"/>
                  <a:pt x="636" y="672"/>
                </a:cubicBezTo>
                <a:cubicBezTo>
                  <a:pt x="634" y="670"/>
                  <a:pt x="631" y="670"/>
                  <a:pt x="631" y="667"/>
                </a:cubicBezTo>
                <a:cubicBezTo>
                  <a:pt x="625" y="670"/>
                  <a:pt x="620" y="665"/>
                  <a:pt x="614" y="665"/>
                </a:cubicBezTo>
                <a:cubicBezTo>
                  <a:pt x="614" y="663"/>
                  <a:pt x="613" y="663"/>
                  <a:pt x="613" y="661"/>
                </a:cubicBezTo>
                <a:cubicBezTo>
                  <a:pt x="614" y="661"/>
                  <a:pt x="614" y="662"/>
                  <a:pt x="616" y="662"/>
                </a:cubicBezTo>
                <a:cubicBezTo>
                  <a:pt x="614" y="658"/>
                  <a:pt x="608" y="661"/>
                  <a:pt x="609" y="659"/>
                </a:cubicBezTo>
                <a:cubicBezTo>
                  <a:pt x="607" y="660"/>
                  <a:pt x="607" y="661"/>
                  <a:pt x="606" y="662"/>
                </a:cubicBezTo>
                <a:cubicBezTo>
                  <a:pt x="603" y="662"/>
                  <a:pt x="604" y="661"/>
                  <a:pt x="604" y="658"/>
                </a:cubicBezTo>
                <a:cubicBezTo>
                  <a:pt x="601" y="659"/>
                  <a:pt x="603" y="662"/>
                  <a:pt x="602" y="663"/>
                </a:cubicBezTo>
                <a:cubicBezTo>
                  <a:pt x="598" y="662"/>
                  <a:pt x="593" y="664"/>
                  <a:pt x="590" y="659"/>
                </a:cubicBezTo>
                <a:cubicBezTo>
                  <a:pt x="576" y="661"/>
                  <a:pt x="564" y="661"/>
                  <a:pt x="551" y="659"/>
                </a:cubicBezTo>
                <a:cubicBezTo>
                  <a:pt x="549" y="661"/>
                  <a:pt x="550" y="665"/>
                  <a:pt x="546" y="664"/>
                </a:cubicBezTo>
                <a:cubicBezTo>
                  <a:pt x="546" y="660"/>
                  <a:pt x="542" y="663"/>
                  <a:pt x="541" y="659"/>
                </a:cubicBezTo>
                <a:cubicBezTo>
                  <a:pt x="539" y="662"/>
                  <a:pt x="534" y="660"/>
                  <a:pt x="531" y="662"/>
                </a:cubicBezTo>
                <a:cubicBezTo>
                  <a:pt x="530" y="665"/>
                  <a:pt x="536" y="664"/>
                  <a:pt x="534" y="669"/>
                </a:cubicBezTo>
                <a:cubicBezTo>
                  <a:pt x="527" y="668"/>
                  <a:pt x="519" y="672"/>
                  <a:pt x="517" y="665"/>
                </a:cubicBezTo>
                <a:cubicBezTo>
                  <a:pt x="524" y="666"/>
                  <a:pt x="524" y="666"/>
                  <a:pt x="524" y="666"/>
                </a:cubicBezTo>
                <a:cubicBezTo>
                  <a:pt x="523" y="659"/>
                  <a:pt x="517" y="664"/>
                  <a:pt x="511" y="662"/>
                </a:cubicBezTo>
                <a:cubicBezTo>
                  <a:pt x="516" y="659"/>
                  <a:pt x="521" y="656"/>
                  <a:pt x="530" y="656"/>
                </a:cubicBezTo>
                <a:cubicBezTo>
                  <a:pt x="526" y="653"/>
                  <a:pt x="523" y="654"/>
                  <a:pt x="518" y="653"/>
                </a:cubicBezTo>
                <a:cubicBezTo>
                  <a:pt x="523" y="651"/>
                  <a:pt x="539" y="648"/>
                  <a:pt x="543" y="655"/>
                </a:cubicBezTo>
                <a:cubicBezTo>
                  <a:pt x="551" y="655"/>
                  <a:pt x="557" y="659"/>
                  <a:pt x="562" y="654"/>
                </a:cubicBezTo>
                <a:cubicBezTo>
                  <a:pt x="561" y="651"/>
                  <a:pt x="555" y="655"/>
                  <a:pt x="557" y="649"/>
                </a:cubicBezTo>
                <a:cubicBezTo>
                  <a:pt x="565" y="648"/>
                  <a:pt x="573" y="646"/>
                  <a:pt x="582" y="645"/>
                </a:cubicBezTo>
                <a:cubicBezTo>
                  <a:pt x="583" y="643"/>
                  <a:pt x="580" y="644"/>
                  <a:pt x="579" y="643"/>
                </a:cubicBezTo>
                <a:cubicBezTo>
                  <a:pt x="579" y="641"/>
                  <a:pt x="583" y="642"/>
                  <a:pt x="585" y="642"/>
                </a:cubicBezTo>
                <a:cubicBezTo>
                  <a:pt x="588" y="649"/>
                  <a:pt x="609" y="646"/>
                  <a:pt x="619" y="647"/>
                </a:cubicBezTo>
                <a:cubicBezTo>
                  <a:pt x="617" y="642"/>
                  <a:pt x="611" y="646"/>
                  <a:pt x="609" y="645"/>
                </a:cubicBezTo>
                <a:cubicBezTo>
                  <a:pt x="609" y="644"/>
                  <a:pt x="610" y="644"/>
                  <a:pt x="610" y="644"/>
                </a:cubicBezTo>
                <a:cubicBezTo>
                  <a:pt x="602" y="641"/>
                  <a:pt x="593" y="642"/>
                  <a:pt x="581" y="640"/>
                </a:cubicBezTo>
                <a:cubicBezTo>
                  <a:pt x="592" y="635"/>
                  <a:pt x="605" y="639"/>
                  <a:pt x="616" y="637"/>
                </a:cubicBezTo>
                <a:cubicBezTo>
                  <a:pt x="617" y="640"/>
                  <a:pt x="613" y="638"/>
                  <a:pt x="612" y="640"/>
                </a:cubicBezTo>
                <a:cubicBezTo>
                  <a:pt x="613" y="641"/>
                  <a:pt x="614" y="641"/>
                  <a:pt x="614" y="642"/>
                </a:cubicBezTo>
                <a:cubicBezTo>
                  <a:pt x="616" y="641"/>
                  <a:pt x="617" y="639"/>
                  <a:pt x="619" y="639"/>
                </a:cubicBezTo>
                <a:cubicBezTo>
                  <a:pt x="613" y="637"/>
                  <a:pt x="636" y="633"/>
                  <a:pt x="636" y="638"/>
                </a:cubicBezTo>
                <a:cubicBezTo>
                  <a:pt x="631" y="636"/>
                  <a:pt x="628" y="639"/>
                  <a:pt x="628" y="643"/>
                </a:cubicBezTo>
                <a:cubicBezTo>
                  <a:pt x="637" y="644"/>
                  <a:pt x="641" y="649"/>
                  <a:pt x="649" y="649"/>
                </a:cubicBezTo>
                <a:cubicBezTo>
                  <a:pt x="651" y="648"/>
                  <a:pt x="650" y="647"/>
                  <a:pt x="650" y="644"/>
                </a:cubicBezTo>
                <a:cubicBezTo>
                  <a:pt x="649" y="642"/>
                  <a:pt x="644" y="642"/>
                  <a:pt x="641" y="640"/>
                </a:cubicBezTo>
                <a:cubicBezTo>
                  <a:pt x="641" y="637"/>
                  <a:pt x="646" y="639"/>
                  <a:pt x="646" y="635"/>
                </a:cubicBezTo>
                <a:cubicBezTo>
                  <a:pt x="648" y="635"/>
                  <a:pt x="647" y="638"/>
                  <a:pt x="649" y="638"/>
                </a:cubicBezTo>
                <a:cubicBezTo>
                  <a:pt x="650" y="636"/>
                  <a:pt x="653" y="635"/>
                  <a:pt x="657" y="636"/>
                </a:cubicBezTo>
                <a:cubicBezTo>
                  <a:pt x="659" y="635"/>
                  <a:pt x="654" y="635"/>
                  <a:pt x="655" y="632"/>
                </a:cubicBezTo>
                <a:cubicBezTo>
                  <a:pt x="665" y="633"/>
                  <a:pt x="670" y="628"/>
                  <a:pt x="676" y="634"/>
                </a:cubicBezTo>
                <a:cubicBezTo>
                  <a:pt x="675" y="640"/>
                  <a:pt x="673" y="638"/>
                  <a:pt x="671" y="646"/>
                </a:cubicBezTo>
                <a:cubicBezTo>
                  <a:pt x="673" y="648"/>
                  <a:pt x="677" y="648"/>
                  <a:pt x="675" y="652"/>
                </a:cubicBezTo>
                <a:cubicBezTo>
                  <a:pt x="676" y="653"/>
                  <a:pt x="678" y="653"/>
                  <a:pt x="679" y="654"/>
                </a:cubicBezTo>
                <a:cubicBezTo>
                  <a:pt x="681" y="653"/>
                  <a:pt x="680" y="651"/>
                  <a:pt x="681" y="650"/>
                </a:cubicBezTo>
                <a:cubicBezTo>
                  <a:pt x="687" y="653"/>
                  <a:pt x="692" y="655"/>
                  <a:pt x="696" y="656"/>
                </a:cubicBezTo>
                <a:cubicBezTo>
                  <a:pt x="698" y="655"/>
                  <a:pt x="695" y="653"/>
                  <a:pt x="697" y="652"/>
                </a:cubicBezTo>
                <a:cubicBezTo>
                  <a:pt x="700" y="652"/>
                  <a:pt x="700" y="653"/>
                  <a:pt x="702" y="654"/>
                </a:cubicBezTo>
                <a:close/>
                <a:moveTo>
                  <a:pt x="711" y="653"/>
                </a:moveTo>
                <a:cubicBezTo>
                  <a:pt x="700" y="655"/>
                  <a:pt x="700" y="643"/>
                  <a:pt x="691" y="645"/>
                </a:cubicBezTo>
                <a:cubicBezTo>
                  <a:pt x="691" y="641"/>
                  <a:pt x="693" y="640"/>
                  <a:pt x="696" y="640"/>
                </a:cubicBezTo>
                <a:cubicBezTo>
                  <a:pt x="700" y="644"/>
                  <a:pt x="706" y="639"/>
                  <a:pt x="712" y="638"/>
                </a:cubicBezTo>
                <a:cubicBezTo>
                  <a:pt x="713" y="640"/>
                  <a:pt x="715" y="642"/>
                  <a:pt x="718" y="643"/>
                </a:cubicBezTo>
                <a:cubicBezTo>
                  <a:pt x="715" y="644"/>
                  <a:pt x="710" y="646"/>
                  <a:pt x="711" y="653"/>
                </a:cubicBezTo>
                <a:close/>
                <a:moveTo>
                  <a:pt x="807" y="649"/>
                </a:moveTo>
                <a:cubicBezTo>
                  <a:pt x="806" y="647"/>
                  <a:pt x="805" y="645"/>
                  <a:pt x="804" y="643"/>
                </a:cubicBezTo>
                <a:cubicBezTo>
                  <a:pt x="807" y="644"/>
                  <a:pt x="808" y="646"/>
                  <a:pt x="807" y="649"/>
                </a:cubicBezTo>
                <a:close/>
                <a:moveTo>
                  <a:pt x="811" y="644"/>
                </a:moveTo>
                <a:cubicBezTo>
                  <a:pt x="812" y="645"/>
                  <a:pt x="810" y="646"/>
                  <a:pt x="811" y="649"/>
                </a:cubicBezTo>
                <a:cubicBezTo>
                  <a:pt x="807" y="649"/>
                  <a:pt x="810" y="646"/>
                  <a:pt x="811" y="644"/>
                </a:cubicBezTo>
                <a:close/>
                <a:moveTo>
                  <a:pt x="799" y="643"/>
                </a:moveTo>
                <a:cubicBezTo>
                  <a:pt x="800" y="646"/>
                  <a:pt x="798" y="646"/>
                  <a:pt x="796" y="646"/>
                </a:cubicBezTo>
                <a:cubicBezTo>
                  <a:pt x="796" y="643"/>
                  <a:pt x="796" y="643"/>
                  <a:pt x="796" y="643"/>
                </a:cubicBezTo>
                <a:lnTo>
                  <a:pt x="799" y="643"/>
                </a:lnTo>
                <a:close/>
                <a:moveTo>
                  <a:pt x="814" y="654"/>
                </a:moveTo>
                <a:cubicBezTo>
                  <a:pt x="811" y="652"/>
                  <a:pt x="808" y="654"/>
                  <a:pt x="806" y="654"/>
                </a:cubicBezTo>
                <a:cubicBezTo>
                  <a:pt x="806" y="651"/>
                  <a:pt x="806" y="651"/>
                  <a:pt x="806" y="651"/>
                </a:cubicBezTo>
                <a:cubicBezTo>
                  <a:pt x="810" y="653"/>
                  <a:pt x="813" y="650"/>
                  <a:pt x="814" y="654"/>
                </a:cubicBezTo>
                <a:close/>
                <a:moveTo>
                  <a:pt x="761" y="651"/>
                </a:moveTo>
                <a:cubicBezTo>
                  <a:pt x="758" y="650"/>
                  <a:pt x="757" y="652"/>
                  <a:pt x="755" y="650"/>
                </a:cubicBezTo>
                <a:cubicBezTo>
                  <a:pt x="755" y="648"/>
                  <a:pt x="760" y="650"/>
                  <a:pt x="760" y="647"/>
                </a:cubicBezTo>
                <a:cubicBezTo>
                  <a:pt x="762" y="648"/>
                  <a:pt x="761" y="649"/>
                  <a:pt x="761" y="651"/>
                </a:cubicBezTo>
                <a:close/>
                <a:moveTo>
                  <a:pt x="825" y="644"/>
                </a:moveTo>
                <a:cubicBezTo>
                  <a:pt x="824" y="646"/>
                  <a:pt x="821" y="646"/>
                  <a:pt x="821" y="649"/>
                </a:cubicBezTo>
                <a:cubicBezTo>
                  <a:pt x="817" y="650"/>
                  <a:pt x="821" y="643"/>
                  <a:pt x="817" y="644"/>
                </a:cubicBezTo>
                <a:cubicBezTo>
                  <a:pt x="820" y="642"/>
                  <a:pt x="822" y="643"/>
                  <a:pt x="825" y="644"/>
                </a:cubicBezTo>
                <a:close/>
                <a:moveTo>
                  <a:pt x="777" y="642"/>
                </a:moveTo>
                <a:cubicBezTo>
                  <a:pt x="776" y="643"/>
                  <a:pt x="775" y="643"/>
                  <a:pt x="773" y="643"/>
                </a:cubicBezTo>
                <a:cubicBezTo>
                  <a:pt x="773" y="641"/>
                  <a:pt x="771" y="641"/>
                  <a:pt x="772" y="638"/>
                </a:cubicBezTo>
                <a:cubicBezTo>
                  <a:pt x="776" y="640"/>
                  <a:pt x="777" y="635"/>
                  <a:pt x="777" y="642"/>
                </a:cubicBezTo>
                <a:close/>
                <a:moveTo>
                  <a:pt x="812" y="635"/>
                </a:moveTo>
                <a:cubicBezTo>
                  <a:pt x="812" y="637"/>
                  <a:pt x="811" y="637"/>
                  <a:pt x="811" y="639"/>
                </a:cubicBezTo>
                <a:cubicBezTo>
                  <a:pt x="810" y="638"/>
                  <a:pt x="808" y="637"/>
                  <a:pt x="808" y="635"/>
                </a:cubicBezTo>
                <a:lnTo>
                  <a:pt x="812" y="635"/>
                </a:lnTo>
                <a:close/>
                <a:moveTo>
                  <a:pt x="730" y="627"/>
                </a:moveTo>
                <a:cubicBezTo>
                  <a:pt x="728" y="626"/>
                  <a:pt x="731" y="624"/>
                  <a:pt x="732" y="624"/>
                </a:cubicBezTo>
                <a:cubicBezTo>
                  <a:pt x="732" y="622"/>
                  <a:pt x="729" y="622"/>
                  <a:pt x="727" y="621"/>
                </a:cubicBezTo>
                <a:cubicBezTo>
                  <a:pt x="727" y="625"/>
                  <a:pt x="726" y="626"/>
                  <a:pt x="729" y="629"/>
                </a:cubicBezTo>
                <a:cubicBezTo>
                  <a:pt x="735" y="630"/>
                  <a:pt x="744" y="629"/>
                  <a:pt x="752" y="630"/>
                </a:cubicBezTo>
                <a:cubicBezTo>
                  <a:pt x="748" y="632"/>
                  <a:pt x="747" y="635"/>
                  <a:pt x="743" y="636"/>
                </a:cubicBezTo>
                <a:cubicBezTo>
                  <a:pt x="743" y="634"/>
                  <a:pt x="743" y="634"/>
                  <a:pt x="743" y="634"/>
                </a:cubicBezTo>
                <a:cubicBezTo>
                  <a:pt x="737" y="638"/>
                  <a:pt x="731" y="632"/>
                  <a:pt x="722" y="631"/>
                </a:cubicBezTo>
                <a:cubicBezTo>
                  <a:pt x="724" y="632"/>
                  <a:pt x="728" y="632"/>
                  <a:pt x="729" y="634"/>
                </a:cubicBezTo>
                <a:cubicBezTo>
                  <a:pt x="726" y="635"/>
                  <a:pt x="726" y="635"/>
                  <a:pt x="725" y="638"/>
                </a:cubicBezTo>
                <a:cubicBezTo>
                  <a:pt x="720" y="638"/>
                  <a:pt x="718" y="633"/>
                  <a:pt x="721" y="632"/>
                </a:cubicBezTo>
                <a:cubicBezTo>
                  <a:pt x="722" y="627"/>
                  <a:pt x="715" y="629"/>
                  <a:pt x="718" y="624"/>
                </a:cubicBezTo>
                <a:cubicBezTo>
                  <a:pt x="712" y="626"/>
                  <a:pt x="705" y="629"/>
                  <a:pt x="702" y="624"/>
                </a:cubicBezTo>
                <a:cubicBezTo>
                  <a:pt x="703" y="626"/>
                  <a:pt x="702" y="629"/>
                  <a:pt x="701" y="631"/>
                </a:cubicBezTo>
                <a:cubicBezTo>
                  <a:pt x="698" y="631"/>
                  <a:pt x="697" y="630"/>
                  <a:pt x="694" y="629"/>
                </a:cubicBezTo>
                <a:cubicBezTo>
                  <a:pt x="692" y="636"/>
                  <a:pt x="682" y="632"/>
                  <a:pt x="676" y="631"/>
                </a:cubicBezTo>
                <a:cubicBezTo>
                  <a:pt x="677" y="628"/>
                  <a:pt x="683" y="630"/>
                  <a:pt x="686" y="629"/>
                </a:cubicBezTo>
                <a:cubicBezTo>
                  <a:pt x="684" y="619"/>
                  <a:pt x="699" y="630"/>
                  <a:pt x="701" y="626"/>
                </a:cubicBezTo>
                <a:cubicBezTo>
                  <a:pt x="702" y="622"/>
                  <a:pt x="696" y="624"/>
                  <a:pt x="695" y="622"/>
                </a:cubicBezTo>
                <a:cubicBezTo>
                  <a:pt x="696" y="616"/>
                  <a:pt x="696" y="616"/>
                  <a:pt x="696" y="616"/>
                </a:cubicBezTo>
                <a:cubicBezTo>
                  <a:pt x="697" y="618"/>
                  <a:pt x="700" y="617"/>
                  <a:pt x="702" y="618"/>
                </a:cubicBezTo>
                <a:cubicBezTo>
                  <a:pt x="702" y="622"/>
                  <a:pt x="702" y="622"/>
                  <a:pt x="702" y="622"/>
                </a:cubicBezTo>
                <a:cubicBezTo>
                  <a:pt x="711" y="612"/>
                  <a:pt x="728" y="623"/>
                  <a:pt x="738" y="619"/>
                </a:cubicBezTo>
                <a:cubicBezTo>
                  <a:pt x="737" y="623"/>
                  <a:pt x="741" y="622"/>
                  <a:pt x="742" y="623"/>
                </a:cubicBezTo>
                <a:cubicBezTo>
                  <a:pt x="740" y="628"/>
                  <a:pt x="734" y="626"/>
                  <a:pt x="730" y="627"/>
                </a:cubicBezTo>
                <a:close/>
                <a:moveTo>
                  <a:pt x="811" y="621"/>
                </a:moveTo>
                <a:cubicBezTo>
                  <a:pt x="806" y="624"/>
                  <a:pt x="804" y="620"/>
                  <a:pt x="799" y="623"/>
                </a:cubicBezTo>
                <a:cubicBezTo>
                  <a:pt x="800" y="625"/>
                  <a:pt x="804" y="624"/>
                  <a:pt x="803" y="628"/>
                </a:cubicBezTo>
                <a:cubicBezTo>
                  <a:pt x="800" y="629"/>
                  <a:pt x="797" y="629"/>
                  <a:pt x="794" y="629"/>
                </a:cubicBezTo>
                <a:cubicBezTo>
                  <a:pt x="794" y="627"/>
                  <a:pt x="793" y="626"/>
                  <a:pt x="792" y="626"/>
                </a:cubicBezTo>
                <a:cubicBezTo>
                  <a:pt x="792" y="623"/>
                  <a:pt x="794" y="623"/>
                  <a:pt x="795" y="621"/>
                </a:cubicBezTo>
                <a:cubicBezTo>
                  <a:pt x="792" y="618"/>
                  <a:pt x="796" y="620"/>
                  <a:pt x="796" y="615"/>
                </a:cubicBezTo>
                <a:cubicBezTo>
                  <a:pt x="799" y="620"/>
                  <a:pt x="806" y="616"/>
                  <a:pt x="811" y="621"/>
                </a:cubicBezTo>
                <a:close/>
                <a:moveTo>
                  <a:pt x="808" y="611"/>
                </a:moveTo>
                <a:cubicBezTo>
                  <a:pt x="811" y="617"/>
                  <a:pt x="803" y="609"/>
                  <a:pt x="804" y="613"/>
                </a:cubicBezTo>
                <a:cubicBezTo>
                  <a:pt x="803" y="613"/>
                  <a:pt x="803" y="612"/>
                  <a:pt x="803" y="611"/>
                </a:cubicBezTo>
                <a:cubicBezTo>
                  <a:pt x="801" y="611"/>
                  <a:pt x="801" y="614"/>
                  <a:pt x="800" y="615"/>
                </a:cubicBezTo>
                <a:cubicBezTo>
                  <a:pt x="796" y="616"/>
                  <a:pt x="799" y="611"/>
                  <a:pt x="797" y="610"/>
                </a:cubicBezTo>
                <a:cubicBezTo>
                  <a:pt x="801" y="607"/>
                  <a:pt x="806" y="611"/>
                  <a:pt x="808" y="611"/>
                </a:cubicBezTo>
                <a:close/>
                <a:moveTo>
                  <a:pt x="487" y="566"/>
                </a:moveTo>
                <a:cubicBezTo>
                  <a:pt x="484" y="568"/>
                  <a:pt x="482" y="567"/>
                  <a:pt x="478" y="567"/>
                </a:cubicBezTo>
                <a:cubicBezTo>
                  <a:pt x="481" y="563"/>
                  <a:pt x="483" y="567"/>
                  <a:pt x="487" y="566"/>
                </a:cubicBezTo>
                <a:close/>
                <a:moveTo>
                  <a:pt x="171" y="533"/>
                </a:moveTo>
                <a:cubicBezTo>
                  <a:pt x="165" y="532"/>
                  <a:pt x="166" y="532"/>
                  <a:pt x="161" y="531"/>
                </a:cubicBezTo>
                <a:cubicBezTo>
                  <a:pt x="162" y="528"/>
                  <a:pt x="172" y="529"/>
                  <a:pt x="171" y="533"/>
                </a:cubicBezTo>
                <a:close/>
                <a:moveTo>
                  <a:pt x="953" y="569"/>
                </a:moveTo>
                <a:cubicBezTo>
                  <a:pt x="949" y="568"/>
                  <a:pt x="947" y="569"/>
                  <a:pt x="943" y="569"/>
                </a:cubicBezTo>
                <a:cubicBezTo>
                  <a:pt x="944" y="567"/>
                  <a:pt x="946" y="567"/>
                  <a:pt x="947" y="565"/>
                </a:cubicBezTo>
                <a:cubicBezTo>
                  <a:pt x="949" y="567"/>
                  <a:pt x="954" y="565"/>
                  <a:pt x="953" y="569"/>
                </a:cubicBezTo>
                <a:close/>
                <a:moveTo>
                  <a:pt x="138" y="524"/>
                </a:moveTo>
                <a:cubicBezTo>
                  <a:pt x="137" y="524"/>
                  <a:pt x="129" y="523"/>
                  <a:pt x="127" y="520"/>
                </a:cubicBezTo>
                <a:cubicBezTo>
                  <a:pt x="130" y="521"/>
                  <a:pt x="137" y="520"/>
                  <a:pt x="138" y="524"/>
                </a:cubicBezTo>
                <a:close/>
                <a:moveTo>
                  <a:pt x="27" y="496"/>
                </a:moveTo>
                <a:cubicBezTo>
                  <a:pt x="27" y="495"/>
                  <a:pt x="26" y="493"/>
                  <a:pt x="25" y="493"/>
                </a:cubicBezTo>
                <a:cubicBezTo>
                  <a:pt x="26" y="489"/>
                  <a:pt x="29" y="493"/>
                  <a:pt x="29" y="495"/>
                </a:cubicBezTo>
                <a:cubicBezTo>
                  <a:pt x="30" y="492"/>
                  <a:pt x="30" y="493"/>
                  <a:pt x="35" y="493"/>
                </a:cubicBezTo>
                <a:cubicBezTo>
                  <a:pt x="34" y="494"/>
                  <a:pt x="33" y="495"/>
                  <a:pt x="34" y="498"/>
                </a:cubicBezTo>
                <a:cubicBezTo>
                  <a:pt x="30" y="497"/>
                  <a:pt x="31" y="495"/>
                  <a:pt x="27" y="496"/>
                </a:cubicBezTo>
                <a:close/>
                <a:moveTo>
                  <a:pt x="42" y="499"/>
                </a:moveTo>
                <a:cubicBezTo>
                  <a:pt x="43" y="498"/>
                  <a:pt x="43" y="497"/>
                  <a:pt x="43" y="496"/>
                </a:cubicBezTo>
                <a:cubicBezTo>
                  <a:pt x="40" y="496"/>
                  <a:pt x="40" y="499"/>
                  <a:pt x="36" y="498"/>
                </a:cubicBezTo>
                <a:cubicBezTo>
                  <a:pt x="38" y="495"/>
                  <a:pt x="37" y="497"/>
                  <a:pt x="35" y="497"/>
                </a:cubicBezTo>
                <a:cubicBezTo>
                  <a:pt x="35" y="496"/>
                  <a:pt x="36" y="495"/>
                  <a:pt x="36" y="493"/>
                </a:cubicBezTo>
                <a:cubicBezTo>
                  <a:pt x="43" y="495"/>
                  <a:pt x="49" y="494"/>
                  <a:pt x="53" y="498"/>
                </a:cubicBezTo>
                <a:cubicBezTo>
                  <a:pt x="52" y="499"/>
                  <a:pt x="47" y="500"/>
                  <a:pt x="42" y="499"/>
                </a:cubicBezTo>
                <a:close/>
                <a:moveTo>
                  <a:pt x="1027" y="566"/>
                </a:moveTo>
                <a:cubicBezTo>
                  <a:pt x="1019" y="564"/>
                  <a:pt x="1015" y="566"/>
                  <a:pt x="1008" y="564"/>
                </a:cubicBezTo>
                <a:cubicBezTo>
                  <a:pt x="1013" y="561"/>
                  <a:pt x="1024" y="558"/>
                  <a:pt x="1027" y="566"/>
                </a:cubicBezTo>
                <a:close/>
                <a:moveTo>
                  <a:pt x="1045" y="548"/>
                </a:moveTo>
                <a:cubicBezTo>
                  <a:pt x="1043" y="552"/>
                  <a:pt x="1049" y="549"/>
                  <a:pt x="1051" y="552"/>
                </a:cubicBezTo>
                <a:cubicBezTo>
                  <a:pt x="1051" y="557"/>
                  <a:pt x="1051" y="557"/>
                  <a:pt x="1051" y="557"/>
                </a:cubicBezTo>
                <a:cubicBezTo>
                  <a:pt x="1045" y="556"/>
                  <a:pt x="1046" y="551"/>
                  <a:pt x="1041" y="549"/>
                </a:cubicBezTo>
                <a:cubicBezTo>
                  <a:pt x="1041" y="547"/>
                  <a:pt x="1043" y="548"/>
                  <a:pt x="1045" y="548"/>
                </a:cubicBezTo>
                <a:close/>
                <a:moveTo>
                  <a:pt x="1029" y="543"/>
                </a:moveTo>
                <a:cubicBezTo>
                  <a:pt x="1027" y="546"/>
                  <a:pt x="1023" y="547"/>
                  <a:pt x="1022" y="549"/>
                </a:cubicBezTo>
                <a:cubicBezTo>
                  <a:pt x="1017" y="548"/>
                  <a:pt x="1013" y="548"/>
                  <a:pt x="1010" y="549"/>
                </a:cubicBezTo>
                <a:cubicBezTo>
                  <a:pt x="1008" y="546"/>
                  <a:pt x="1009" y="541"/>
                  <a:pt x="1004" y="542"/>
                </a:cubicBezTo>
                <a:cubicBezTo>
                  <a:pt x="1009" y="538"/>
                  <a:pt x="1016" y="539"/>
                  <a:pt x="1025" y="538"/>
                </a:cubicBezTo>
                <a:cubicBezTo>
                  <a:pt x="1025" y="541"/>
                  <a:pt x="1027" y="543"/>
                  <a:pt x="1029" y="543"/>
                </a:cubicBezTo>
                <a:close/>
                <a:moveTo>
                  <a:pt x="991" y="536"/>
                </a:moveTo>
                <a:cubicBezTo>
                  <a:pt x="991" y="538"/>
                  <a:pt x="991" y="540"/>
                  <a:pt x="989" y="541"/>
                </a:cubicBezTo>
                <a:cubicBezTo>
                  <a:pt x="990" y="542"/>
                  <a:pt x="993" y="543"/>
                  <a:pt x="995" y="544"/>
                </a:cubicBezTo>
                <a:cubicBezTo>
                  <a:pt x="997" y="540"/>
                  <a:pt x="1000" y="544"/>
                  <a:pt x="1003" y="542"/>
                </a:cubicBezTo>
                <a:cubicBezTo>
                  <a:pt x="1002" y="543"/>
                  <a:pt x="1002" y="547"/>
                  <a:pt x="999" y="546"/>
                </a:cubicBezTo>
                <a:cubicBezTo>
                  <a:pt x="999" y="548"/>
                  <a:pt x="1000" y="548"/>
                  <a:pt x="1000" y="550"/>
                </a:cubicBezTo>
                <a:cubicBezTo>
                  <a:pt x="1004" y="551"/>
                  <a:pt x="1003" y="548"/>
                  <a:pt x="1006" y="548"/>
                </a:cubicBezTo>
                <a:cubicBezTo>
                  <a:pt x="1006" y="549"/>
                  <a:pt x="1007" y="549"/>
                  <a:pt x="1008" y="549"/>
                </a:cubicBezTo>
                <a:cubicBezTo>
                  <a:pt x="1007" y="555"/>
                  <a:pt x="1012" y="555"/>
                  <a:pt x="1013" y="558"/>
                </a:cubicBezTo>
                <a:cubicBezTo>
                  <a:pt x="1010" y="561"/>
                  <a:pt x="1002" y="560"/>
                  <a:pt x="1001" y="557"/>
                </a:cubicBezTo>
                <a:cubicBezTo>
                  <a:pt x="999" y="557"/>
                  <a:pt x="1000" y="559"/>
                  <a:pt x="999" y="559"/>
                </a:cubicBezTo>
                <a:cubicBezTo>
                  <a:pt x="996" y="559"/>
                  <a:pt x="996" y="558"/>
                  <a:pt x="996" y="556"/>
                </a:cubicBezTo>
                <a:cubicBezTo>
                  <a:pt x="1000" y="555"/>
                  <a:pt x="999" y="555"/>
                  <a:pt x="1002" y="556"/>
                </a:cubicBezTo>
                <a:cubicBezTo>
                  <a:pt x="1004" y="553"/>
                  <a:pt x="1000" y="554"/>
                  <a:pt x="1001" y="552"/>
                </a:cubicBezTo>
                <a:cubicBezTo>
                  <a:pt x="997" y="553"/>
                  <a:pt x="996" y="551"/>
                  <a:pt x="993" y="554"/>
                </a:cubicBezTo>
                <a:cubicBezTo>
                  <a:pt x="992" y="551"/>
                  <a:pt x="994" y="552"/>
                  <a:pt x="994" y="549"/>
                </a:cubicBezTo>
                <a:cubicBezTo>
                  <a:pt x="992" y="546"/>
                  <a:pt x="987" y="551"/>
                  <a:pt x="987" y="546"/>
                </a:cubicBezTo>
                <a:cubicBezTo>
                  <a:pt x="986" y="548"/>
                  <a:pt x="982" y="550"/>
                  <a:pt x="979" y="548"/>
                </a:cubicBezTo>
                <a:cubicBezTo>
                  <a:pt x="980" y="541"/>
                  <a:pt x="984" y="542"/>
                  <a:pt x="988" y="539"/>
                </a:cubicBezTo>
                <a:cubicBezTo>
                  <a:pt x="986" y="539"/>
                  <a:pt x="986" y="537"/>
                  <a:pt x="983" y="537"/>
                </a:cubicBezTo>
                <a:cubicBezTo>
                  <a:pt x="984" y="536"/>
                  <a:pt x="990" y="536"/>
                  <a:pt x="991" y="536"/>
                </a:cubicBezTo>
                <a:close/>
                <a:moveTo>
                  <a:pt x="984" y="534"/>
                </a:moveTo>
                <a:cubicBezTo>
                  <a:pt x="984" y="531"/>
                  <a:pt x="986" y="530"/>
                  <a:pt x="989" y="530"/>
                </a:cubicBezTo>
                <a:cubicBezTo>
                  <a:pt x="989" y="534"/>
                  <a:pt x="986" y="534"/>
                  <a:pt x="984" y="534"/>
                </a:cubicBezTo>
                <a:close/>
                <a:moveTo>
                  <a:pt x="1058" y="529"/>
                </a:moveTo>
                <a:cubicBezTo>
                  <a:pt x="1059" y="528"/>
                  <a:pt x="1060" y="526"/>
                  <a:pt x="1063" y="527"/>
                </a:cubicBezTo>
                <a:cubicBezTo>
                  <a:pt x="1064" y="528"/>
                  <a:pt x="1064" y="530"/>
                  <a:pt x="1066" y="531"/>
                </a:cubicBezTo>
                <a:cubicBezTo>
                  <a:pt x="1063" y="530"/>
                  <a:pt x="1059" y="532"/>
                  <a:pt x="1055" y="530"/>
                </a:cubicBezTo>
                <a:cubicBezTo>
                  <a:pt x="1054" y="528"/>
                  <a:pt x="1057" y="527"/>
                  <a:pt x="1055" y="527"/>
                </a:cubicBezTo>
                <a:cubicBezTo>
                  <a:pt x="1056" y="524"/>
                  <a:pt x="1058" y="528"/>
                  <a:pt x="1058" y="529"/>
                </a:cubicBezTo>
                <a:close/>
                <a:moveTo>
                  <a:pt x="979" y="518"/>
                </a:moveTo>
                <a:cubicBezTo>
                  <a:pt x="980" y="520"/>
                  <a:pt x="984" y="520"/>
                  <a:pt x="986" y="521"/>
                </a:cubicBezTo>
                <a:cubicBezTo>
                  <a:pt x="983" y="523"/>
                  <a:pt x="986" y="526"/>
                  <a:pt x="984" y="528"/>
                </a:cubicBezTo>
                <a:cubicBezTo>
                  <a:pt x="981" y="528"/>
                  <a:pt x="982" y="525"/>
                  <a:pt x="980" y="528"/>
                </a:cubicBezTo>
                <a:cubicBezTo>
                  <a:pt x="980" y="525"/>
                  <a:pt x="976" y="526"/>
                  <a:pt x="972" y="526"/>
                </a:cubicBezTo>
                <a:cubicBezTo>
                  <a:pt x="972" y="522"/>
                  <a:pt x="978" y="525"/>
                  <a:pt x="979" y="522"/>
                </a:cubicBezTo>
                <a:cubicBezTo>
                  <a:pt x="974" y="520"/>
                  <a:pt x="965" y="522"/>
                  <a:pt x="959" y="520"/>
                </a:cubicBezTo>
                <a:cubicBezTo>
                  <a:pt x="961" y="517"/>
                  <a:pt x="965" y="518"/>
                  <a:pt x="967" y="515"/>
                </a:cubicBezTo>
                <a:cubicBezTo>
                  <a:pt x="969" y="517"/>
                  <a:pt x="967" y="516"/>
                  <a:pt x="967" y="519"/>
                </a:cubicBezTo>
                <a:cubicBezTo>
                  <a:pt x="969" y="517"/>
                  <a:pt x="973" y="513"/>
                  <a:pt x="974" y="517"/>
                </a:cubicBezTo>
                <a:cubicBezTo>
                  <a:pt x="978" y="516"/>
                  <a:pt x="980" y="514"/>
                  <a:pt x="984" y="514"/>
                </a:cubicBezTo>
                <a:cubicBezTo>
                  <a:pt x="984" y="517"/>
                  <a:pt x="981" y="517"/>
                  <a:pt x="979" y="518"/>
                </a:cubicBezTo>
                <a:close/>
                <a:moveTo>
                  <a:pt x="735" y="504"/>
                </a:moveTo>
                <a:cubicBezTo>
                  <a:pt x="735" y="502"/>
                  <a:pt x="739" y="504"/>
                  <a:pt x="741" y="504"/>
                </a:cubicBezTo>
                <a:cubicBezTo>
                  <a:pt x="740" y="507"/>
                  <a:pt x="737" y="504"/>
                  <a:pt x="735" y="504"/>
                </a:cubicBezTo>
                <a:close/>
                <a:moveTo>
                  <a:pt x="81" y="476"/>
                </a:moveTo>
                <a:cubicBezTo>
                  <a:pt x="75" y="473"/>
                  <a:pt x="65" y="474"/>
                  <a:pt x="63" y="467"/>
                </a:cubicBezTo>
                <a:cubicBezTo>
                  <a:pt x="67" y="467"/>
                  <a:pt x="69" y="462"/>
                  <a:pt x="73" y="466"/>
                </a:cubicBezTo>
                <a:cubicBezTo>
                  <a:pt x="76" y="465"/>
                  <a:pt x="71" y="465"/>
                  <a:pt x="72" y="463"/>
                </a:cubicBezTo>
                <a:cubicBezTo>
                  <a:pt x="77" y="460"/>
                  <a:pt x="76" y="468"/>
                  <a:pt x="81" y="467"/>
                </a:cubicBezTo>
                <a:cubicBezTo>
                  <a:pt x="80" y="471"/>
                  <a:pt x="82" y="472"/>
                  <a:pt x="81" y="476"/>
                </a:cubicBezTo>
                <a:close/>
                <a:moveTo>
                  <a:pt x="1078" y="511"/>
                </a:moveTo>
                <a:cubicBezTo>
                  <a:pt x="1075" y="513"/>
                  <a:pt x="1073" y="511"/>
                  <a:pt x="1070" y="510"/>
                </a:cubicBezTo>
                <a:cubicBezTo>
                  <a:pt x="1071" y="509"/>
                  <a:pt x="1079" y="507"/>
                  <a:pt x="1078" y="511"/>
                </a:cubicBezTo>
                <a:close/>
                <a:moveTo>
                  <a:pt x="207" y="423"/>
                </a:moveTo>
                <a:cubicBezTo>
                  <a:pt x="208" y="420"/>
                  <a:pt x="212" y="423"/>
                  <a:pt x="212" y="425"/>
                </a:cubicBezTo>
                <a:cubicBezTo>
                  <a:pt x="208" y="426"/>
                  <a:pt x="210" y="423"/>
                  <a:pt x="207" y="423"/>
                </a:cubicBezTo>
                <a:close/>
                <a:moveTo>
                  <a:pt x="193" y="427"/>
                </a:moveTo>
                <a:cubicBezTo>
                  <a:pt x="192" y="428"/>
                  <a:pt x="194" y="428"/>
                  <a:pt x="194" y="428"/>
                </a:cubicBezTo>
                <a:cubicBezTo>
                  <a:pt x="194" y="431"/>
                  <a:pt x="191" y="431"/>
                  <a:pt x="188" y="431"/>
                </a:cubicBezTo>
                <a:cubicBezTo>
                  <a:pt x="190" y="430"/>
                  <a:pt x="189" y="427"/>
                  <a:pt x="193" y="427"/>
                </a:cubicBezTo>
                <a:close/>
                <a:moveTo>
                  <a:pt x="985" y="474"/>
                </a:moveTo>
                <a:cubicBezTo>
                  <a:pt x="985" y="470"/>
                  <a:pt x="985" y="470"/>
                  <a:pt x="985" y="470"/>
                </a:cubicBezTo>
                <a:cubicBezTo>
                  <a:pt x="988" y="469"/>
                  <a:pt x="990" y="471"/>
                  <a:pt x="990" y="473"/>
                </a:cubicBezTo>
                <a:cubicBezTo>
                  <a:pt x="989" y="474"/>
                  <a:pt x="987" y="474"/>
                  <a:pt x="985" y="474"/>
                </a:cubicBezTo>
                <a:close/>
                <a:moveTo>
                  <a:pt x="1005" y="472"/>
                </a:moveTo>
                <a:cubicBezTo>
                  <a:pt x="1008" y="471"/>
                  <a:pt x="1007" y="473"/>
                  <a:pt x="1009" y="473"/>
                </a:cubicBezTo>
                <a:cubicBezTo>
                  <a:pt x="1008" y="475"/>
                  <a:pt x="1006" y="475"/>
                  <a:pt x="1003" y="475"/>
                </a:cubicBezTo>
                <a:cubicBezTo>
                  <a:pt x="1003" y="473"/>
                  <a:pt x="1005" y="474"/>
                  <a:pt x="1005" y="472"/>
                </a:cubicBezTo>
                <a:close/>
                <a:moveTo>
                  <a:pt x="1018" y="478"/>
                </a:moveTo>
                <a:cubicBezTo>
                  <a:pt x="1015" y="475"/>
                  <a:pt x="1026" y="477"/>
                  <a:pt x="1022" y="480"/>
                </a:cubicBezTo>
                <a:cubicBezTo>
                  <a:pt x="1019" y="481"/>
                  <a:pt x="1020" y="475"/>
                  <a:pt x="1018" y="478"/>
                </a:cubicBezTo>
                <a:close/>
                <a:moveTo>
                  <a:pt x="196" y="438"/>
                </a:moveTo>
                <a:cubicBezTo>
                  <a:pt x="196" y="441"/>
                  <a:pt x="194" y="441"/>
                  <a:pt x="191" y="442"/>
                </a:cubicBezTo>
                <a:cubicBezTo>
                  <a:pt x="190" y="440"/>
                  <a:pt x="190" y="438"/>
                  <a:pt x="191" y="436"/>
                </a:cubicBezTo>
                <a:cubicBezTo>
                  <a:pt x="194" y="436"/>
                  <a:pt x="194" y="438"/>
                  <a:pt x="196" y="438"/>
                </a:cubicBezTo>
                <a:close/>
                <a:moveTo>
                  <a:pt x="89" y="431"/>
                </a:moveTo>
                <a:cubicBezTo>
                  <a:pt x="94" y="431"/>
                  <a:pt x="95" y="433"/>
                  <a:pt x="96" y="437"/>
                </a:cubicBezTo>
                <a:cubicBezTo>
                  <a:pt x="92" y="437"/>
                  <a:pt x="88" y="436"/>
                  <a:pt x="89" y="431"/>
                </a:cubicBezTo>
                <a:close/>
                <a:moveTo>
                  <a:pt x="766" y="477"/>
                </a:moveTo>
                <a:cubicBezTo>
                  <a:pt x="766" y="476"/>
                  <a:pt x="765" y="475"/>
                  <a:pt x="765" y="475"/>
                </a:cubicBezTo>
                <a:cubicBezTo>
                  <a:pt x="766" y="472"/>
                  <a:pt x="767" y="475"/>
                  <a:pt x="770" y="474"/>
                </a:cubicBezTo>
                <a:cubicBezTo>
                  <a:pt x="770" y="477"/>
                  <a:pt x="768" y="477"/>
                  <a:pt x="766" y="477"/>
                </a:cubicBezTo>
                <a:close/>
                <a:moveTo>
                  <a:pt x="980" y="488"/>
                </a:moveTo>
                <a:cubicBezTo>
                  <a:pt x="978" y="485"/>
                  <a:pt x="977" y="483"/>
                  <a:pt x="974" y="482"/>
                </a:cubicBezTo>
                <a:cubicBezTo>
                  <a:pt x="975" y="479"/>
                  <a:pt x="977" y="478"/>
                  <a:pt x="975" y="475"/>
                </a:cubicBezTo>
                <a:cubicBezTo>
                  <a:pt x="976" y="474"/>
                  <a:pt x="979" y="475"/>
                  <a:pt x="981" y="475"/>
                </a:cubicBezTo>
                <a:cubicBezTo>
                  <a:pt x="978" y="479"/>
                  <a:pt x="982" y="480"/>
                  <a:pt x="980" y="484"/>
                </a:cubicBezTo>
                <a:cubicBezTo>
                  <a:pt x="983" y="484"/>
                  <a:pt x="984" y="480"/>
                  <a:pt x="987" y="480"/>
                </a:cubicBezTo>
                <a:cubicBezTo>
                  <a:pt x="990" y="480"/>
                  <a:pt x="991" y="483"/>
                  <a:pt x="993" y="484"/>
                </a:cubicBezTo>
                <a:cubicBezTo>
                  <a:pt x="994" y="486"/>
                  <a:pt x="989" y="486"/>
                  <a:pt x="992" y="487"/>
                </a:cubicBezTo>
                <a:cubicBezTo>
                  <a:pt x="990" y="489"/>
                  <a:pt x="986" y="488"/>
                  <a:pt x="984" y="490"/>
                </a:cubicBezTo>
                <a:cubicBezTo>
                  <a:pt x="983" y="490"/>
                  <a:pt x="982" y="489"/>
                  <a:pt x="982" y="487"/>
                </a:cubicBezTo>
                <a:cubicBezTo>
                  <a:pt x="978" y="490"/>
                  <a:pt x="975" y="490"/>
                  <a:pt x="968" y="490"/>
                </a:cubicBezTo>
                <a:cubicBezTo>
                  <a:pt x="968" y="485"/>
                  <a:pt x="977" y="489"/>
                  <a:pt x="980" y="488"/>
                </a:cubicBezTo>
                <a:close/>
                <a:moveTo>
                  <a:pt x="930" y="492"/>
                </a:moveTo>
                <a:cubicBezTo>
                  <a:pt x="931" y="489"/>
                  <a:pt x="935" y="491"/>
                  <a:pt x="937" y="491"/>
                </a:cubicBezTo>
                <a:cubicBezTo>
                  <a:pt x="937" y="496"/>
                  <a:pt x="931" y="494"/>
                  <a:pt x="930" y="492"/>
                </a:cubicBezTo>
                <a:close/>
                <a:moveTo>
                  <a:pt x="1070" y="502"/>
                </a:moveTo>
                <a:cubicBezTo>
                  <a:pt x="1065" y="511"/>
                  <a:pt x="1061" y="503"/>
                  <a:pt x="1054" y="502"/>
                </a:cubicBezTo>
                <a:cubicBezTo>
                  <a:pt x="1056" y="499"/>
                  <a:pt x="1065" y="500"/>
                  <a:pt x="1070" y="502"/>
                </a:cubicBezTo>
                <a:close/>
                <a:moveTo>
                  <a:pt x="1031" y="493"/>
                </a:moveTo>
                <a:cubicBezTo>
                  <a:pt x="1035" y="491"/>
                  <a:pt x="1037" y="489"/>
                  <a:pt x="1041" y="494"/>
                </a:cubicBezTo>
                <a:cubicBezTo>
                  <a:pt x="1041" y="492"/>
                  <a:pt x="1047" y="489"/>
                  <a:pt x="1050" y="490"/>
                </a:cubicBezTo>
                <a:cubicBezTo>
                  <a:pt x="1049" y="494"/>
                  <a:pt x="1049" y="495"/>
                  <a:pt x="1050" y="498"/>
                </a:cubicBezTo>
                <a:cubicBezTo>
                  <a:pt x="1048" y="496"/>
                  <a:pt x="1041" y="500"/>
                  <a:pt x="1041" y="496"/>
                </a:cubicBezTo>
                <a:cubicBezTo>
                  <a:pt x="1038" y="501"/>
                  <a:pt x="1034" y="495"/>
                  <a:pt x="1031" y="496"/>
                </a:cubicBezTo>
                <a:cubicBezTo>
                  <a:pt x="1032" y="497"/>
                  <a:pt x="1033" y="497"/>
                  <a:pt x="1033" y="499"/>
                </a:cubicBezTo>
                <a:cubicBezTo>
                  <a:pt x="1030" y="496"/>
                  <a:pt x="1023" y="492"/>
                  <a:pt x="1018" y="496"/>
                </a:cubicBezTo>
                <a:cubicBezTo>
                  <a:pt x="1019" y="492"/>
                  <a:pt x="1012" y="491"/>
                  <a:pt x="1008" y="491"/>
                </a:cubicBezTo>
                <a:cubicBezTo>
                  <a:pt x="1013" y="487"/>
                  <a:pt x="1021" y="488"/>
                  <a:pt x="1028" y="487"/>
                </a:cubicBezTo>
                <a:cubicBezTo>
                  <a:pt x="1029" y="489"/>
                  <a:pt x="1030" y="491"/>
                  <a:pt x="1031" y="493"/>
                </a:cubicBezTo>
                <a:close/>
                <a:moveTo>
                  <a:pt x="1005" y="486"/>
                </a:moveTo>
                <a:cubicBezTo>
                  <a:pt x="1005" y="488"/>
                  <a:pt x="1004" y="489"/>
                  <a:pt x="1001" y="489"/>
                </a:cubicBezTo>
                <a:cubicBezTo>
                  <a:pt x="1001" y="486"/>
                  <a:pt x="1003" y="486"/>
                  <a:pt x="1005" y="486"/>
                </a:cubicBezTo>
                <a:close/>
                <a:moveTo>
                  <a:pt x="1032" y="464"/>
                </a:moveTo>
                <a:cubicBezTo>
                  <a:pt x="1033" y="465"/>
                  <a:pt x="1034" y="467"/>
                  <a:pt x="1036" y="467"/>
                </a:cubicBezTo>
                <a:cubicBezTo>
                  <a:pt x="1036" y="466"/>
                  <a:pt x="1037" y="464"/>
                  <a:pt x="1041" y="465"/>
                </a:cubicBezTo>
                <a:cubicBezTo>
                  <a:pt x="1041" y="466"/>
                  <a:pt x="1040" y="466"/>
                  <a:pt x="1040" y="467"/>
                </a:cubicBezTo>
                <a:cubicBezTo>
                  <a:pt x="1044" y="467"/>
                  <a:pt x="1045" y="470"/>
                  <a:pt x="1050" y="469"/>
                </a:cubicBezTo>
                <a:cubicBezTo>
                  <a:pt x="1049" y="471"/>
                  <a:pt x="1050" y="472"/>
                  <a:pt x="1050" y="473"/>
                </a:cubicBezTo>
                <a:cubicBezTo>
                  <a:pt x="1059" y="472"/>
                  <a:pt x="1061" y="475"/>
                  <a:pt x="1069" y="476"/>
                </a:cubicBezTo>
                <a:cubicBezTo>
                  <a:pt x="1069" y="481"/>
                  <a:pt x="1061" y="474"/>
                  <a:pt x="1060" y="479"/>
                </a:cubicBezTo>
                <a:cubicBezTo>
                  <a:pt x="1056" y="477"/>
                  <a:pt x="1049" y="480"/>
                  <a:pt x="1044" y="480"/>
                </a:cubicBezTo>
                <a:cubicBezTo>
                  <a:pt x="1044" y="478"/>
                  <a:pt x="1046" y="479"/>
                  <a:pt x="1046" y="478"/>
                </a:cubicBezTo>
                <a:cubicBezTo>
                  <a:pt x="1045" y="476"/>
                  <a:pt x="1040" y="477"/>
                  <a:pt x="1041" y="480"/>
                </a:cubicBezTo>
                <a:cubicBezTo>
                  <a:pt x="1037" y="476"/>
                  <a:pt x="1034" y="481"/>
                  <a:pt x="1036" y="485"/>
                </a:cubicBezTo>
                <a:cubicBezTo>
                  <a:pt x="1033" y="485"/>
                  <a:pt x="1031" y="486"/>
                  <a:pt x="1028" y="487"/>
                </a:cubicBezTo>
                <a:cubicBezTo>
                  <a:pt x="1029" y="481"/>
                  <a:pt x="1023" y="485"/>
                  <a:pt x="1021" y="484"/>
                </a:cubicBezTo>
                <a:cubicBezTo>
                  <a:pt x="1022" y="481"/>
                  <a:pt x="1025" y="483"/>
                  <a:pt x="1028" y="481"/>
                </a:cubicBezTo>
                <a:cubicBezTo>
                  <a:pt x="1029" y="479"/>
                  <a:pt x="1026" y="479"/>
                  <a:pt x="1023" y="479"/>
                </a:cubicBezTo>
                <a:cubicBezTo>
                  <a:pt x="1024" y="477"/>
                  <a:pt x="1028" y="479"/>
                  <a:pt x="1029" y="476"/>
                </a:cubicBezTo>
                <a:cubicBezTo>
                  <a:pt x="1032" y="476"/>
                  <a:pt x="1033" y="478"/>
                  <a:pt x="1036" y="479"/>
                </a:cubicBezTo>
                <a:cubicBezTo>
                  <a:pt x="1037" y="479"/>
                  <a:pt x="1036" y="476"/>
                  <a:pt x="1037" y="475"/>
                </a:cubicBezTo>
                <a:cubicBezTo>
                  <a:pt x="1044" y="475"/>
                  <a:pt x="1044" y="475"/>
                  <a:pt x="1044" y="475"/>
                </a:cubicBezTo>
                <a:cubicBezTo>
                  <a:pt x="1042" y="471"/>
                  <a:pt x="1031" y="475"/>
                  <a:pt x="1028" y="469"/>
                </a:cubicBezTo>
                <a:cubicBezTo>
                  <a:pt x="1022" y="470"/>
                  <a:pt x="1016" y="476"/>
                  <a:pt x="1010" y="474"/>
                </a:cubicBezTo>
                <a:cubicBezTo>
                  <a:pt x="1012" y="471"/>
                  <a:pt x="1017" y="467"/>
                  <a:pt x="1020" y="471"/>
                </a:cubicBezTo>
                <a:cubicBezTo>
                  <a:pt x="1020" y="471"/>
                  <a:pt x="1021" y="470"/>
                  <a:pt x="1021" y="469"/>
                </a:cubicBezTo>
                <a:cubicBezTo>
                  <a:pt x="1021" y="468"/>
                  <a:pt x="1018" y="469"/>
                  <a:pt x="1015" y="468"/>
                </a:cubicBezTo>
                <a:cubicBezTo>
                  <a:pt x="1016" y="467"/>
                  <a:pt x="1016" y="466"/>
                  <a:pt x="1016" y="465"/>
                </a:cubicBezTo>
                <a:cubicBezTo>
                  <a:pt x="1015" y="466"/>
                  <a:pt x="1008" y="467"/>
                  <a:pt x="1005" y="465"/>
                </a:cubicBezTo>
                <a:cubicBezTo>
                  <a:pt x="1003" y="468"/>
                  <a:pt x="999" y="469"/>
                  <a:pt x="996" y="471"/>
                </a:cubicBezTo>
                <a:cubicBezTo>
                  <a:pt x="994" y="471"/>
                  <a:pt x="994" y="469"/>
                  <a:pt x="995" y="467"/>
                </a:cubicBezTo>
                <a:cubicBezTo>
                  <a:pt x="996" y="466"/>
                  <a:pt x="997" y="466"/>
                  <a:pt x="999" y="466"/>
                </a:cubicBezTo>
                <a:cubicBezTo>
                  <a:pt x="1000" y="460"/>
                  <a:pt x="1007" y="459"/>
                  <a:pt x="1012" y="462"/>
                </a:cubicBezTo>
                <a:cubicBezTo>
                  <a:pt x="1020" y="461"/>
                  <a:pt x="1029" y="461"/>
                  <a:pt x="1034" y="461"/>
                </a:cubicBezTo>
                <a:cubicBezTo>
                  <a:pt x="1034" y="463"/>
                  <a:pt x="1032" y="463"/>
                  <a:pt x="1032" y="464"/>
                </a:cubicBezTo>
                <a:close/>
                <a:moveTo>
                  <a:pt x="961" y="424"/>
                </a:moveTo>
                <a:cubicBezTo>
                  <a:pt x="961" y="429"/>
                  <a:pt x="957" y="426"/>
                  <a:pt x="955" y="425"/>
                </a:cubicBezTo>
                <a:cubicBezTo>
                  <a:pt x="956" y="423"/>
                  <a:pt x="960" y="425"/>
                  <a:pt x="961" y="424"/>
                </a:cubicBezTo>
                <a:close/>
                <a:moveTo>
                  <a:pt x="158" y="393"/>
                </a:moveTo>
                <a:cubicBezTo>
                  <a:pt x="158" y="391"/>
                  <a:pt x="162" y="392"/>
                  <a:pt x="164" y="392"/>
                </a:cubicBezTo>
                <a:cubicBezTo>
                  <a:pt x="163" y="394"/>
                  <a:pt x="159" y="395"/>
                  <a:pt x="158" y="393"/>
                </a:cubicBezTo>
                <a:close/>
                <a:moveTo>
                  <a:pt x="166" y="396"/>
                </a:moveTo>
                <a:cubicBezTo>
                  <a:pt x="165" y="394"/>
                  <a:pt x="166" y="394"/>
                  <a:pt x="165" y="393"/>
                </a:cubicBezTo>
                <a:cubicBezTo>
                  <a:pt x="166" y="392"/>
                  <a:pt x="167" y="392"/>
                  <a:pt x="167" y="390"/>
                </a:cubicBezTo>
                <a:cubicBezTo>
                  <a:pt x="169" y="391"/>
                  <a:pt x="171" y="391"/>
                  <a:pt x="173" y="390"/>
                </a:cubicBezTo>
                <a:cubicBezTo>
                  <a:pt x="174" y="392"/>
                  <a:pt x="174" y="394"/>
                  <a:pt x="177" y="394"/>
                </a:cubicBezTo>
                <a:cubicBezTo>
                  <a:pt x="174" y="400"/>
                  <a:pt x="170" y="396"/>
                  <a:pt x="166" y="396"/>
                </a:cubicBezTo>
                <a:close/>
                <a:moveTo>
                  <a:pt x="284" y="407"/>
                </a:moveTo>
                <a:cubicBezTo>
                  <a:pt x="284" y="410"/>
                  <a:pt x="280" y="409"/>
                  <a:pt x="279" y="408"/>
                </a:cubicBezTo>
                <a:cubicBezTo>
                  <a:pt x="279" y="406"/>
                  <a:pt x="283" y="408"/>
                  <a:pt x="284" y="407"/>
                </a:cubicBezTo>
                <a:close/>
                <a:moveTo>
                  <a:pt x="326" y="410"/>
                </a:moveTo>
                <a:cubicBezTo>
                  <a:pt x="328" y="413"/>
                  <a:pt x="326" y="413"/>
                  <a:pt x="327" y="416"/>
                </a:cubicBezTo>
                <a:cubicBezTo>
                  <a:pt x="325" y="417"/>
                  <a:pt x="321" y="414"/>
                  <a:pt x="318" y="414"/>
                </a:cubicBezTo>
                <a:cubicBezTo>
                  <a:pt x="322" y="414"/>
                  <a:pt x="322" y="410"/>
                  <a:pt x="326" y="410"/>
                </a:cubicBezTo>
                <a:close/>
                <a:moveTo>
                  <a:pt x="134" y="414"/>
                </a:moveTo>
                <a:cubicBezTo>
                  <a:pt x="131" y="411"/>
                  <a:pt x="130" y="414"/>
                  <a:pt x="126" y="414"/>
                </a:cubicBezTo>
                <a:cubicBezTo>
                  <a:pt x="125" y="412"/>
                  <a:pt x="129" y="407"/>
                  <a:pt x="126" y="403"/>
                </a:cubicBezTo>
                <a:cubicBezTo>
                  <a:pt x="129" y="400"/>
                  <a:pt x="134" y="401"/>
                  <a:pt x="138" y="403"/>
                </a:cubicBezTo>
                <a:cubicBezTo>
                  <a:pt x="137" y="407"/>
                  <a:pt x="136" y="411"/>
                  <a:pt x="134" y="414"/>
                </a:cubicBezTo>
                <a:close/>
                <a:moveTo>
                  <a:pt x="266" y="413"/>
                </a:moveTo>
                <a:cubicBezTo>
                  <a:pt x="266" y="412"/>
                  <a:pt x="266" y="411"/>
                  <a:pt x="267" y="411"/>
                </a:cubicBezTo>
                <a:cubicBezTo>
                  <a:pt x="274" y="412"/>
                  <a:pt x="282" y="411"/>
                  <a:pt x="292" y="414"/>
                </a:cubicBezTo>
                <a:cubicBezTo>
                  <a:pt x="284" y="416"/>
                  <a:pt x="275" y="415"/>
                  <a:pt x="266" y="413"/>
                </a:cubicBezTo>
                <a:close/>
                <a:moveTo>
                  <a:pt x="398" y="418"/>
                </a:moveTo>
                <a:cubicBezTo>
                  <a:pt x="396" y="419"/>
                  <a:pt x="393" y="420"/>
                  <a:pt x="389" y="420"/>
                </a:cubicBezTo>
                <a:cubicBezTo>
                  <a:pt x="389" y="416"/>
                  <a:pt x="389" y="416"/>
                  <a:pt x="389" y="416"/>
                </a:cubicBezTo>
                <a:cubicBezTo>
                  <a:pt x="393" y="416"/>
                  <a:pt x="391" y="414"/>
                  <a:pt x="393" y="411"/>
                </a:cubicBezTo>
                <a:cubicBezTo>
                  <a:pt x="395" y="411"/>
                  <a:pt x="396" y="413"/>
                  <a:pt x="398" y="413"/>
                </a:cubicBezTo>
                <a:cubicBezTo>
                  <a:pt x="393" y="415"/>
                  <a:pt x="397" y="415"/>
                  <a:pt x="398" y="418"/>
                </a:cubicBezTo>
                <a:close/>
                <a:moveTo>
                  <a:pt x="469" y="417"/>
                </a:moveTo>
                <a:cubicBezTo>
                  <a:pt x="466" y="417"/>
                  <a:pt x="465" y="415"/>
                  <a:pt x="461" y="416"/>
                </a:cubicBezTo>
                <a:cubicBezTo>
                  <a:pt x="462" y="412"/>
                  <a:pt x="469" y="415"/>
                  <a:pt x="469" y="417"/>
                </a:cubicBezTo>
                <a:close/>
                <a:moveTo>
                  <a:pt x="403" y="411"/>
                </a:moveTo>
                <a:cubicBezTo>
                  <a:pt x="401" y="411"/>
                  <a:pt x="399" y="411"/>
                  <a:pt x="398" y="410"/>
                </a:cubicBezTo>
                <a:cubicBezTo>
                  <a:pt x="398" y="408"/>
                  <a:pt x="399" y="408"/>
                  <a:pt x="399" y="407"/>
                </a:cubicBezTo>
                <a:cubicBezTo>
                  <a:pt x="400" y="408"/>
                  <a:pt x="403" y="409"/>
                  <a:pt x="403" y="411"/>
                </a:cubicBezTo>
                <a:close/>
                <a:moveTo>
                  <a:pt x="424" y="409"/>
                </a:moveTo>
                <a:cubicBezTo>
                  <a:pt x="423" y="412"/>
                  <a:pt x="421" y="409"/>
                  <a:pt x="419" y="411"/>
                </a:cubicBezTo>
                <a:cubicBezTo>
                  <a:pt x="417" y="410"/>
                  <a:pt x="419" y="408"/>
                  <a:pt x="417" y="407"/>
                </a:cubicBezTo>
                <a:cubicBezTo>
                  <a:pt x="418" y="402"/>
                  <a:pt x="421" y="411"/>
                  <a:pt x="421" y="407"/>
                </a:cubicBezTo>
                <a:cubicBezTo>
                  <a:pt x="423" y="406"/>
                  <a:pt x="422" y="409"/>
                  <a:pt x="424" y="409"/>
                </a:cubicBezTo>
                <a:close/>
                <a:moveTo>
                  <a:pt x="1064" y="437"/>
                </a:moveTo>
                <a:cubicBezTo>
                  <a:pt x="1064" y="439"/>
                  <a:pt x="1062" y="439"/>
                  <a:pt x="1062" y="440"/>
                </a:cubicBezTo>
                <a:cubicBezTo>
                  <a:pt x="1061" y="440"/>
                  <a:pt x="1061" y="438"/>
                  <a:pt x="1061" y="436"/>
                </a:cubicBezTo>
                <a:lnTo>
                  <a:pt x="1064" y="437"/>
                </a:lnTo>
                <a:close/>
                <a:moveTo>
                  <a:pt x="953" y="430"/>
                </a:moveTo>
                <a:cubicBezTo>
                  <a:pt x="952" y="429"/>
                  <a:pt x="950" y="429"/>
                  <a:pt x="950" y="430"/>
                </a:cubicBezTo>
                <a:cubicBezTo>
                  <a:pt x="948" y="429"/>
                  <a:pt x="950" y="426"/>
                  <a:pt x="952" y="427"/>
                </a:cubicBezTo>
                <a:cubicBezTo>
                  <a:pt x="952" y="428"/>
                  <a:pt x="953" y="428"/>
                  <a:pt x="953" y="430"/>
                </a:cubicBezTo>
                <a:close/>
                <a:moveTo>
                  <a:pt x="1069" y="433"/>
                </a:moveTo>
                <a:cubicBezTo>
                  <a:pt x="1070" y="432"/>
                  <a:pt x="1070" y="431"/>
                  <a:pt x="1069" y="430"/>
                </a:cubicBezTo>
                <a:cubicBezTo>
                  <a:pt x="1070" y="428"/>
                  <a:pt x="1074" y="430"/>
                  <a:pt x="1074" y="427"/>
                </a:cubicBezTo>
                <a:cubicBezTo>
                  <a:pt x="1077" y="429"/>
                  <a:pt x="1072" y="434"/>
                  <a:pt x="1069" y="433"/>
                </a:cubicBezTo>
                <a:close/>
                <a:moveTo>
                  <a:pt x="1218" y="368"/>
                </a:moveTo>
                <a:cubicBezTo>
                  <a:pt x="1218" y="365"/>
                  <a:pt x="1221" y="366"/>
                  <a:pt x="1222" y="365"/>
                </a:cubicBezTo>
                <a:cubicBezTo>
                  <a:pt x="1223" y="362"/>
                  <a:pt x="1220" y="367"/>
                  <a:pt x="1220" y="364"/>
                </a:cubicBezTo>
                <a:cubicBezTo>
                  <a:pt x="1221" y="362"/>
                  <a:pt x="1224" y="363"/>
                  <a:pt x="1227" y="361"/>
                </a:cubicBezTo>
                <a:cubicBezTo>
                  <a:pt x="1226" y="366"/>
                  <a:pt x="1226" y="372"/>
                  <a:pt x="1218" y="368"/>
                </a:cubicBezTo>
                <a:close/>
                <a:moveTo>
                  <a:pt x="1176" y="394"/>
                </a:moveTo>
                <a:cubicBezTo>
                  <a:pt x="1172" y="394"/>
                  <a:pt x="1172" y="394"/>
                  <a:pt x="1172" y="394"/>
                </a:cubicBezTo>
                <a:cubicBezTo>
                  <a:pt x="1172" y="392"/>
                  <a:pt x="1173" y="392"/>
                  <a:pt x="1173" y="391"/>
                </a:cubicBezTo>
                <a:cubicBezTo>
                  <a:pt x="1174" y="392"/>
                  <a:pt x="1177" y="392"/>
                  <a:pt x="1176" y="394"/>
                </a:cubicBezTo>
                <a:close/>
                <a:moveTo>
                  <a:pt x="1162" y="393"/>
                </a:moveTo>
                <a:cubicBezTo>
                  <a:pt x="1163" y="390"/>
                  <a:pt x="1165" y="387"/>
                  <a:pt x="1170" y="388"/>
                </a:cubicBezTo>
                <a:cubicBezTo>
                  <a:pt x="1169" y="389"/>
                  <a:pt x="1163" y="391"/>
                  <a:pt x="1168" y="392"/>
                </a:cubicBezTo>
                <a:cubicBezTo>
                  <a:pt x="1168" y="394"/>
                  <a:pt x="1163" y="395"/>
                  <a:pt x="1162" y="393"/>
                </a:cubicBezTo>
                <a:close/>
                <a:moveTo>
                  <a:pt x="1074" y="419"/>
                </a:moveTo>
                <a:cubicBezTo>
                  <a:pt x="1077" y="418"/>
                  <a:pt x="1081" y="418"/>
                  <a:pt x="1085" y="418"/>
                </a:cubicBezTo>
                <a:cubicBezTo>
                  <a:pt x="1085" y="420"/>
                  <a:pt x="1080" y="422"/>
                  <a:pt x="1082" y="424"/>
                </a:cubicBezTo>
                <a:cubicBezTo>
                  <a:pt x="1080" y="425"/>
                  <a:pt x="1074" y="425"/>
                  <a:pt x="1074" y="419"/>
                </a:cubicBezTo>
                <a:close/>
                <a:moveTo>
                  <a:pt x="1115" y="422"/>
                </a:moveTo>
                <a:cubicBezTo>
                  <a:pt x="1114" y="424"/>
                  <a:pt x="1112" y="425"/>
                  <a:pt x="1109" y="424"/>
                </a:cubicBezTo>
                <a:cubicBezTo>
                  <a:pt x="1111" y="423"/>
                  <a:pt x="1112" y="419"/>
                  <a:pt x="1115" y="422"/>
                </a:cubicBezTo>
                <a:close/>
                <a:moveTo>
                  <a:pt x="1104" y="415"/>
                </a:moveTo>
                <a:cubicBezTo>
                  <a:pt x="1103" y="416"/>
                  <a:pt x="1103" y="417"/>
                  <a:pt x="1105" y="417"/>
                </a:cubicBezTo>
                <a:cubicBezTo>
                  <a:pt x="1103" y="419"/>
                  <a:pt x="1105" y="421"/>
                  <a:pt x="1102" y="423"/>
                </a:cubicBezTo>
                <a:cubicBezTo>
                  <a:pt x="1103" y="425"/>
                  <a:pt x="1105" y="422"/>
                  <a:pt x="1107" y="423"/>
                </a:cubicBezTo>
                <a:cubicBezTo>
                  <a:pt x="1103" y="427"/>
                  <a:pt x="1100" y="423"/>
                  <a:pt x="1097" y="425"/>
                </a:cubicBezTo>
                <a:cubicBezTo>
                  <a:pt x="1095" y="425"/>
                  <a:pt x="1098" y="424"/>
                  <a:pt x="1097" y="422"/>
                </a:cubicBezTo>
                <a:cubicBezTo>
                  <a:pt x="1099" y="424"/>
                  <a:pt x="1099" y="420"/>
                  <a:pt x="1102" y="421"/>
                </a:cubicBezTo>
                <a:cubicBezTo>
                  <a:pt x="1101" y="419"/>
                  <a:pt x="1098" y="419"/>
                  <a:pt x="1098" y="415"/>
                </a:cubicBezTo>
                <a:lnTo>
                  <a:pt x="1104" y="415"/>
                </a:lnTo>
                <a:close/>
                <a:moveTo>
                  <a:pt x="1119" y="412"/>
                </a:moveTo>
                <a:cubicBezTo>
                  <a:pt x="1118" y="413"/>
                  <a:pt x="1117" y="414"/>
                  <a:pt x="1115" y="414"/>
                </a:cubicBezTo>
                <a:cubicBezTo>
                  <a:pt x="1115" y="412"/>
                  <a:pt x="1115" y="412"/>
                  <a:pt x="1115" y="412"/>
                </a:cubicBezTo>
                <a:lnTo>
                  <a:pt x="1119" y="412"/>
                </a:lnTo>
                <a:close/>
                <a:moveTo>
                  <a:pt x="1114" y="405"/>
                </a:moveTo>
                <a:cubicBezTo>
                  <a:pt x="1115" y="407"/>
                  <a:pt x="1117" y="407"/>
                  <a:pt x="1117" y="410"/>
                </a:cubicBezTo>
                <a:cubicBezTo>
                  <a:pt x="1113" y="411"/>
                  <a:pt x="1110" y="410"/>
                  <a:pt x="1106" y="408"/>
                </a:cubicBezTo>
                <a:cubicBezTo>
                  <a:pt x="1107" y="405"/>
                  <a:pt x="1113" y="408"/>
                  <a:pt x="1114" y="405"/>
                </a:cubicBezTo>
                <a:close/>
                <a:moveTo>
                  <a:pt x="1069" y="406"/>
                </a:moveTo>
                <a:cubicBezTo>
                  <a:pt x="1068" y="407"/>
                  <a:pt x="1067" y="407"/>
                  <a:pt x="1067" y="408"/>
                </a:cubicBezTo>
                <a:cubicBezTo>
                  <a:pt x="1073" y="409"/>
                  <a:pt x="1073" y="409"/>
                  <a:pt x="1073" y="409"/>
                </a:cubicBezTo>
                <a:cubicBezTo>
                  <a:pt x="1071" y="415"/>
                  <a:pt x="1063" y="421"/>
                  <a:pt x="1058" y="414"/>
                </a:cubicBezTo>
                <a:cubicBezTo>
                  <a:pt x="1063" y="413"/>
                  <a:pt x="1063" y="407"/>
                  <a:pt x="1069" y="406"/>
                </a:cubicBezTo>
                <a:close/>
                <a:moveTo>
                  <a:pt x="228" y="357"/>
                </a:moveTo>
                <a:cubicBezTo>
                  <a:pt x="228" y="359"/>
                  <a:pt x="227" y="361"/>
                  <a:pt x="226" y="362"/>
                </a:cubicBezTo>
                <a:cubicBezTo>
                  <a:pt x="223" y="362"/>
                  <a:pt x="219" y="361"/>
                  <a:pt x="221" y="359"/>
                </a:cubicBezTo>
                <a:cubicBezTo>
                  <a:pt x="219" y="359"/>
                  <a:pt x="216" y="359"/>
                  <a:pt x="216" y="356"/>
                </a:cubicBezTo>
                <a:cubicBezTo>
                  <a:pt x="219" y="353"/>
                  <a:pt x="223" y="356"/>
                  <a:pt x="228" y="357"/>
                </a:cubicBezTo>
                <a:close/>
                <a:moveTo>
                  <a:pt x="1054" y="388"/>
                </a:moveTo>
                <a:cubicBezTo>
                  <a:pt x="1054" y="389"/>
                  <a:pt x="1053" y="392"/>
                  <a:pt x="1055" y="392"/>
                </a:cubicBezTo>
                <a:cubicBezTo>
                  <a:pt x="1053" y="397"/>
                  <a:pt x="1048" y="393"/>
                  <a:pt x="1046" y="396"/>
                </a:cubicBezTo>
                <a:cubicBezTo>
                  <a:pt x="1044" y="393"/>
                  <a:pt x="1051" y="392"/>
                  <a:pt x="1050" y="387"/>
                </a:cubicBezTo>
                <a:cubicBezTo>
                  <a:pt x="1052" y="386"/>
                  <a:pt x="1051" y="388"/>
                  <a:pt x="1054" y="388"/>
                </a:cubicBezTo>
                <a:close/>
                <a:moveTo>
                  <a:pt x="1090" y="374"/>
                </a:moveTo>
                <a:cubicBezTo>
                  <a:pt x="1090" y="375"/>
                  <a:pt x="1088" y="375"/>
                  <a:pt x="1087" y="375"/>
                </a:cubicBezTo>
                <a:cubicBezTo>
                  <a:pt x="1087" y="376"/>
                  <a:pt x="1088" y="375"/>
                  <a:pt x="1089" y="376"/>
                </a:cubicBezTo>
                <a:cubicBezTo>
                  <a:pt x="1088" y="379"/>
                  <a:pt x="1085" y="376"/>
                  <a:pt x="1084" y="375"/>
                </a:cubicBezTo>
                <a:cubicBezTo>
                  <a:pt x="1084" y="373"/>
                  <a:pt x="1088" y="374"/>
                  <a:pt x="1090" y="374"/>
                </a:cubicBezTo>
                <a:close/>
                <a:moveTo>
                  <a:pt x="1077" y="366"/>
                </a:moveTo>
                <a:cubicBezTo>
                  <a:pt x="1077" y="368"/>
                  <a:pt x="1076" y="370"/>
                  <a:pt x="1074" y="371"/>
                </a:cubicBezTo>
                <a:cubicBezTo>
                  <a:pt x="1074" y="369"/>
                  <a:pt x="1074" y="368"/>
                  <a:pt x="1074" y="366"/>
                </a:cubicBezTo>
                <a:lnTo>
                  <a:pt x="1077" y="366"/>
                </a:lnTo>
                <a:close/>
                <a:moveTo>
                  <a:pt x="137" y="320"/>
                </a:moveTo>
                <a:cubicBezTo>
                  <a:pt x="135" y="323"/>
                  <a:pt x="133" y="321"/>
                  <a:pt x="130" y="320"/>
                </a:cubicBezTo>
                <a:cubicBezTo>
                  <a:pt x="131" y="317"/>
                  <a:pt x="134" y="320"/>
                  <a:pt x="137" y="320"/>
                </a:cubicBezTo>
                <a:close/>
                <a:moveTo>
                  <a:pt x="126" y="321"/>
                </a:moveTo>
                <a:cubicBezTo>
                  <a:pt x="124" y="319"/>
                  <a:pt x="122" y="322"/>
                  <a:pt x="120" y="320"/>
                </a:cubicBezTo>
                <a:cubicBezTo>
                  <a:pt x="120" y="317"/>
                  <a:pt x="120" y="317"/>
                  <a:pt x="120" y="317"/>
                </a:cubicBezTo>
                <a:cubicBezTo>
                  <a:pt x="124" y="317"/>
                  <a:pt x="126" y="318"/>
                  <a:pt x="126" y="321"/>
                </a:cubicBezTo>
                <a:close/>
                <a:moveTo>
                  <a:pt x="174" y="310"/>
                </a:moveTo>
                <a:cubicBezTo>
                  <a:pt x="172" y="311"/>
                  <a:pt x="169" y="312"/>
                  <a:pt x="169" y="315"/>
                </a:cubicBezTo>
                <a:cubicBezTo>
                  <a:pt x="167" y="316"/>
                  <a:pt x="166" y="315"/>
                  <a:pt x="165" y="314"/>
                </a:cubicBezTo>
                <a:cubicBezTo>
                  <a:pt x="166" y="312"/>
                  <a:pt x="166" y="311"/>
                  <a:pt x="167" y="308"/>
                </a:cubicBezTo>
                <a:cubicBezTo>
                  <a:pt x="170" y="308"/>
                  <a:pt x="172" y="307"/>
                  <a:pt x="174" y="310"/>
                </a:cubicBezTo>
                <a:close/>
                <a:moveTo>
                  <a:pt x="1145" y="347"/>
                </a:moveTo>
                <a:cubicBezTo>
                  <a:pt x="1145" y="351"/>
                  <a:pt x="1143" y="350"/>
                  <a:pt x="1140" y="349"/>
                </a:cubicBezTo>
                <a:cubicBezTo>
                  <a:pt x="1140" y="346"/>
                  <a:pt x="1143" y="348"/>
                  <a:pt x="1145" y="347"/>
                </a:cubicBezTo>
                <a:close/>
                <a:moveTo>
                  <a:pt x="1137" y="347"/>
                </a:moveTo>
                <a:cubicBezTo>
                  <a:pt x="1137" y="349"/>
                  <a:pt x="1135" y="351"/>
                  <a:pt x="1133" y="350"/>
                </a:cubicBezTo>
                <a:cubicBezTo>
                  <a:pt x="1133" y="349"/>
                  <a:pt x="1135" y="349"/>
                  <a:pt x="1135" y="346"/>
                </a:cubicBezTo>
                <a:cubicBezTo>
                  <a:pt x="1135" y="347"/>
                  <a:pt x="1136" y="347"/>
                  <a:pt x="1137" y="347"/>
                </a:cubicBezTo>
                <a:close/>
                <a:moveTo>
                  <a:pt x="1131" y="336"/>
                </a:moveTo>
                <a:cubicBezTo>
                  <a:pt x="1130" y="337"/>
                  <a:pt x="1129" y="339"/>
                  <a:pt x="1126" y="339"/>
                </a:cubicBezTo>
                <a:cubicBezTo>
                  <a:pt x="1128" y="337"/>
                  <a:pt x="1125" y="336"/>
                  <a:pt x="1127" y="334"/>
                </a:cubicBezTo>
                <a:cubicBezTo>
                  <a:pt x="1129" y="334"/>
                  <a:pt x="1129" y="336"/>
                  <a:pt x="1131" y="336"/>
                </a:cubicBezTo>
                <a:close/>
                <a:moveTo>
                  <a:pt x="1153" y="325"/>
                </a:moveTo>
                <a:cubicBezTo>
                  <a:pt x="1153" y="329"/>
                  <a:pt x="1152" y="330"/>
                  <a:pt x="1149" y="330"/>
                </a:cubicBezTo>
                <a:cubicBezTo>
                  <a:pt x="1147" y="328"/>
                  <a:pt x="1149" y="324"/>
                  <a:pt x="1153" y="325"/>
                </a:cubicBezTo>
                <a:close/>
                <a:moveTo>
                  <a:pt x="1076" y="312"/>
                </a:moveTo>
                <a:cubicBezTo>
                  <a:pt x="1076" y="311"/>
                  <a:pt x="1077" y="310"/>
                  <a:pt x="1078" y="309"/>
                </a:cubicBezTo>
                <a:cubicBezTo>
                  <a:pt x="1081" y="309"/>
                  <a:pt x="1081" y="311"/>
                  <a:pt x="1084" y="310"/>
                </a:cubicBezTo>
                <a:cubicBezTo>
                  <a:pt x="1085" y="310"/>
                  <a:pt x="1084" y="311"/>
                  <a:pt x="1083" y="311"/>
                </a:cubicBezTo>
                <a:cubicBezTo>
                  <a:pt x="1081" y="311"/>
                  <a:pt x="1081" y="313"/>
                  <a:pt x="1081" y="315"/>
                </a:cubicBezTo>
                <a:cubicBezTo>
                  <a:pt x="1078" y="315"/>
                  <a:pt x="1078" y="312"/>
                  <a:pt x="1076" y="312"/>
                </a:cubicBezTo>
                <a:close/>
                <a:moveTo>
                  <a:pt x="1031" y="319"/>
                </a:moveTo>
                <a:cubicBezTo>
                  <a:pt x="1036" y="317"/>
                  <a:pt x="1038" y="317"/>
                  <a:pt x="1046" y="316"/>
                </a:cubicBezTo>
                <a:cubicBezTo>
                  <a:pt x="1042" y="318"/>
                  <a:pt x="1036" y="322"/>
                  <a:pt x="1031" y="319"/>
                </a:cubicBezTo>
                <a:close/>
                <a:moveTo>
                  <a:pt x="1047" y="295"/>
                </a:moveTo>
                <a:cubicBezTo>
                  <a:pt x="1048" y="299"/>
                  <a:pt x="1045" y="299"/>
                  <a:pt x="1044" y="302"/>
                </a:cubicBezTo>
                <a:cubicBezTo>
                  <a:pt x="1042" y="301"/>
                  <a:pt x="1041" y="300"/>
                  <a:pt x="1038" y="301"/>
                </a:cubicBezTo>
                <a:cubicBezTo>
                  <a:pt x="1038" y="296"/>
                  <a:pt x="1048" y="297"/>
                  <a:pt x="1043" y="294"/>
                </a:cubicBezTo>
                <a:cubicBezTo>
                  <a:pt x="1044" y="292"/>
                  <a:pt x="1047" y="294"/>
                  <a:pt x="1047" y="295"/>
                </a:cubicBezTo>
                <a:close/>
                <a:moveTo>
                  <a:pt x="858" y="232"/>
                </a:moveTo>
                <a:cubicBezTo>
                  <a:pt x="855" y="234"/>
                  <a:pt x="852" y="233"/>
                  <a:pt x="850" y="232"/>
                </a:cubicBezTo>
                <a:cubicBezTo>
                  <a:pt x="851" y="228"/>
                  <a:pt x="858" y="227"/>
                  <a:pt x="858" y="232"/>
                </a:cubicBezTo>
                <a:close/>
                <a:moveTo>
                  <a:pt x="935" y="207"/>
                </a:moveTo>
                <a:cubicBezTo>
                  <a:pt x="934" y="208"/>
                  <a:pt x="929" y="207"/>
                  <a:pt x="927" y="207"/>
                </a:cubicBezTo>
                <a:cubicBezTo>
                  <a:pt x="929" y="206"/>
                  <a:pt x="933" y="205"/>
                  <a:pt x="935" y="207"/>
                </a:cubicBezTo>
                <a:close/>
                <a:moveTo>
                  <a:pt x="997" y="202"/>
                </a:moveTo>
                <a:cubicBezTo>
                  <a:pt x="994" y="201"/>
                  <a:pt x="994" y="202"/>
                  <a:pt x="991" y="202"/>
                </a:cubicBezTo>
                <a:cubicBezTo>
                  <a:pt x="990" y="199"/>
                  <a:pt x="998" y="199"/>
                  <a:pt x="997" y="202"/>
                </a:cubicBezTo>
                <a:close/>
                <a:moveTo>
                  <a:pt x="895" y="116"/>
                </a:moveTo>
                <a:cubicBezTo>
                  <a:pt x="894" y="114"/>
                  <a:pt x="898" y="116"/>
                  <a:pt x="900" y="115"/>
                </a:cubicBezTo>
                <a:cubicBezTo>
                  <a:pt x="900" y="120"/>
                  <a:pt x="898" y="116"/>
                  <a:pt x="895" y="116"/>
                </a:cubicBezTo>
                <a:close/>
                <a:moveTo>
                  <a:pt x="888" y="119"/>
                </a:moveTo>
                <a:cubicBezTo>
                  <a:pt x="888" y="118"/>
                  <a:pt x="888" y="118"/>
                  <a:pt x="889" y="118"/>
                </a:cubicBezTo>
                <a:cubicBezTo>
                  <a:pt x="890" y="118"/>
                  <a:pt x="889" y="117"/>
                  <a:pt x="889" y="117"/>
                </a:cubicBezTo>
                <a:cubicBezTo>
                  <a:pt x="890" y="115"/>
                  <a:pt x="894" y="116"/>
                  <a:pt x="893" y="119"/>
                </a:cubicBezTo>
                <a:cubicBezTo>
                  <a:pt x="891" y="121"/>
                  <a:pt x="891" y="118"/>
                  <a:pt x="888" y="119"/>
                </a:cubicBezTo>
                <a:close/>
                <a:moveTo>
                  <a:pt x="916" y="122"/>
                </a:moveTo>
                <a:cubicBezTo>
                  <a:pt x="915" y="117"/>
                  <a:pt x="920" y="117"/>
                  <a:pt x="922" y="120"/>
                </a:cubicBezTo>
                <a:cubicBezTo>
                  <a:pt x="924" y="119"/>
                  <a:pt x="921" y="118"/>
                  <a:pt x="922" y="116"/>
                </a:cubicBezTo>
                <a:cubicBezTo>
                  <a:pt x="924" y="116"/>
                  <a:pt x="926" y="116"/>
                  <a:pt x="927" y="117"/>
                </a:cubicBezTo>
                <a:cubicBezTo>
                  <a:pt x="927" y="121"/>
                  <a:pt x="927" y="121"/>
                  <a:pt x="927" y="121"/>
                </a:cubicBezTo>
                <a:cubicBezTo>
                  <a:pt x="922" y="123"/>
                  <a:pt x="921" y="124"/>
                  <a:pt x="916" y="122"/>
                </a:cubicBezTo>
                <a:close/>
                <a:moveTo>
                  <a:pt x="883" y="126"/>
                </a:moveTo>
                <a:cubicBezTo>
                  <a:pt x="882" y="127"/>
                  <a:pt x="879" y="125"/>
                  <a:pt x="879" y="127"/>
                </a:cubicBezTo>
                <a:cubicBezTo>
                  <a:pt x="876" y="126"/>
                  <a:pt x="884" y="122"/>
                  <a:pt x="883" y="126"/>
                </a:cubicBezTo>
                <a:close/>
                <a:moveTo>
                  <a:pt x="874" y="130"/>
                </a:moveTo>
                <a:cubicBezTo>
                  <a:pt x="877" y="127"/>
                  <a:pt x="881" y="129"/>
                  <a:pt x="885" y="129"/>
                </a:cubicBezTo>
                <a:cubicBezTo>
                  <a:pt x="884" y="131"/>
                  <a:pt x="880" y="130"/>
                  <a:pt x="879" y="133"/>
                </a:cubicBezTo>
                <a:cubicBezTo>
                  <a:pt x="877" y="132"/>
                  <a:pt x="877" y="129"/>
                  <a:pt x="874" y="130"/>
                </a:cubicBezTo>
                <a:close/>
                <a:moveTo>
                  <a:pt x="916" y="138"/>
                </a:moveTo>
                <a:cubicBezTo>
                  <a:pt x="913" y="140"/>
                  <a:pt x="910" y="140"/>
                  <a:pt x="903" y="140"/>
                </a:cubicBezTo>
                <a:cubicBezTo>
                  <a:pt x="905" y="137"/>
                  <a:pt x="910" y="139"/>
                  <a:pt x="916" y="138"/>
                </a:cubicBezTo>
                <a:close/>
                <a:moveTo>
                  <a:pt x="731" y="116"/>
                </a:moveTo>
                <a:cubicBezTo>
                  <a:pt x="727" y="113"/>
                  <a:pt x="739" y="112"/>
                  <a:pt x="737" y="116"/>
                </a:cubicBezTo>
                <a:cubicBezTo>
                  <a:pt x="734" y="119"/>
                  <a:pt x="733" y="114"/>
                  <a:pt x="731" y="116"/>
                </a:cubicBezTo>
                <a:close/>
                <a:moveTo>
                  <a:pt x="710" y="116"/>
                </a:moveTo>
                <a:cubicBezTo>
                  <a:pt x="710" y="114"/>
                  <a:pt x="714" y="116"/>
                  <a:pt x="715" y="115"/>
                </a:cubicBezTo>
                <a:cubicBezTo>
                  <a:pt x="714" y="117"/>
                  <a:pt x="713" y="118"/>
                  <a:pt x="711" y="118"/>
                </a:cubicBezTo>
                <a:cubicBezTo>
                  <a:pt x="711" y="117"/>
                  <a:pt x="714" y="116"/>
                  <a:pt x="710" y="116"/>
                </a:cubicBezTo>
                <a:close/>
                <a:moveTo>
                  <a:pt x="644" y="123"/>
                </a:moveTo>
                <a:cubicBezTo>
                  <a:pt x="645" y="120"/>
                  <a:pt x="647" y="124"/>
                  <a:pt x="649" y="124"/>
                </a:cubicBezTo>
                <a:cubicBezTo>
                  <a:pt x="648" y="127"/>
                  <a:pt x="644" y="125"/>
                  <a:pt x="644" y="123"/>
                </a:cubicBezTo>
                <a:close/>
                <a:moveTo>
                  <a:pt x="811" y="156"/>
                </a:moveTo>
                <a:cubicBezTo>
                  <a:pt x="808" y="155"/>
                  <a:pt x="809" y="155"/>
                  <a:pt x="806" y="154"/>
                </a:cubicBezTo>
                <a:cubicBezTo>
                  <a:pt x="807" y="151"/>
                  <a:pt x="811" y="153"/>
                  <a:pt x="814" y="152"/>
                </a:cubicBezTo>
                <a:cubicBezTo>
                  <a:pt x="813" y="154"/>
                  <a:pt x="813" y="156"/>
                  <a:pt x="811" y="156"/>
                </a:cubicBezTo>
                <a:close/>
                <a:moveTo>
                  <a:pt x="610" y="143"/>
                </a:moveTo>
                <a:cubicBezTo>
                  <a:pt x="610" y="139"/>
                  <a:pt x="610" y="139"/>
                  <a:pt x="610" y="139"/>
                </a:cubicBezTo>
                <a:cubicBezTo>
                  <a:pt x="613" y="139"/>
                  <a:pt x="613" y="139"/>
                  <a:pt x="613" y="139"/>
                </a:cubicBezTo>
                <a:cubicBezTo>
                  <a:pt x="614" y="142"/>
                  <a:pt x="613" y="143"/>
                  <a:pt x="610" y="143"/>
                </a:cubicBezTo>
                <a:close/>
                <a:moveTo>
                  <a:pt x="619" y="140"/>
                </a:moveTo>
                <a:cubicBezTo>
                  <a:pt x="622" y="140"/>
                  <a:pt x="622" y="140"/>
                  <a:pt x="622" y="140"/>
                </a:cubicBezTo>
                <a:cubicBezTo>
                  <a:pt x="622" y="143"/>
                  <a:pt x="622" y="143"/>
                  <a:pt x="622" y="143"/>
                </a:cubicBezTo>
                <a:cubicBezTo>
                  <a:pt x="621" y="143"/>
                  <a:pt x="621" y="142"/>
                  <a:pt x="619" y="142"/>
                </a:cubicBezTo>
                <a:lnTo>
                  <a:pt x="619" y="140"/>
                </a:lnTo>
                <a:close/>
                <a:moveTo>
                  <a:pt x="629" y="146"/>
                </a:moveTo>
                <a:cubicBezTo>
                  <a:pt x="627" y="146"/>
                  <a:pt x="625" y="146"/>
                  <a:pt x="624" y="145"/>
                </a:cubicBezTo>
                <a:cubicBezTo>
                  <a:pt x="625" y="143"/>
                  <a:pt x="630" y="143"/>
                  <a:pt x="629" y="146"/>
                </a:cubicBezTo>
                <a:close/>
                <a:moveTo>
                  <a:pt x="866" y="153"/>
                </a:moveTo>
                <a:cubicBezTo>
                  <a:pt x="866" y="156"/>
                  <a:pt x="863" y="157"/>
                  <a:pt x="859" y="156"/>
                </a:cubicBezTo>
                <a:cubicBezTo>
                  <a:pt x="859" y="153"/>
                  <a:pt x="859" y="153"/>
                  <a:pt x="859" y="153"/>
                </a:cubicBezTo>
                <a:cubicBezTo>
                  <a:pt x="862" y="154"/>
                  <a:pt x="863" y="152"/>
                  <a:pt x="866" y="153"/>
                </a:cubicBezTo>
                <a:close/>
                <a:moveTo>
                  <a:pt x="956" y="148"/>
                </a:moveTo>
                <a:cubicBezTo>
                  <a:pt x="956" y="151"/>
                  <a:pt x="953" y="149"/>
                  <a:pt x="950" y="149"/>
                </a:cubicBezTo>
                <a:cubicBezTo>
                  <a:pt x="951" y="146"/>
                  <a:pt x="954" y="148"/>
                  <a:pt x="956" y="148"/>
                </a:cubicBezTo>
                <a:close/>
                <a:moveTo>
                  <a:pt x="801" y="139"/>
                </a:moveTo>
                <a:cubicBezTo>
                  <a:pt x="801" y="136"/>
                  <a:pt x="804" y="136"/>
                  <a:pt x="808" y="136"/>
                </a:cubicBezTo>
                <a:cubicBezTo>
                  <a:pt x="809" y="141"/>
                  <a:pt x="804" y="139"/>
                  <a:pt x="804" y="142"/>
                </a:cubicBezTo>
                <a:cubicBezTo>
                  <a:pt x="802" y="142"/>
                  <a:pt x="802" y="140"/>
                  <a:pt x="801" y="139"/>
                </a:cubicBezTo>
                <a:close/>
                <a:moveTo>
                  <a:pt x="818" y="145"/>
                </a:moveTo>
                <a:cubicBezTo>
                  <a:pt x="814" y="147"/>
                  <a:pt x="813" y="143"/>
                  <a:pt x="808" y="144"/>
                </a:cubicBezTo>
                <a:cubicBezTo>
                  <a:pt x="810" y="142"/>
                  <a:pt x="818" y="141"/>
                  <a:pt x="818" y="145"/>
                </a:cubicBezTo>
                <a:close/>
                <a:moveTo>
                  <a:pt x="757" y="143"/>
                </a:moveTo>
                <a:cubicBezTo>
                  <a:pt x="761" y="141"/>
                  <a:pt x="767" y="141"/>
                  <a:pt x="772" y="141"/>
                </a:cubicBezTo>
                <a:cubicBezTo>
                  <a:pt x="770" y="145"/>
                  <a:pt x="761" y="145"/>
                  <a:pt x="757" y="143"/>
                </a:cubicBezTo>
                <a:close/>
                <a:moveTo>
                  <a:pt x="628" y="130"/>
                </a:moveTo>
                <a:cubicBezTo>
                  <a:pt x="628" y="128"/>
                  <a:pt x="631" y="128"/>
                  <a:pt x="633" y="128"/>
                </a:cubicBezTo>
                <a:cubicBezTo>
                  <a:pt x="633" y="130"/>
                  <a:pt x="630" y="130"/>
                  <a:pt x="628" y="130"/>
                </a:cubicBezTo>
                <a:close/>
                <a:moveTo>
                  <a:pt x="681" y="131"/>
                </a:moveTo>
                <a:cubicBezTo>
                  <a:pt x="683" y="134"/>
                  <a:pt x="686" y="131"/>
                  <a:pt x="688" y="133"/>
                </a:cubicBezTo>
                <a:cubicBezTo>
                  <a:pt x="687" y="136"/>
                  <a:pt x="681" y="134"/>
                  <a:pt x="679" y="136"/>
                </a:cubicBezTo>
                <a:cubicBezTo>
                  <a:pt x="677" y="133"/>
                  <a:pt x="680" y="133"/>
                  <a:pt x="681" y="131"/>
                </a:cubicBezTo>
                <a:close/>
                <a:moveTo>
                  <a:pt x="672" y="137"/>
                </a:moveTo>
                <a:cubicBezTo>
                  <a:pt x="670" y="138"/>
                  <a:pt x="670" y="136"/>
                  <a:pt x="668" y="136"/>
                </a:cubicBezTo>
                <a:cubicBezTo>
                  <a:pt x="668" y="134"/>
                  <a:pt x="673" y="134"/>
                  <a:pt x="672" y="137"/>
                </a:cubicBezTo>
                <a:close/>
                <a:moveTo>
                  <a:pt x="662" y="135"/>
                </a:moveTo>
                <a:cubicBezTo>
                  <a:pt x="660" y="137"/>
                  <a:pt x="658" y="138"/>
                  <a:pt x="656" y="136"/>
                </a:cubicBezTo>
                <a:cubicBezTo>
                  <a:pt x="655" y="133"/>
                  <a:pt x="660" y="135"/>
                  <a:pt x="662" y="135"/>
                </a:cubicBezTo>
                <a:close/>
                <a:moveTo>
                  <a:pt x="655" y="135"/>
                </a:moveTo>
                <a:cubicBezTo>
                  <a:pt x="655" y="136"/>
                  <a:pt x="655" y="137"/>
                  <a:pt x="656" y="137"/>
                </a:cubicBezTo>
                <a:cubicBezTo>
                  <a:pt x="652" y="138"/>
                  <a:pt x="649" y="137"/>
                  <a:pt x="644" y="137"/>
                </a:cubicBezTo>
                <a:cubicBezTo>
                  <a:pt x="646" y="135"/>
                  <a:pt x="650" y="135"/>
                  <a:pt x="655" y="135"/>
                </a:cubicBezTo>
                <a:close/>
                <a:moveTo>
                  <a:pt x="718" y="136"/>
                </a:moveTo>
                <a:cubicBezTo>
                  <a:pt x="722" y="137"/>
                  <a:pt x="726" y="138"/>
                  <a:pt x="729" y="139"/>
                </a:cubicBezTo>
                <a:cubicBezTo>
                  <a:pt x="724" y="146"/>
                  <a:pt x="711" y="147"/>
                  <a:pt x="703" y="144"/>
                </a:cubicBezTo>
                <a:cubicBezTo>
                  <a:pt x="701" y="144"/>
                  <a:pt x="704" y="146"/>
                  <a:pt x="701" y="146"/>
                </a:cubicBezTo>
                <a:cubicBezTo>
                  <a:pt x="695" y="143"/>
                  <a:pt x="694" y="140"/>
                  <a:pt x="686" y="140"/>
                </a:cubicBezTo>
                <a:cubicBezTo>
                  <a:pt x="695" y="132"/>
                  <a:pt x="712" y="142"/>
                  <a:pt x="718" y="136"/>
                </a:cubicBezTo>
                <a:close/>
                <a:moveTo>
                  <a:pt x="604" y="140"/>
                </a:moveTo>
                <a:cubicBezTo>
                  <a:pt x="605" y="141"/>
                  <a:pt x="598" y="140"/>
                  <a:pt x="600" y="143"/>
                </a:cubicBezTo>
                <a:cubicBezTo>
                  <a:pt x="599" y="142"/>
                  <a:pt x="597" y="141"/>
                  <a:pt x="597" y="139"/>
                </a:cubicBezTo>
                <a:cubicBezTo>
                  <a:pt x="600" y="140"/>
                  <a:pt x="600" y="140"/>
                  <a:pt x="604" y="140"/>
                </a:cubicBezTo>
                <a:close/>
                <a:moveTo>
                  <a:pt x="554" y="147"/>
                </a:moveTo>
                <a:cubicBezTo>
                  <a:pt x="558" y="142"/>
                  <a:pt x="569" y="142"/>
                  <a:pt x="579" y="141"/>
                </a:cubicBezTo>
                <a:cubicBezTo>
                  <a:pt x="587" y="140"/>
                  <a:pt x="599" y="135"/>
                  <a:pt x="596" y="144"/>
                </a:cubicBezTo>
                <a:cubicBezTo>
                  <a:pt x="595" y="142"/>
                  <a:pt x="596" y="142"/>
                  <a:pt x="596" y="141"/>
                </a:cubicBezTo>
                <a:cubicBezTo>
                  <a:pt x="590" y="142"/>
                  <a:pt x="588" y="146"/>
                  <a:pt x="582" y="146"/>
                </a:cubicBezTo>
                <a:cubicBezTo>
                  <a:pt x="581" y="146"/>
                  <a:pt x="580" y="144"/>
                  <a:pt x="580" y="143"/>
                </a:cubicBezTo>
                <a:cubicBezTo>
                  <a:pt x="577" y="143"/>
                  <a:pt x="575" y="146"/>
                  <a:pt x="573" y="148"/>
                </a:cubicBezTo>
                <a:cubicBezTo>
                  <a:pt x="569" y="142"/>
                  <a:pt x="561" y="149"/>
                  <a:pt x="554" y="147"/>
                </a:cubicBezTo>
                <a:close/>
                <a:moveTo>
                  <a:pt x="514" y="152"/>
                </a:moveTo>
                <a:cubicBezTo>
                  <a:pt x="512" y="155"/>
                  <a:pt x="509" y="155"/>
                  <a:pt x="505" y="155"/>
                </a:cubicBezTo>
                <a:cubicBezTo>
                  <a:pt x="505" y="151"/>
                  <a:pt x="510" y="150"/>
                  <a:pt x="514" y="152"/>
                </a:cubicBezTo>
                <a:close/>
                <a:moveTo>
                  <a:pt x="514" y="158"/>
                </a:moveTo>
                <a:cubicBezTo>
                  <a:pt x="517" y="157"/>
                  <a:pt x="517" y="159"/>
                  <a:pt x="519" y="159"/>
                </a:cubicBezTo>
                <a:cubicBezTo>
                  <a:pt x="519" y="160"/>
                  <a:pt x="517" y="160"/>
                  <a:pt x="517" y="159"/>
                </a:cubicBezTo>
                <a:cubicBezTo>
                  <a:pt x="516" y="159"/>
                  <a:pt x="516" y="160"/>
                  <a:pt x="516" y="160"/>
                </a:cubicBezTo>
                <a:cubicBezTo>
                  <a:pt x="513" y="160"/>
                  <a:pt x="511" y="160"/>
                  <a:pt x="509" y="161"/>
                </a:cubicBezTo>
                <a:cubicBezTo>
                  <a:pt x="509" y="156"/>
                  <a:pt x="514" y="161"/>
                  <a:pt x="514" y="158"/>
                </a:cubicBezTo>
                <a:close/>
                <a:moveTo>
                  <a:pt x="456" y="156"/>
                </a:moveTo>
                <a:cubicBezTo>
                  <a:pt x="457" y="156"/>
                  <a:pt x="457" y="158"/>
                  <a:pt x="459" y="157"/>
                </a:cubicBezTo>
                <a:cubicBezTo>
                  <a:pt x="458" y="158"/>
                  <a:pt x="457" y="160"/>
                  <a:pt x="455" y="160"/>
                </a:cubicBezTo>
                <a:cubicBezTo>
                  <a:pt x="454" y="158"/>
                  <a:pt x="455" y="158"/>
                  <a:pt x="456" y="156"/>
                </a:cubicBezTo>
                <a:close/>
                <a:moveTo>
                  <a:pt x="479" y="169"/>
                </a:moveTo>
                <a:cubicBezTo>
                  <a:pt x="479" y="165"/>
                  <a:pt x="482" y="165"/>
                  <a:pt x="485" y="164"/>
                </a:cubicBezTo>
                <a:cubicBezTo>
                  <a:pt x="486" y="166"/>
                  <a:pt x="486" y="167"/>
                  <a:pt x="485" y="169"/>
                </a:cubicBezTo>
                <a:lnTo>
                  <a:pt x="479" y="169"/>
                </a:lnTo>
                <a:close/>
                <a:moveTo>
                  <a:pt x="142" y="153"/>
                </a:moveTo>
                <a:cubicBezTo>
                  <a:pt x="132" y="157"/>
                  <a:pt x="116" y="158"/>
                  <a:pt x="107" y="154"/>
                </a:cubicBezTo>
                <a:cubicBezTo>
                  <a:pt x="111" y="153"/>
                  <a:pt x="124" y="150"/>
                  <a:pt x="126" y="154"/>
                </a:cubicBezTo>
                <a:cubicBezTo>
                  <a:pt x="131" y="154"/>
                  <a:pt x="136" y="150"/>
                  <a:pt x="142" y="153"/>
                </a:cubicBezTo>
                <a:close/>
                <a:moveTo>
                  <a:pt x="90" y="143"/>
                </a:moveTo>
                <a:cubicBezTo>
                  <a:pt x="95" y="136"/>
                  <a:pt x="106" y="139"/>
                  <a:pt x="114" y="143"/>
                </a:cubicBezTo>
                <a:cubicBezTo>
                  <a:pt x="106" y="146"/>
                  <a:pt x="96" y="147"/>
                  <a:pt x="90" y="143"/>
                </a:cubicBezTo>
                <a:close/>
                <a:moveTo>
                  <a:pt x="134" y="139"/>
                </a:moveTo>
                <a:cubicBezTo>
                  <a:pt x="129" y="141"/>
                  <a:pt x="125" y="144"/>
                  <a:pt x="120" y="142"/>
                </a:cubicBezTo>
                <a:cubicBezTo>
                  <a:pt x="122" y="136"/>
                  <a:pt x="129" y="135"/>
                  <a:pt x="134" y="139"/>
                </a:cubicBezTo>
                <a:close/>
                <a:moveTo>
                  <a:pt x="260" y="142"/>
                </a:moveTo>
                <a:cubicBezTo>
                  <a:pt x="261" y="138"/>
                  <a:pt x="264" y="136"/>
                  <a:pt x="268" y="137"/>
                </a:cubicBezTo>
                <a:cubicBezTo>
                  <a:pt x="264" y="139"/>
                  <a:pt x="270" y="139"/>
                  <a:pt x="273" y="139"/>
                </a:cubicBezTo>
                <a:cubicBezTo>
                  <a:pt x="269" y="141"/>
                  <a:pt x="266" y="143"/>
                  <a:pt x="260" y="142"/>
                </a:cubicBezTo>
                <a:close/>
                <a:moveTo>
                  <a:pt x="303" y="143"/>
                </a:moveTo>
                <a:cubicBezTo>
                  <a:pt x="306" y="139"/>
                  <a:pt x="295" y="141"/>
                  <a:pt x="297" y="135"/>
                </a:cubicBezTo>
                <a:cubicBezTo>
                  <a:pt x="295" y="135"/>
                  <a:pt x="291" y="134"/>
                  <a:pt x="291" y="136"/>
                </a:cubicBezTo>
                <a:cubicBezTo>
                  <a:pt x="291" y="137"/>
                  <a:pt x="292" y="137"/>
                  <a:pt x="293" y="137"/>
                </a:cubicBezTo>
                <a:cubicBezTo>
                  <a:pt x="290" y="140"/>
                  <a:pt x="285" y="137"/>
                  <a:pt x="281" y="136"/>
                </a:cubicBezTo>
                <a:cubicBezTo>
                  <a:pt x="285" y="133"/>
                  <a:pt x="292" y="134"/>
                  <a:pt x="297" y="133"/>
                </a:cubicBezTo>
                <a:cubicBezTo>
                  <a:pt x="297" y="131"/>
                  <a:pt x="294" y="132"/>
                  <a:pt x="294" y="131"/>
                </a:cubicBezTo>
                <a:cubicBezTo>
                  <a:pt x="296" y="129"/>
                  <a:pt x="298" y="130"/>
                  <a:pt x="302" y="131"/>
                </a:cubicBezTo>
                <a:cubicBezTo>
                  <a:pt x="301" y="131"/>
                  <a:pt x="301" y="132"/>
                  <a:pt x="301" y="134"/>
                </a:cubicBezTo>
                <a:cubicBezTo>
                  <a:pt x="304" y="132"/>
                  <a:pt x="306" y="128"/>
                  <a:pt x="312" y="129"/>
                </a:cubicBezTo>
                <a:cubicBezTo>
                  <a:pt x="312" y="130"/>
                  <a:pt x="310" y="131"/>
                  <a:pt x="310" y="132"/>
                </a:cubicBezTo>
                <a:cubicBezTo>
                  <a:pt x="312" y="132"/>
                  <a:pt x="313" y="131"/>
                  <a:pt x="313" y="128"/>
                </a:cubicBezTo>
                <a:cubicBezTo>
                  <a:pt x="316" y="128"/>
                  <a:pt x="315" y="131"/>
                  <a:pt x="316" y="131"/>
                </a:cubicBezTo>
                <a:cubicBezTo>
                  <a:pt x="315" y="133"/>
                  <a:pt x="313" y="134"/>
                  <a:pt x="310" y="134"/>
                </a:cubicBezTo>
                <a:cubicBezTo>
                  <a:pt x="312" y="137"/>
                  <a:pt x="309" y="136"/>
                  <a:pt x="306" y="137"/>
                </a:cubicBezTo>
                <a:cubicBezTo>
                  <a:pt x="312" y="140"/>
                  <a:pt x="327" y="136"/>
                  <a:pt x="335" y="138"/>
                </a:cubicBezTo>
                <a:cubicBezTo>
                  <a:pt x="326" y="143"/>
                  <a:pt x="313" y="142"/>
                  <a:pt x="303" y="143"/>
                </a:cubicBezTo>
                <a:close/>
                <a:moveTo>
                  <a:pt x="344" y="139"/>
                </a:moveTo>
                <a:cubicBezTo>
                  <a:pt x="347" y="132"/>
                  <a:pt x="354" y="141"/>
                  <a:pt x="356" y="134"/>
                </a:cubicBezTo>
                <a:cubicBezTo>
                  <a:pt x="359" y="139"/>
                  <a:pt x="363" y="130"/>
                  <a:pt x="368" y="134"/>
                </a:cubicBezTo>
                <a:cubicBezTo>
                  <a:pt x="362" y="139"/>
                  <a:pt x="352" y="138"/>
                  <a:pt x="344" y="139"/>
                </a:cubicBezTo>
                <a:close/>
                <a:moveTo>
                  <a:pt x="373" y="136"/>
                </a:moveTo>
                <a:cubicBezTo>
                  <a:pt x="373" y="134"/>
                  <a:pt x="374" y="134"/>
                  <a:pt x="374" y="132"/>
                </a:cubicBezTo>
                <a:cubicBezTo>
                  <a:pt x="377" y="132"/>
                  <a:pt x="375" y="136"/>
                  <a:pt x="379" y="135"/>
                </a:cubicBezTo>
                <a:cubicBezTo>
                  <a:pt x="379" y="137"/>
                  <a:pt x="375" y="135"/>
                  <a:pt x="373" y="136"/>
                </a:cubicBezTo>
                <a:close/>
                <a:moveTo>
                  <a:pt x="388" y="135"/>
                </a:moveTo>
                <a:cubicBezTo>
                  <a:pt x="385" y="135"/>
                  <a:pt x="383" y="136"/>
                  <a:pt x="380" y="134"/>
                </a:cubicBezTo>
                <a:cubicBezTo>
                  <a:pt x="380" y="128"/>
                  <a:pt x="385" y="132"/>
                  <a:pt x="390" y="131"/>
                </a:cubicBezTo>
                <a:cubicBezTo>
                  <a:pt x="389" y="132"/>
                  <a:pt x="387" y="132"/>
                  <a:pt x="388" y="135"/>
                </a:cubicBezTo>
                <a:close/>
                <a:moveTo>
                  <a:pt x="346" y="130"/>
                </a:moveTo>
                <a:cubicBezTo>
                  <a:pt x="344" y="126"/>
                  <a:pt x="350" y="125"/>
                  <a:pt x="349" y="123"/>
                </a:cubicBezTo>
                <a:cubicBezTo>
                  <a:pt x="355" y="121"/>
                  <a:pt x="354" y="131"/>
                  <a:pt x="346" y="130"/>
                </a:cubicBezTo>
                <a:close/>
                <a:moveTo>
                  <a:pt x="497" y="89"/>
                </a:moveTo>
                <a:cubicBezTo>
                  <a:pt x="495" y="91"/>
                  <a:pt x="492" y="91"/>
                  <a:pt x="489" y="92"/>
                </a:cubicBezTo>
                <a:cubicBezTo>
                  <a:pt x="489" y="88"/>
                  <a:pt x="495" y="88"/>
                  <a:pt x="497" y="89"/>
                </a:cubicBezTo>
                <a:close/>
                <a:moveTo>
                  <a:pt x="393" y="90"/>
                </a:moveTo>
                <a:cubicBezTo>
                  <a:pt x="394" y="85"/>
                  <a:pt x="403" y="89"/>
                  <a:pt x="407" y="88"/>
                </a:cubicBezTo>
                <a:cubicBezTo>
                  <a:pt x="404" y="89"/>
                  <a:pt x="399" y="94"/>
                  <a:pt x="393" y="90"/>
                </a:cubicBezTo>
                <a:close/>
                <a:moveTo>
                  <a:pt x="428" y="95"/>
                </a:moveTo>
                <a:cubicBezTo>
                  <a:pt x="428" y="98"/>
                  <a:pt x="424" y="97"/>
                  <a:pt x="421" y="98"/>
                </a:cubicBezTo>
                <a:cubicBezTo>
                  <a:pt x="421" y="94"/>
                  <a:pt x="425" y="95"/>
                  <a:pt x="428" y="95"/>
                </a:cubicBezTo>
                <a:close/>
                <a:moveTo>
                  <a:pt x="498" y="98"/>
                </a:moveTo>
                <a:cubicBezTo>
                  <a:pt x="497" y="100"/>
                  <a:pt x="491" y="100"/>
                  <a:pt x="490" y="99"/>
                </a:cubicBezTo>
                <a:cubicBezTo>
                  <a:pt x="488" y="98"/>
                  <a:pt x="495" y="99"/>
                  <a:pt x="498" y="98"/>
                </a:cubicBezTo>
                <a:close/>
                <a:moveTo>
                  <a:pt x="418" y="110"/>
                </a:moveTo>
                <a:cubicBezTo>
                  <a:pt x="424" y="107"/>
                  <a:pt x="429" y="105"/>
                  <a:pt x="437" y="105"/>
                </a:cubicBezTo>
                <a:cubicBezTo>
                  <a:pt x="434" y="107"/>
                  <a:pt x="434" y="111"/>
                  <a:pt x="430" y="111"/>
                </a:cubicBezTo>
                <a:cubicBezTo>
                  <a:pt x="430" y="110"/>
                  <a:pt x="431" y="110"/>
                  <a:pt x="431" y="109"/>
                </a:cubicBezTo>
                <a:cubicBezTo>
                  <a:pt x="427" y="109"/>
                  <a:pt x="424" y="111"/>
                  <a:pt x="418" y="110"/>
                </a:cubicBezTo>
                <a:close/>
                <a:moveTo>
                  <a:pt x="448" y="109"/>
                </a:moveTo>
                <a:cubicBezTo>
                  <a:pt x="447" y="111"/>
                  <a:pt x="444" y="111"/>
                  <a:pt x="441" y="112"/>
                </a:cubicBezTo>
                <a:cubicBezTo>
                  <a:pt x="442" y="109"/>
                  <a:pt x="444" y="108"/>
                  <a:pt x="448" y="109"/>
                </a:cubicBezTo>
                <a:close/>
                <a:moveTo>
                  <a:pt x="472" y="111"/>
                </a:moveTo>
                <a:cubicBezTo>
                  <a:pt x="473" y="112"/>
                  <a:pt x="473" y="115"/>
                  <a:pt x="470" y="114"/>
                </a:cubicBezTo>
                <a:cubicBezTo>
                  <a:pt x="472" y="109"/>
                  <a:pt x="465" y="109"/>
                  <a:pt x="461" y="109"/>
                </a:cubicBezTo>
                <a:cubicBezTo>
                  <a:pt x="464" y="106"/>
                  <a:pt x="474" y="107"/>
                  <a:pt x="479" y="104"/>
                </a:cubicBezTo>
                <a:cubicBezTo>
                  <a:pt x="469" y="102"/>
                  <a:pt x="449" y="107"/>
                  <a:pt x="438" y="107"/>
                </a:cubicBezTo>
                <a:cubicBezTo>
                  <a:pt x="435" y="103"/>
                  <a:pt x="443" y="102"/>
                  <a:pt x="445" y="104"/>
                </a:cubicBezTo>
                <a:cubicBezTo>
                  <a:pt x="459" y="101"/>
                  <a:pt x="474" y="99"/>
                  <a:pt x="487" y="99"/>
                </a:cubicBezTo>
                <a:cubicBezTo>
                  <a:pt x="484" y="100"/>
                  <a:pt x="481" y="99"/>
                  <a:pt x="479" y="102"/>
                </a:cubicBezTo>
                <a:cubicBezTo>
                  <a:pt x="481" y="104"/>
                  <a:pt x="487" y="103"/>
                  <a:pt x="488" y="105"/>
                </a:cubicBezTo>
                <a:cubicBezTo>
                  <a:pt x="485" y="110"/>
                  <a:pt x="475" y="107"/>
                  <a:pt x="472" y="111"/>
                </a:cubicBezTo>
                <a:close/>
                <a:moveTo>
                  <a:pt x="580" y="109"/>
                </a:moveTo>
                <a:cubicBezTo>
                  <a:pt x="581" y="112"/>
                  <a:pt x="578" y="112"/>
                  <a:pt x="575" y="112"/>
                </a:cubicBezTo>
                <a:cubicBezTo>
                  <a:pt x="575" y="108"/>
                  <a:pt x="578" y="109"/>
                  <a:pt x="580" y="109"/>
                </a:cubicBezTo>
                <a:close/>
                <a:moveTo>
                  <a:pt x="505" y="106"/>
                </a:moveTo>
                <a:cubicBezTo>
                  <a:pt x="502" y="106"/>
                  <a:pt x="501" y="105"/>
                  <a:pt x="501" y="103"/>
                </a:cubicBezTo>
                <a:cubicBezTo>
                  <a:pt x="507" y="102"/>
                  <a:pt x="509" y="100"/>
                  <a:pt x="514" y="102"/>
                </a:cubicBezTo>
                <a:cubicBezTo>
                  <a:pt x="513" y="105"/>
                  <a:pt x="507" y="104"/>
                  <a:pt x="505" y="106"/>
                </a:cubicBezTo>
                <a:close/>
                <a:moveTo>
                  <a:pt x="623" y="97"/>
                </a:moveTo>
                <a:cubicBezTo>
                  <a:pt x="623" y="98"/>
                  <a:pt x="621" y="98"/>
                  <a:pt x="619" y="98"/>
                </a:cubicBezTo>
                <a:cubicBezTo>
                  <a:pt x="619" y="96"/>
                  <a:pt x="619" y="96"/>
                  <a:pt x="619" y="96"/>
                </a:cubicBezTo>
                <a:cubicBezTo>
                  <a:pt x="621" y="95"/>
                  <a:pt x="622" y="96"/>
                  <a:pt x="623" y="97"/>
                </a:cubicBezTo>
                <a:close/>
                <a:moveTo>
                  <a:pt x="573" y="95"/>
                </a:moveTo>
                <a:cubicBezTo>
                  <a:pt x="575" y="94"/>
                  <a:pt x="577" y="93"/>
                  <a:pt x="580" y="93"/>
                </a:cubicBezTo>
                <a:cubicBezTo>
                  <a:pt x="579" y="96"/>
                  <a:pt x="576" y="95"/>
                  <a:pt x="573" y="95"/>
                </a:cubicBezTo>
                <a:close/>
                <a:moveTo>
                  <a:pt x="646" y="93"/>
                </a:moveTo>
                <a:cubicBezTo>
                  <a:pt x="645" y="95"/>
                  <a:pt x="643" y="96"/>
                  <a:pt x="641" y="94"/>
                </a:cubicBezTo>
                <a:cubicBezTo>
                  <a:pt x="641" y="92"/>
                  <a:pt x="644" y="91"/>
                  <a:pt x="646" y="93"/>
                </a:cubicBezTo>
                <a:close/>
                <a:moveTo>
                  <a:pt x="640" y="94"/>
                </a:moveTo>
                <a:cubicBezTo>
                  <a:pt x="640" y="96"/>
                  <a:pt x="638" y="96"/>
                  <a:pt x="636" y="96"/>
                </a:cubicBezTo>
                <a:cubicBezTo>
                  <a:pt x="636" y="95"/>
                  <a:pt x="637" y="95"/>
                  <a:pt x="638" y="95"/>
                </a:cubicBezTo>
                <a:cubicBezTo>
                  <a:pt x="638" y="94"/>
                  <a:pt x="637" y="94"/>
                  <a:pt x="636" y="94"/>
                </a:cubicBezTo>
                <a:cubicBezTo>
                  <a:pt x="637" y="91"/>
                  <a:pt x="639" y="93"/>
                  <a:pt x="640" y="94"/>
                </a:cubicBezTo>
                <a:close/>
                <a:moveTo>
                  <a:pt x="601" y="94"/>
                </a:moveTo>
                <a:cubicBezTo>
                  <a:pt x="601" y="92"/>
                  <a:pt x="601" y="90"/>
                  <a:pt x="599" y="90"/>
                </a:cubicBezTo>
                <a:cubicBezTo>
                  <a:pt x="600" y="87"/>
                  <a:pt x="604" y="90"/>
                  <a:pt x="608" y="89"/>
                </a:cubicBezTo>
                <a:cubicBezTo>
                  <a:pt x="607" y="92"/>
                  <a:pt x="606" y="95"/>
                  <a:pt x="601" y="94"/>
                </a:cubicBezTo>
                <a:close/>
                <a:moveTo>
                  <a:pt x="548" y="85"/>
                </a:moveTo>
                <a:cubicBezTo>
                  <a:pt x="547" y="87"/>
                  <a:pt x="546" y="88"/>
                  <a:pt x="544" y="88"/>
                </a:cubicBezTo>
                <a:cubicBezTo>
                  <a:pt x="545" y="90"/>
                  <a:pt x="549" y="92"/>
                  <a:pt x="550" y="90"/>
                </a:cubicBezTo>
                <a:cubicBezTo>
                  <a:pt x="550" y="92"/>
                  <a:pt x="542" y="93"/>
                  <a:pt x="539" y="96"/>
                </a:cubicBezTo>
                <a:cubicBezTo>
                  <a:pt x="542" y="98"/>
                  <a:pt x="543" y="97"/>
                  <a:pt x="547" y="96"/>
                </a:cubicBezTo>
                <a:cubicBezTo>
                  <a:pt x="546" y="97"/>
                  <a:pt x="546" y="98"/>
                  <a:pt x="547" y="98"/>
                </a:cubicBezTo>
                <a:cubicBezTo>
                  <a:pt x="538" y="103"/>
                  <a:pt x="529" y="104"/>
                  <a:pt x="519" y="102"/>
                </a:cubicBezTo>
                <a:cubicBezTo>
                  <a:pt x="518" y="100"/>
                  <a:pt x="520" y="100"/>
                  <a:pt x="521" y="100"/>
                </a:cubicBezTo>
                <a:cubicBezTo>
                  <a:pt x="519" y="99"/>
                  <a:pt x="520" y="95"/>
                  <a:pt x="516" y="96"/>
                </a:cubicBezTo>
                <a:cubicBezTo>
                  <a:pt x="520" y="94"/>
                  <a:pt x="530" y="90"/>
                  <a:pt x="527" y="87"/>
                </a:cubicBezTo>
                <a:cubicBezTo>
                  <a:pt x="529" y="84"/>
                  <a:pt x="532" y="87"/>
                  <a:pt x="531" y="89"/>
                </a:cubicBezTo>
                <a:cubicBezTo>
                  <a:pt x="534" y="88"/>
                  <a:pt x="535" y="88"/>
                  <a:pt x="538" y="88"/>
                </a:cubicBezTo>
                <a:cubicBezTo>
                  <a:pt x="539" y="87"/>
                  <a:pt x="541" y="86"/>
                  <a:pt x="541" y="84"/>
                </a:cubicBezTo>
                <a:cubicBezTo>
                  <a:pt x="544" y="83"/>
                  <a:pt x="545" y="85"/>
                  <a:pt x="548" y="85"/>
                </a:cubicBezTo>
                <a:close/>
                <a:moveTo>
                  <a:pt x="565" y="81"/>
                </a:moveTo>
                <a:cubicBezTo>
                  <a:pt x="563" y="82"/>
                  <a:pt x="562" y="83"/>
                  <a:pt x="560" y="83"/>
                </a:cubicBezTo>
                <a:cubicBezTo>
                  <a:pt x="560" y="82"/>
                  <a:pt x="559" y="82"/>
                  <a:pt x="559" y="82"/>
                </a:cubicBezTo>
                <a:cubicBezTo>
                  <a:pt x="559" y="80"/>
                  <a:pt x="563" y="79"/>
                  <a:pt x="565" y="81"/>
                </a:cubicBezTo>
                <a:close/>
                <a:moveTo>
                  <a:pt x="739" y="55"/>
                </a:moveTo>
                <a:cubicBezTo>
                  <a:pt x="738" y="57"/>
                  <a:pt x="736" y="57"/>
                  <a:pt x="733" y="57"/>
                </a:cubicBezTo>
                <a:cubicBezTo>
                  <a:pt x="733" y="54"/>
                  <a:pt x="737" y="54"/>
                  <a:pt x="739" y="55"/>
                </a:cubicBezTo>
                <a:close/>
                <a:moveTo>
                  <a:pt x="810" y="51"/>
                </a:moveTo>
                <a:cubicBezTo>
                  <a:pt x="810" y="50"/>
                  <a:pt x="808" y="50"/>
                  <a:pt x="807" y="50"/>
                </a:cubicBezTo>
                <a:cubicBezTo>
                  <a:pt x="807" y="47"/>
                  <a:pt x="809" y="46"/>
                  <a:pt x="810" y="44"/>
                </a:cubicBezTo>
                <a:cubicBezTo>
                  <a:pt x="815" y="44"/>
                  <a:pt x="817" y="46"/>
                  <a:pt x="821" y="45"/>
                </a:cubicBezTo>
                <a:cubicBezTo>
                  <a:pt x="819" y="49"/>
                  <a:pt x="812" y="47"/>
                  <a:pt x="810" y="52"/>
                </a:cubicBezTo>
                <a:cubicBezTo>
                  <a:pt x="809" y="52"/>
                  <a:pt x="810" y="51"/>
                  <a:pt x="810" y="51"/>
                </a:cubicBezTo>
                <a:close/>
                <a:moveTo>
                  <a:pt x="860" y="49"/>
                </a:moveTo>
                <a:cubicBezTo>
                  <a:pt x="859" y="51"/>
                  <a:pt x="857" y="51"/>
                  <a:pt x="854" y="51"/>
                </a:cubicBezTo>
                <a:cubicBezTo>
                  <a:pt x="855" y="49"/>
                  <a:pt x="856" y="47"/>
                  <a:pt x="859" y="47"/>
                </a:cubicBezTo>
                <a:cubicBezTo>
                  <a:pt x="859" y="48"/>
                  <a:pt x="859" y="49"/>
                  <a:pt x="860" y="49"/>
                </a:cubicBezTo>
                <a:close/>
                <a:moveTo>
                  <a:pt x="831" y="43"/>
                </a:moveTo>
                <a:cubicBezTo>
                  <a:pt x="829" y="45"/>
                  <a:pt x="830" y="47"/>
                  <a:pt x="831" y="48"/>
                </a:cubicBezTo>
                <a:cubicBezTo>
                  <a:pt x="829" y="51"/>
                  <a:pt x="824" y="50"/>
                  <a:pt x="821" y="51"/>
                </a:cubicBezTo>
                <a:cubicBezTo>
                  <a:pt x="821" y="51"/>
                  <a:pt x="822" y="52"/>
                  <a:pt x="823" y="52"/>
                </a:cubicBezTo>
                <a:cubicBezTo>
                  <a:pt x="823" y="54"/>
                  <a:pt x="820" y="53"/>
                  <a:pt x="819" y="53"/>
                </a:cubicBezTo>
                <a:cubicBezTo>
                  <a:pt x="818" y="50"/>
                  <a:pt x="819" y="51"/>
                  <a:pt x="819" y="47"/>
                </a:cubicBezTo>
                <a:cubicBezTo>
                  <a:pt x="823" y="48"/>
                  <a:pt x="822" y="48"/>
                  <a:pt x="824" y="46"/>
                </a:cubicBezTo>
                <a:cubicBezTo>
                  <a:pt x="824" y="46"/>
                  <a:pt x="822" y="45"/>
                  <a:pt x="823" y="44"/>
                </a:cubicBezTo>
                <a:cubicBezTo>
                  <a:pt x="826" y="45"/>
                  <a:pt x="827" y="43"/>
                  <a:pt x="831" y="43"/>
                </a:cubicBezTo>
                <a:close/>
                <a:moveTo>
                  <a:pt x="110" y="385"/>
                </a:moveTo>
                <a:cubicBezTo>
                  <a:pt x="106" y="385"/>
                  <a:pt x="105" y="383"/>
                  <a:pt x="104" y="386"/>
                </a:cubicBezTo>
                <a:cubicBezTo>
                  <a:pt x="106" y="387"/>
                  <a:pt x="106" y="385"/>
                  <a:pt x="107" y="385"/>
                </a:cubicBezTo>
                <a:cubicBezTo>
                  <a:pt x="106" y="387"/>
                  <a:pt x="106" y="387"/>
                  <a:pt x="106" y="387"/>
                </a:cubicBezTo>
                <a:cubicBezTo>
                  <a:pt x="109" y="388"/>
                  <a:pt x="109" y="386"/>
                  <a:pt x="110" y="385"/>
                </a:cubicBezTo>
                <a:close/>
                <a:moveTo>
                  <a:pt x="703" y="43"/>
                </a:moveTo>
                <a:cubicBezTo>
                  <a:pt x="704" y="41"/>
                  <a:pt x="704" y="39"/>
                  <a:pt x="703" y="36"/>
                </a:cubicBezTo>
                <a:cubicBezTo>
                  <a:pt x="705" y="35"/>
                  <a:pt x="708" y="35"/>
                  <a:pt x="708" y="32"/>
                </a:cubicBezTo>
                <a:cubicBezTo>
                  <a:pt x="704" y="33"/>
                  <a:pt x="706" y="27"/>
                  <a:pt x="699" y="26"/>
                </a:cubicBezTo>
                <a:cubicBezTo>
                  <a:pt x="698" y="28"/>
                  <a:pt x="701" y="30"/>
                  <a:pt x="697" y="31"/>
                </a:cubicBezTo>
                <a:cubicBezTo>
                  <a:pt x="697" y="28"/>
                  <a:pt x="693" y="23"/>
                  <a:pt x="697" y="22"/>
                </a:cubicBezTo>
                <a:cubicBezTo>
                  <a:pt x="697" y="24"/>
                  <a:pt x="699" y="25"/>
                  <a:pt x="699" y="26"/>
                </a:cubicBezTo>
                <a:cubicBezTo>
                  <a:pt x="701" y="22"/>
                  <a:pt x="705" y="26"/>
                  <a:pt x="707" y="22"/>
                </a:cubicBezTo>
                <a:cubicBezTo>
                  <a:pt x="699" y="21"/>
                  <a:pt x="699" y="21"/>
                  <a:pt x="699" y="21"/>
                </a:cubicBezTo>
                <a:cubicBezTo>
                  <a:pt x="700" y="19"/>
                  <a:pt x="697" y="16"/>
                  <a:pt x="696" y="18"/>
                </a:cubicBezTo>
                <a:cubicBezTo>
                  <a:pt x="699" y="18"/>
                  <a:pt x="695" y="20"/>
                  <a:pt x="694" y="20"/>
                </a:cubicBezTo>
                <a:cubicBezTo>
                  <a:pt x="694" y="23"/>
                  <a:pt x="693" y="25"/>
                  <a:pt x="692" y="26"/>
                </a:cubicBezTo>
                <a:cubicBezTo>
                  <a:pt x="691" y="21"/>
                  <a:pt x="691" y="28"/>
                  <a:pt x="689" y="28"/>
                </a:cubicBezTo>
                <a:cubicBezTo>
                  <a:pt x="689" y="26"/>
                  <a:pt x="689" y="25"/>
                  <a:pt x="687" y="25"/>
                </a:cubicBezTo>
                <a:cubicBezTo>
                  <a:pt x="687" y="28"/>
                  <a:pt x="689" y="29"/>
                  <a:pt x="691" y="30"/>
                </a:cubicBezTo>
                <a:cubicBezTo>
                  <a:pt x="690" y="32"/>
                  <a:pt x="688" y="32"/>
                  <a:pt x="687" y="34"/>
                </a:cubicBezTo>
                <a:cubicBezTo>
                  <a:pt x="689" y="35"/>
                  <a:pt x="692" y="39"/>
                  <a:pt x="690" y="41"/>
                </a:cubicBezTo>
                <a:cubicBezTo>
                  <a:pt x="694" y="41"/>
                  <a:pt x="695" y="42"/>
                  <a:pt x="698" y="40"/>
                </a:cubicBezTo>
                <a:cubicBezTo>
                  <a:pt x="698" y="42"/>
                  <a:pt x="699" y="43"/>
                  <a:pt x="700" y="44"/>
                </a:cubicBezTo>
                <a:cubicBezTo>
                  <a:pt x="700" y="40"/>
                  <a:pt x="702" y="41"/>
                  <a:pt x="703" y="43"/>
                </a:cubicBezTo>
                <a:close/>
                <a:moveTo>
                  <a:pt x="692" y="33"/>
                </a:moveTo>
                <a:cubicBezTo>
                  <a:pt x="696" y="33"/>
                  <a:pt x="696" y="33"/>
                  <a:pt x="696" y="33"/>
                </a:cubicBezTo>
                <a:cubicBezTo>
                  <a:pt x="695" y="36"/>
                  <a:pt x="696" y="37"/>
                  <a:pt x="696" y="39"/>
                </a:cubicBezTo>
                <a:cubicBezTo>
                  <a:pt x="694" y="38"/>
                  <a:pt x="692" y="37"/>
                  <a:pt x="692" y="33"/>
                </a:cubicBezTo>
                <a:close/>
                <a:moveTo>
                  <a:pt x="806" y="33"/>
                </a:moveTo>
                <a:cubicBezTo>
                  <a:pt x="798" y="35"/>
                  <a:pt x="786" y="34"/>
                  <a:pt x="779" y="38"/>
                </a:cubicBezTo>
                <a:cubicBezTo>
                  <a:pt x="790" y="37"/>
                  <a:pt x="800" y="37"/>
                  <a:pt x="806" y="33"/>
                </a:cubicBezTo>
                <a:close/>
                <a:moveTo>
                  <a:pt x="877" y="113"/>
                </a:moveTo>
                <a:cubicBezTo>
                  <a:pt x="871" y="112"/>
                  <a:pt x="866" y="109"/>
                  <a:pt x="863" y="114"/>
                </a:cubicBezTo>
                <a:cubicBezTo>
                  <a:pt x="865" y="115"/>
                  <a:pt x="868" y="119"/>
                  <a:pt x="870" y="118"/>
                </a:cubicBezTo>
                <a:cubicBezTo>
                  <a:pt x="868" y="116"/>
                  <a:pt x="871" y="115"/>
                  <a:pt x="871" y="114"/>
                </a:cubicBezTo>
                <a:cubicBezTo>
                  <a:pt x="872" y="116"/>
                  <a:pt x="877" y="115"/>
                  <a:pt x="877" y="113"/>
                </a:cubicBezTo>
                <a:close/>
                <a:moveTo>
                  <a:pt x="873" y="49"/>
                </a:moveTo>
                <a:cubicBezTo>
                  <a:pt x="874" y="49"/>
                  <a:pt x="874" y="50"/>
                  <a:pt x="873" y="51"/>
                </a:cubicBezTo>
                <a:cubicBezTo>
                  <a:pt x="877" y="51"/>
                  <a:pt x="876" y="52"/>
                  <a:pt x="874" y="53"/>
                </a:cubicBezTo>
                <a:cubicBezTo>
                  <a:pt x="875" y="54"/>
                  <a:pt x="875" y="54"/>
                  <a:pt x="876" y="55"/>
                </a:cubicBezTo>
                <a:cubicBezTo>
                  <a:pt x="877" y="55"/>
                  <a:pt x="879" y="55"/>
                  <a:pt x="879" y="53"/>
                </a:cubicBezTo>
                <a:cubicBezTo>
                  <a:pt x="878" y="53"/>
                  <a:pt x="877" y="53"/>
                  <a:pt x="877" y="52"/>
                </a:cubicBezTo>
                <a:cubicBezTo>
                  <a:pt x="879" y="52"/>
                  <a:pt x="879" y="49"/>
                  <a:pt x="881" y="50"/>
                </a:cubicBezTo>
                <a:cubicBezTo>
                  <a:pt x="883" y="51"/>
                  <a:pt x="880" y="54"/>
                  <a:pt x="882" y="55"/>
                </a:cubicBezTo>
                <a:cubicBezTo>
                  <a:pt x="884" y="50"/>
                  <a:pt x="882" y="52"/>
                  <a:pt x="886" y="49"/>
                </a:cubicBezTo>
                <a:cubicBezTo>
                  <a:pt x="881" y="49"/>
                  <a:pt x="876" y="46"/>
                  <a:pt x="873" y="49"/>
                </a:cubicBezTo>
                <a:close/>
                <a:moveTo>
                  <a:pt x="954" y="85"/>
                </a:moveTo>
                <a:cubicBezTo>
                  <a:pt x="955" y="82"/>
                  <a:pt x="959" y="84"/>
                  <a:pt x="960" y="82"/>
                </a:cubicBezTo>
                <a:cubicBezTo>
                  <a:pt x="957" y="80"/>
                  <a:pt x="956" y="77"/>
                  <a:pt x="953" y="75"/>
                </a:cubicBezTo>
                <a:cubicBezTo>
                  <a:pt x="952" y="77"/>
                  <a:pt x="950" y="77"/>
                  <a:pt x="947" y="77"/>
                </a:cubicBezTo>
                <a:cubicBezTo>
                  <a:pt x="946" y="80"/>
                  <a:pt x="950" y="78"/>
                  <a:pt x="949" y="80"/>
                </a:cubicBezTo>
                <a:cubicBezTo>
                  <a:pt x="947" y="82"/>
                  <a:pt x="942" y="78"/>
                  <a:pt x="940" y="81"/>
                </a:cubicBezTo>
                <a:cubicBezTo>
                  <a:pt x="941" y="82"/>
                  <a:pt x="944" y="82"/>
                  <a:pt x="943" y="84"/>
                </a:cubicBezTo>
                <a:cubicBezTo>
                  <a:pt x="946" y="85"/>
                  <a:pt x="945" y="81"/>
                  <a:pt x="949" y="82"/>
                </a:cubicBezTo>
                <a:cubicBezTo>
                  <a:pt x="951" y="84"/>
                  <a:pt x="945" y="85"/>
                  <a:pt x="949" y="86"/>
                </a:cubicBezTo>
                <a:cubicBezTo>
                  <a:pt x="949" y="82"/>
                  <a:pt x="954" y="83"/>
                  <a:pt x="954" y="85"/>
                </a:cubicBezTo>
                <a:close/>
                <a:moveTo>
                  <a:pt x="1027" y="182"/>
                </a:moveTo>
                <a:cubicBezTo>
                  <a:pt x="1020" y="181"/>
                  <a:pt x="1007" y="180"/>
                  <a:pt x="1000" y="183"/>
                </a:cubicBezTo>
                <a:cubicBezTo>
                  <a:pt x="1007" y="185"/>
                  <a:pt x="1021" y="184"/>
                  <a:pt x="1027" y="182"/>
                </a:cubicBezTo>
                <a:close/>
                <a:moveTo>
                  <a:pt x="1012" y="166"/>
                </a:moveTo>
                <a:cubicBezTo>
                  <a:pt x="1013" y="167"/>
                  <a:pt x="1013" y="168"/>
                  <a:pt x="1013" y="169"/>
                </a:cubicBezTo>
                <a:cubicBezTo>
                  <a:pt x="1015" y="169"/>
                  <a:pt x="1016" y="168"/>
                  <a:pt x="1018" y="169"/>
                </a:cubicBezTo>
                <a:cubicBezTo>
                  <a:pt x="1018" y="166"/>
                  <a:pt x="1016" y="168"/>
                  <a:pt x="1013" y="167"/>
                </a:cubicBezTo>
                <a:cubicBezTo>
                  <a:pt x="1013" y="166"/>
                  <a:pt x="1012" y="165"/>
                  <a:pt x="1012" y="166"/>
                </a:cubicBezTo>
                <a:close/>
                <a:moveTo>
                  <a:pt x="1003" y="618"/>
                </a:moveTo>
                <a:cubicBezTo>
                  <a:pt x="1004" y="617"/>
                  <a:pt x="1005" y="617"/>
                  <a:pt x="1004" y="615"/>
                </a:cubicBezTo>
                <a:cubicBezTo>
                  <a:pt x="1000" y="614"/>
                  <a:pt x="997" y="612"/>
                  <a:pt x="994" y="609"/>
                </a:cubicBezTo>
                <a:cubicBezTo>
                  <a:pt x="997" y="613"/>
                  <a:pt x="999" y="615"/>
                  <a:pt x="1000" y="618"/>
                </a:cubicBezTo>
                <a:cubicBezTo>
                  <a:pt x="1003" y="618"/>
                  <a:pt x="998" y="615"/>
                  <a:pt x="1001" y="615"/>
                </a:cubicBezTo>
                <a:cubicBezTo>
                  <a:pt x="1001" y="617"/>
                  <a:pt x="1002" y="618"/>
                  <a:pt x="1003" y="618"/>
                </a:cubicBezTo>
                <a:close/>
                <a:moveTo>
                  <a:pt x="1039" y="79"/>
                </a:moveTo>
                <a:cubicBezTo>
                  <a:pt x="1037" y="75"/>
                  <a:pt x="1029" y="76"/>
                  <a:pt x="1025" y="78"/>
                </a:cubicBezTo>
                <a:cubicBezTo>
                  <a:pt x="1028" y="82"/>
                  <a:pt x="1032" y="81"/>
                  <a:pt x="1037" y="81"/>
                </a:cubicBezTo>
                <a:cubicBezTo>
                  <a:pt x="1045" y="83"/>
                  <a:pt x="1050" y="91"/>
                  <a:pt x="1055" y="83"/>
                </a:cubicBezTo>
                <a:cubicBezTo>
                  <a:pt x="1059" y="85"/>
                  <a:pt x="1063" y="86"/>
                  <a:pt x="1067" y="87"/>
                </a:cubicBezTo>
                <a:cubicBezTo>
                  <a:pt x="1066" y="84"/>
                  <a:pt x="1069" y="87"/>
                  <a:pt x="1068" y="84"/>
                </a:cubicBezTo>
                <a:cubicBezTo>
                  <a:pt x="1061" y="84"/>
                  <a:pt x="1050" y="80"/>
                  <a:pt x="1052" y="77"/>
                </a:cubicBezTo>
                <a:cubicBezTo>
                  <a:pt x="1049" y="77"/>
                  <a:pt x="1045" y="78"/>
                  <a:pt x="1042" y="76"/>
                </a:cubicBezTo>
                <a:cubicBezTo>
                  <a:pt x="1042" y="78"/>
                  <a:pt x="1042" y="79"/>
                  <a:pt x="1039" y="79"/>
                </a:cubicBezTo>
                <a:close/>
                <a:moveTo>
                  <a:pt x="1015" y="645"/>
                </a:moveTo>
                <a:cubicBezTo>
                  <a:pt x="1016" y="650"/>
                  <a:pt x="1017" y="649"/>
                  <a:pt x="1014" y="650"/>
                </a:cubicBezTo>
                <a:cubicBezTo>
                  <a:pt x="1020" y="653"/>
                  <a:pt x="1025" y="649"/>
                  <a:pt x="1027" y="644"/>
                </a:cubicBezTo>
                <a:cubicBezTo>
                  <a:pt x="1028" y="643"/>
                  <a:pt x="1034" y="646"/>
                  <a:pt x="1036" y="642"/>
                </a:cubicBezTo>
                <a:cubicBezTo>
                  <a:pt x="1030" y="641"/>
                  <a:pt x="1026" y="640"/>
                  <a:pt x="1020" y="640"/>
                </a:cubicBezTo>
                <a:cubicBezTo>
                  <a:pt x="1018" y="641"/>
                  <a:pt x="1018" y="645"/>
                  <a:pt x="1015" y="645"/>
                </a:cubicBezTo>
                <a:close/>
                <a:moveTo>
                  <a:pt x="1028" y="650"/>
                </a:moveTo>
                <a:cubicBezTo>
                  <a:pt x="1029" y="651"/>
                  <a:pt x="1029" y="652"/>
                  <a:pt x="1028" y="653"/>
                </a:cubicBezTo>
                <a:cubicBezTo>
                  <a:pt x="1040" y="657"/>
                  <a:pt x="1042" y="657"/>
                  <a:pt x="1049" y="655"/>
                </a:cubicBezTo>
                <a:cubicBezTo>
                  <a:pt x="1045" y="654"/>
                  <a:pt x="1050" y="655"/>
                  <a:pt x="1049" y="652"/>
                </a:cubicBezTo>
                <a:cubicBezTo>
                  <a:pt x="1046" y="652"/>
                  <a:pt x="1044" y="649"/>
                  <a:pt x="1040" y="649"/>
                </a:cubicBezTo>
                <a:cubicBezTo>
                  <a:pt x="1037" y="656"/>
                  <a:pt x="1034" y="648"/>
                  <a:pt x="1028" y="650"/>
                </a:cubicBezTo>
                <a:close/>
                <a:moveTo>
                  <a:pt x="1073" y="94"/>
                </a:moveTo>
                <a:cubicBezTo>
                  <a:pt x="1075" y="95"/>
                  <a:pt x="1075" y="94"/>
                  <a:pt x="1077" y="94"/>
                </a:cubicBezTo>
                <a:cubicBezTo>
                  <a:pt x="1077" y="94"/>
                  <a:pt x="1077" y="95"/>
                  <a:pt x="1077" y="94"/>
                </a:cubicBezTo>
                <a:cubicBezTo>
                  <a:pt x="1075" y="94"/>
                  <a:pt x="1076" y="90"/>
                  <a:pt x="1074" y="90"/>
                </a:cubicBezTo>
                <a:cubicBezTo>
                  <a:pt x="1074" y="92"/>
                  <a:pt x="1072" y="92"/>
                  <a:pt x="1073" y="94"/>
                </a:cubicBezTo>
                <a:close/>
                <a:moveTo>
                  <a:pt x="1081" y="542"/>
                </a:moveTo>
                <a:cubicBezTo>
                  <a:pt x="1080" y="539"/>
                  <a:pt x="1076" y="539"/>
                  <a:pt x="1075" y="542"/>
                </a:cubicBezTo>
                <a:cubicBezTo>
                  <a:pt x="1084" y="545"/>
                  <a:pt x="1101" y="540"/>
                  <a:pt x="1105" y="548"/>
                </a:cubicBezTo>
                <a:cubicBezTo>
                  <a:pt x="1098" y="548"/>
                  <a:pt x="1088" y="544"/>
                  <a:pt x="1080" y="546"/>
                </a:cubicBezTo>
                <a:cubicBezTo>
                  <a:pt x="1077" y="548"/>
                  <a:pt x="1077" y="551"/>
                  <a:pt x="1074" y="552"/>
                </a:cubicBezTo>
                <a:cubicBezTo>
                  <a:pt x="1073" y="552"/>
                  <a:pt x="1072" y="550"/>
                  <a:pt x="1073" y="548"/>
                </a:cubicBezTo>
                <a:cubicBezTo>
                  <a:pt x="1069" y="547"/>
                  <a:pt x="1069" y="550"/>
                  <a:pt x="1067" y="551"/>
                </a:cubicBezTo>
                <a:cubicBezTo>
                  <a:pt x="1068" y="553"/>
                  <a:pt x="1069" y="555"/>
                  <a:pt x="1070" y="556"/>
                </a:cubicBezTo>
                <a:cubicBezTo>
                  <a:pt x="1068" y="551"/>
                  <a:pt x="1079" y="552"/>
                  <a:pt x="1080" y="556"/>
                </a:cubicBezTo>
                <a:cubicBezTo>
                  <a:pt x="1080" y="550"/>
                  <a:pt x="1090" y="550"/>
                  <a:pt x="1092" y="554"/>
                </a:cubicBezTo>
                <a:cubicBezTo>
                  <a:pt x="1093" y="549"/>
                  <a:pt x="1098" y="552"/>
                  <a:pt x="1103" y="551"/>
                </a:cubicBezTo>
                <a:cubicBezTo>
                  <a:pt x="1102" y="553"/>
                  <a:pt x="1104" y="557"/>
                  <a:pt x="1102" y="557"/>
                </a:cubicBezTo>
                <a:cubicBezTo>
                  <a:pt x="1101" y="557"/>
                  <a:pt x="1101" y="556"/>
                  <a:pt x="1100" y="556"/>
                </a:cubicBezTo>
                <a:cubicBezTo>
                  <a:pt x="1099" y="557"/>
                  <a:pt x="1098" y="559"/>
                  <a:pt x="1097" y="561"/>
                </a:cubicBezTo>
                <a:cubicBezTo>
                  <a:pt x="1100" y="561"/>
                  <a:pt x="1101" y="562"/>
                  <a:pt x="1102" y="564"/>
                </a:cubicBezTo>
                <a:cubicBezTo>
                  <a:pt x="1098" y="563"/>
                  <a:pt x="1098" y="563"/>
                  <a:pt x="1098" y="563"/>
                </a:cubicBezTo>
                <a:cubicBezTo>
                  <a:pt x="1095" y="560"/>
                  <a:pt x="1097" y="559"/>
                  <a:pt x="1096" y="556"/>
                </a:cubicBezTo>
                <a:cubicBezTo>
                  <a:pt x="1094" y="561"/>
                  <a:pt x="1086" y="558"/>
                  <a:pt x="1081" y="560"/>
                </a:cubicBezTo>
                <a:cubicBezTo>
                  <a:pt x="1086" y="562"/>
                  <a:pt x="1095" y="558"/>
                  <a:pt x="1094" y="566"/>
                </a:cubicBezTo>
                <a:cubicBezTo>
                  <a:pt x="1099" y="567"/>
                  <a:pt x="1102" y="565"/>
                  <a:pt x="1105" y="565"/>
                </a:cubicBezTo>
                <a:cubicBezTo>
                  <a:pt x="1106" y="562"/>
                  <a:pt x="1104" y="563"/>
                  <a:pt x="1106" y="561"/>
                </a:cubicBezTo>
                <a:cubicBezTo>
                  <a:pt x="1111" y="560"/>
                  <a:pt x="1111" y="562"/>
                  <a:pt x="1116" y="563"/>
                </a:cubicBezTo>
                <a:cubicBezTo>
                  <a:pt x="1116" y="558"/>
                  <a:pt x="1109" y="560"/>
                  <a:pt x="1109" y="554"/>
                </a:cubicBezTo>
                <a:cubicBezTo>
                  <a:pt x="1116" y="557"/>
                  <a:pt x="1116" y="552"/>
                  <a:pt x="1123" y="555"/>
                </a:cubicBezTo>
                <a:cubicBezTo>
                  <a:pt x="1122" y="553"/>
                  <a:pt x="1127" y="553"/>
                  <a:pt x="1124" y="552"/>
                </a:cubicBezTo>
                <a:cubicBezTo>
                  <a:pt x="1123" y="554"/>
                  <a:pt x="1122" y="549"/>
                  <a:pt x="1120" y="549"/>
                </a:cubicBezTo>
                <a:cubicBezTo>
                  <a:pt x="1121" y="549"/>
                  <a:pt x="1121" y="548"/>
                  <a:pt x="1120" y="547"/>
                </a:cubicBezTo>
                <a:cubicBezTo>
                  <a:pt x="1120" y="545"/>
                  <a:pt x="1124" y="547"/>
                  <a:pt x="1124" y="544"/>
                </a:cubicBezTo>
                <a:cubicBezTo>
                  <a:pt x="1113" y="544"/>
                  <a:pt x="1102" y="541"/>
                  <a:pt x="1094" y="542"/>
                </a:cubicBezTo>
                <a:cubicBezTo>
                  <a:pt x="1094" y="541"/>
                  <a:pt x="1096" y="542"/>
                  <a:pt x="1095" y="540"/>
                </a:cubicBezTo>
                <a:cubicBezTo>
                  <a:pt x="1092" y="540"/>
                  <a:pt x="1087" y="537"/>
                  <a:pt x="1090" y="533"/>
                </a:cubicBezTo>
                <a:cubicBezTo>
                  <a:pt x="1083" y="534"/>
                  <a:pt x="1082" y="539"/>
                  <a:pt x="1081" y="542"/>
                </a:cubicBezTo>
                <a:close/>
                <a:moveTo>
                  <a:pt x="1118" y="550"/>
                </a:moveTo>
                <a:cubicBezTo>
                  <a:pt x="1118" y="554"/>
                  <a:pt x="1109" y="554"/>
                  <a:pt x="1106" y="553"/>
                </a:cubicBezTo>
                <a:cubicBezTo>
                  <a:pt x="1106" y="550"/>
                  <a:pt x="1106" y="550"/>
                  <a:pt x="1106" y="550"/>
                </a:cubicBezTo>
                <a:cubicBezTo>
                  <a:pt x="1110" y="550"/>
                  <a:pt x="1114" y="549"/>
                  <a:pt x="1118" y="550"/>
                </a:cubicBezTo>
                <a:close/>
                <a:moveTo>
                  <a:pt x="1092" y="277"/>
                </a:moveTo>
                <a:cubicBezTo>
                  <a:pt x="1093" y="276"/>
                  <a:pt x="1097" y="277"/>
                  <a:pt x="1099" y="274"/>
                </a:cubicBezTo>
                <a:cubicBezTo>
                  <a:pt x="1097" y="275"/>
                  <a:pt x="1090" y="275"/>
                  <a:pt x="1092" y="277"/>
                </a:cubicBezTo>
                <a:close/>
                <a:moveTo>
                  <a:pt x="1102" y="592"/>
                </a:moveTo>
                <a:cubicBezTo>
                  <a:pt x="1105" y="592"/>
                  <a:pt x="1110" y="591"/>
                  <a:pt x="1108" y="590"/>
                </a:cubicBezTo>
                <a:cubicBezTo>
                  <a:pt x="1108" y="592"/>
                  <a:pt x="1101" y="588"/>
                  <a:pt x="1102" y="592"/>
                </a:cubicBezTo>
                <a:close/>
                <a:moveTo>
                  <a:pt x="1121" y="298"/>
                </a:moveTo>
                <a:cubicBezTo>
                  <a:pt x="1128" y="298"/>
                  <a:pt x="1128" y="298"/>
                  <a:pt x="1128" y="298"/>
                </a:cubicBezTo>
                <a:cubicBezTo>
                  <a:pt x="1130" y="295"/>
                  <a:pt x="1127" y="295"/>
                  <a:pt x="1127" y="293"/>
                </a:cubicBezTo>
                <a:cubicBezTo>
                  <a:pt x="1130" y="285"/>
                  <a:pt x="1122" y="294"/>
                  <a:pt x="1121" y="298"/>
                </a:cubicBezTo>
                <a:close/>
                <a:moveTo>
                  <a:pt x="1134" y="436"/>
                </a:moveTo>
                <a:cubicBezTo>
                  <a:pt x="1139" y="436"/>
                  <a:pt x="1142" y="437"/>
                  <a:pt x="1146" y="436"/>
                </a:cubicBezTo>
                <a:cubicBezTo>
                  <a:pt x="1142" y="436"/>
                  <a:pt x="1135" y="433"/>
                  <a:pt x="1134" y="436"/>
                </a:cubicBezTo>
                <a:close/>
                <a:moveTo>
                  <a:pt x="1139" y="370"/>
                </a:moveTo>
                <a:cubicBezTo>
                  <a:pt x="1141" y="374"/>
                  <a:pt x="1142" y="375"/>
                  <a:pt x="1143" y="376"/>
                </a:cubicBezTo>
                <a:cubicBezTo>
                  <a:pt x="1146" y="375"/>
                  <a:pt x="1148" y="371"/>
                  <a:pt x="1148" y="370"/>
                </a:cubicBezTo>
                <a:cubicBezTo>
                  <a:pt x="1156" y="369"/>
                  <a:pt x="1170" y="371"/>
                  <a:pt x="1172" y="363"/>
                </a:cubicBezTo>
                <a:cubicBezTo>
                  <a:pt x="1167" y="363"/>
                  <a:pt x="1159" y="369"/>
                  <a:pt x="1153" y="365"/>
                </a:cubicBezTo>
                <a:cubicBezTo>
                  <a:pt x="1149" y="367"/>
                  <a:pt x="1146" y="371"/>
                  <a:pt x="1139" y="370"/>
                </a:cubicBezTo>
                <a:close/>
                <a:moveTo>
                  <a:pt x="1165" y="436"/>
                </a:moveTo>
                <a:cubicBezTo>
                  <a:pt x="1162" y="436"/>
                  <a:pt x="1165" y="431"/>
                  <a:pt x="1160" y="431"/>
                </a:cubicBezTo>
                <a:cubicBezTo>
                  <a:pt x="1159" y="433"/>
                  <a:pt x="1160" y="434"/>
                  <a:pt x="1160" y="436"/>
                </a:cubicBezTo>
                <a:cubicBezTo>
                  <a:pt x="1153" y="435"/>
                  <a:pt x="1150" y="433"/>
                  <a:pt x="1146" y="437"/>
                </a:cubicBezTo>
                <a:cubicBezTo>
                  <a:pt x="1154" y="434"/>
                  <a:pt x="1157" y="440"/>
                  <a:pt x="1165" y="436"/>
                </a:cubicBezTo>
                <a:close/>
                <a:moveTo>
                  <a:pt x="1227" y="436"/>
                </a:moveTo>
                <a:cubicBezTo>
                  <a:pt x="1227" y="435"/>
                  <a:pt x="1229" y="434"/>
                  <a:pt x="1229" y="432"/>
                </a:cubicBezTo>
                <a:cubicBezTo>
                  <a:pt x="1221" y="432"/>
                  <a:pt x="1221" y="432"/>
                  <a:pt x="1221" y="432"/>
                </a:cubicBezTo>
                <a:cubicBezTo>
                  <a:pt x="1220" y="433"/>
                  <a:pt x="1221" y="437"/>
                  <a:pt x="1216" y="436"/>
                </a:cubicBezTo>
                <a:cubicBezTo>
                  <a:pt x="1216" y="435"/>
                  <a:pt x="1217" y="435"/>
                  <a:pt x="1217" y="434"/>
                </a:cubicBezTo>
                <a:cubicBezTo>
                  <a:pt x="1206" y="429"/>
                  <a:pt x="1197" y="436"/>
                  <a:pt x="1191" y="435"/>
                </a:cubicBezTo>
                <a:cubicBezTo>
                  <a:pt x="1194" y="437"/>
                  <a:pt x="1188" y="435"/>
                  <a:pt x="1189" y="438"/>
                </a:cubicBezTo>
                <a:cubicBezTo>
                  <a:pt x="1190" y="438"/>
                  <a:pt x="1190" y="440"/>
                  <a:pt x="1190" y="441"/>
                </a:cubicBezTo>
                <a:cubicBezTo>
                  <a:pt x="1193" y="443"/>
                  <a:pt x="1196" y="440"/>
                  <a:pt x="1196" y="444"/>
                </a:cubicBezTo>
                <a:cubicBezTo>
                  <a:pt x="1189" y="445"/>
                  <a:pt x="1181" y="448"/>
                  <a:pt x="1172" y="445"/>
                </a:cubicBezTo>
                <a:cubicBezTo>
                  <a:pt x="1176" y="445"/>
                  <a:pt x="1176" y="442"/>
                  <a:pt x="1180" y="442"/>
                </a:cubicBezTo>
                <a:cubicBezTo>
                  <a:pt x="1178" y="439"/>
                  <a:pt x="1175" y="443"/>
                  <a:pt x="1175" y="440"/>
                </a:cubicBezTo>
                <a:cubicBezTo>
                  <a:pt x="1177" y="439"/>
                  <a:pt x="1185" y="439"/>
                  <a:pt x="1182" y="436"/>
                </a:cubicBezTo>
                <a:cubicBezTo>
                  <a:pt x="1176" y="439"/>
                  <a:pt x="1172" y="433"/>
                  <a:pt x="1169" y="438"/>
                </a:cubicBezTo>
                <a:cubicBezTo>
                  <a:pt x="1170" y="438"/>
                  <a:pt x="1172" y="438"/>
                  <a:pt x="1171" y="440"/>
                </a:cubicBezTo>
                <a:cubicBezTo>
                  <a:pt x="1169" y="441"/>
                  <a:pt x="1168" y="442"/>
                  <a:pt x="1165" y="443"/>
                </a:cubicBezTo>
                <a:cubicBezTo>
                  <a:pt x="1165" y="441"/>
                  <a:pt x="1163" y="440"/>
                  <a:pt x="1163" y="439"/>
                </a:cubicBezTo>
                <a:cubicBezTo>
                  <a:pt x="1161" y="440"/>
                  <a:pt x="1158" y="440"/>
                  <a:pt x="1157" y="443"/>
                </a:cubicBezTo>
                <a:cubicBezTo>
                  <a:pt x="1160" y="445"/>
                  <a:pt x="1159" y="445"/>
                  <a:pt x="1162" y="448"/>
                </a:cubicBezTo>
                <a:cubicBezTo>
                  <a:pt x="1159" y="449"/>
                  <a:pt x="1157" y="449"/>
                  <a:pt x="1155" y="451"/>
                </a:cubicBezTo>
                <a:cubicBezTo>
                  <a:pt x="1157" y="451"/>
                  <a:pt x="1159" y="451"/>
                  <a:pt x="1158" y="453"/>
                </a:cubicBezTo>
                <a:cubicBezTo>
                  <a:pt x="1156" y="454"/>
                  <a:pt x="1155" y="456"/>
                  <a:pt x="1153" y="458"/>
                </a:cubicBezTo>
                <a:cubicBezTo>
                  <a:pt x="1155" y="460"/>
                  <a:pt x="1158" y="461"/>
                  <a:pt x="1157" y="465"/>
                </a:cubicBezTo>
                <a:cubicBezTo>
                  <a:pt x="1160" y="464"/>
                  <a:pt x="1163" y="464"/>
                  <a:pt x="1165" y="463"/>
                </a:cubicBezTo>
                <a:cubicBezTo>
                  <a:pt x="1163" y="464"/>
                  <a:pt x="1162" y="460"/>
                  <a:pt x="1164" y="460"/>
                </a:cubicBezTo>
                <a:cubicBezTo>
                  <a:pt x="1168" y="460"/>
                  <a:pt x="1165" y="466"/>
                  <a:pt x="1170" y="465"/>
                </a:cubicBezTo>
                <a:cubicBezTo>
                  <a:pt x="1170" y="462"/>
                  <a:pt x="1170" y="458"/>
                  <a:pt x="1172" y="457"/>
                </a:cubicBezTo>
                <a:cubicBezTo>
                  <a:pt x="1176" y="457"/>
                  <a:pt x="1177" y="454"/>
                  <a:pt x="1182" y="455"/>
                </a:cubicBezTo>
                <a:cubicBezTo>
                  <a:pt x="1180" y="457"/>
                  <a:pt x="1180" y="459"/>
                  <a:pt x="1179" y="460"/>
                </a:cubicBezTo>
                <a:cubicBezTo>
                  <a:pt x="1180" y="461"/>
                  <a:pt x="1182" y="462"/>
                  <a:pt x="1181" y="465"/>
                </a:cubicBezTo>
                <a:cubicBezTo>
                  <a:pt x="1183" y="465"/>
                  <a:pt x="1184" y="465"/>
                  <a:pt x="1185" y="466"/>
                </a:cubicBezTo>
                <a:cubicBezTo>
                  <a:pt x="1189" y="463"/>
                  <a:pt x="1185" y="457"/>
                  <a:pt x="1195" y="459"/>
                </a:cubicBezTo>
                <a:cubicBezTo>
                  <a:pt x="1195" y="455"/>
                  <a:pt x="1195" y="455"/>
                  <a:pt x="1195" y="455"/>
                </a:cubicBezTo>
                <a:cubicBezTo>
                  <a:pt x="1194" y="453"/>
                  <a:pt x="1190" y="454"/>
                  <a:pt x="1188" y="455"/>
                </a:cubicBezTo>
                <a:cubicBezTo>
                  <a:pt x="1185" y="453"/>
                  <a:pt x="1185" y="449"/>
                  <a:pt x="1186" y="447"/>
                </a:cubicBezTo>
                <a:cubicBezTo>
                  <a:pt x="1190" y="447"/>
                  <a:pt x="1191" y="450"/>
                  <a:pt x="1192" y="453"/>
                </a:cubicBezTo>
                <a:cubicBezTo>
                  <a:pt x="1199" y="451"/>
                  <a:pt x="1198" y="456"/>
                  <a:pt x="1200" y="459"/>
                </a:cubicBezTo>
                <a:cubicBezTo>
                  <a:pt x="1206" y="460"/>
                  <a:pt x="1210" y="459"/>
                  <a:pt x="1213" y="460"/>
                </a:cubicBezTo>
                <a:cubicBezTo>
                  <a:pt x="1214" y="463"/>
                  <a:pt x="1212" y="462"/>
                  <a:pt x="1212" y="465"/>
                </a:cubicBezTo>
                <a:cubicBezTo>
                  <a:pt x="1216" y="464"/>
                  <a:pt x="1214" y="467"/>
                  <a:pt x="1216" y="467"/>
                </a:cubicBezTo>
                <a:cubicBezTo>
                  <a:pt x="1216" y="463"/>
                  <a:pt x="1220" y="463"/>
                  <a:pt x="1221" y="461"/>
                </a:cubicBezTo>
                <a:cubicBezTo>
                  <a:pt x="1236" y="459"/>
                  <a:pt x="1256" y="468"/>
                  <a:pt x="1264" y="456"/>
                </a:cubicBezTo>
                <a:cubicBezTo>
                  <a:pt x="1260" y="457"/>
                  <a:pt x="1253" y="458"/>
                  <a:pt x="1252" y="454"/>
                </a:cubicBezTo>
                <a:cubicBezTo>
                  <a:pt x="1253" y="456"/>
                  <a:pt x="1250" y="464"/>
                  <a:pt x="1246" y="459"/>
                </a:cubicBezTo>
                <a:cubicBezTo>
                  <a:pt x="1250" y="459"/>
                  <a:pt x="1246" y="457"/>
                  <a:pt x="1246" y="455"/>
                </a:cubicBezTo>
                <a:cubicBezTo>
                  <a:pt x="1244" y="458"/>
                  <a:pt x="1234" y="458"/>
                  <a:pt x="1236" y="452"/>
                </a:cubicBezTo>
                <a:cubicBezTo>
                  <a:pt x="1233" y="452"/>
                  <a:pt x="1231" y="453"/>
                  <a:pt x="1230" y="455"/>
                </a:cubicBezTo>
                <a:cubicBezTo>
                  <a:pt x="1229" y="453"/>
                  <a:pt x="1226" y="454"/>
                  <a:pt x="1227" y="450"/>
                </a:cubicBezTo>
                <a:cubicBezTo>
                  <a:pt x="1233" y="450"/>
                  <a:pt x="1235" y="450"/>
                  <a:pt x="1239" y="450"/>
                </a:cubicBezTo>
                <a:cubicBezTo>
                  <a:pt x="1240" y="451"/>
                  <a:pt x="1238" y="451"/>
                  <a:pt x="1239" y="454"/>
                </a:cubicBezTo>
                <a:cubicBezTo>
                  <a:pt x="1241" y="453"/>
                  <a:pt x="1243" y="453"/>
                  <a:pt x="1245" y="452"/>
                </a:cubicBezTo>
                <a:cubicBezTo>
                  <a:pt x="1244" y="451"/>
                  <a:pt x="1242" y="451"/>
                  <a:pt x="1242" y="448"/>
                </a:cubicBezTo>
                <a:cubicBezTo>
                  <a:pt x="1244" y="448"/>
                  <a:pt x="1244" y="449"/>
                  <a:pt x="1246" y="449"/>
                </a:cubicBezTo>
                <a:cubicBezTo>
                  <a:pt x="1246" y="448"/>
                  <a:pt x="1246" y="447"/>
                  <a:pt x="1245" y="446"/>
                </a:cubicBezTo>
                <a:cubicBezTo>
                  <a:pt x="1250" y="447"/>
                  <a:pt x="1248" y="441"/>
                  <a:pt x="1253" y="443"/>
                </a:cubicBezTo>
                <a:cubicBezTo>
                  <a:pt x="1253" y="441"/>
                  <a:pt x="1252" y="440"/>
                  <a:pt x="1252" y="438"/>
                </a:cubicBezTo>
                <a:cubicBezTo>
                  <a:pt x="1255" y="436"/>
                  <a:pt x="1262" y="439"/>
                  <a:pt x="1264" y="435"/>
                </a:cubicBezTo>
                <a:cubicBezTo>
                  <a:pt x="1263" y="435"/>
                  <a:pt x="1263" y="434"/>
                  <a:pt x="1263" y="433"/>
                </a:cubicBezTo>
                <a:cubicBezTo>
                  <a:pt x="1257" y="431"/>
                  <a:pt x="1256" y="434"/>
                  <a:pt x="1251" y="434"/>
                </a:cubicBezTo>
                <a:cubicBezTo>
                  <a:pt x="1251" y="433"/>
                  <a:pt x="1250" y="432"/>
                  <a:pt x="1250" y="430"/>
                </a:cubicBezTo>
                <a:cubicBezTo>
                  <a:pt x="1243" y="430"/>
                  <a:pt x="1235" y="441"/>
                  <a:pt x="1227" y="436"/>
                </a:cubicBezTo>
                <a:close/>
                <a:moveTo>
                  <a:pt x="1162" y="460"/>
                </a:moveTo>
                <a:cubicBezTo>
                  <a:pt x="1161" y="463"/>
                  <a:pt x="1159" y="460"/>
                  <a:pt x="1157" y="460"/>
                </a:cubicBezTo>
                <a:cubicBezTo>
                  <a:pt x="1157" y="456"/>
                  <a:pt x="1161" y="460"/>
                  <a:pt x="1162" y="460"/>
                </a:cubicBezTo>
                <a:close/>
                <a:moveTo>
                  <a:pt x="1183" y="455"/>
                </a:moveTo>
                <a:cubicBezTo>
                  <a:pt x="1181" y="454"/>
                  <a:pt x="1177" y="454"/>
                  <a:pt x="1178" y="451"/>
                </a:cubicBezTo>
                <a:cubicBezTo>
                  <a:pt x="1181" y="450"/>
                  <a:pt x="1180" y="451"/>
                  <a:pt x="1184" y="450"/>
                </a:cubicBezTo>
                <a:cubicBezTo>
                  <a:pt x="1184" y="452"/>
                  <a:pt x="1183" y="454"/>
                  <a:pt x="1183" y="455"/>
                </a:cubicBezTo>
                <a:close/>
                <a:moveTo>
                  <a:pt x="1224" y="452"/>
                </a:moveTo>
                <a:cubicBezTo>
                  <a:pt x="1223" y="454"/>
                  <a:pt x="1221" y="455"/>
                  <a:pt x="1220" y="457"/>
                </a:cubicBezTo>
                <a:cubicBezTo>
                  <a:pt x="1218" y="456"/>
                  <a:pt x="1218" y="454"/>
                  <a:pt x="1218" y="451"/>
                </a:cubicBezTo>
                <a:lnTo>
                  <a:pt x="1224" y="452"/>
                </a:lnTo>
                <a:close/>
                <a:moveTo>
                  <a:pt x="1239" y="446"/>
                </a:moveTo>
                <a:cubicBezTo>
                  <a:pt x="1237" y="450"/>
                  <a:pt x="1227" y="452"/>
                  <a:pt x="1228" y="444"/>
                </a:cubicBezTo>
                <a:cubicBezTo>
                  <a:pt x="1232" y="442"/>
                  <a:pt x="1233" y="448"/>
                  <a:pt x="1239" y="446"/>
                </a:cubicBezTo>
                <a:close/>
                <a:moveTo>
                  <a:pt x="1227" y="440"/>
                </a:moveTo>
                <a:cubicBezTo>
                  <a:pt x="1221" y="438"/>
                  <a:pt x="1226" y="450"/>
                  <a:pt x="1216" y="449"/>
                </a:cubicBezTo>
                <a:cubicBezTo>
                  <a:pt x="1216" y="449"/>
                  <a:pt x="1216" y="448"/>
                  <a:pt x="1215" y="448"/>
                </a:cubicBezTo>
                <a:cubicBezTo>
                  <a:pt x="1217" y="446"/>
                  <a:pt x="1219" y="444"/>
                  <a:pt x="1221" y="443"/>
                </a:cubicBezTo>
                <a:cubicBezTo>
                  <a:pt x="1218" y="438"/>
                  <a:pt x="1223" y="441"/>
                  <a:pt x="1225" y="438"/>
                </a:cubicBezTo>
                <a:cubicBezTo>
                  <a:pt x="1226" y="438"/>
                  <a:pt x="1226" y="439"/>
                  <a:pt x="1227" y="440"/>
                </a:cubicBezTo>
                <a:close/>
                <a:moveTo>
                  <a:pt x="1179" y="495"/>
                </a:moveTo>
                <a:cubicBezTo>
                  <a:pt x="1185" y="495"/>
                  <a:pt x="1180" y="498"/>
                  <a:pt x="1183" y="499"/>
                </a:cubicBezTo>
                <a:cubicBezTo>
                  <a:pt x="1185" y="495"/>
                  <a:pt x="1207" y="496"/>
                  <a:pt x="1203" y="499"/>
                </a:cubicBezTo>
                <a:cubicBezTo>
                  <a:pt x="1210" y="497"/>
                  <a:pt x="1214" y="498"/>
                  <a:pt x="1220" y="499"/>
                </a:cubicBezTo>
                <a:cubicBezTo>
                  <a:pt x="1220" y="497"/>
                  <a:pt x="1219" y="495"/>
                  <a:pt x="1219" y="494"/>
                </a:cubicBezTo>
                <a:cubicBezTo>
                  <a:pt x="1214" y="493"/>
                  <a:pt x="1214" y="493"/>
                  <a:pt x="1214" y="493"/>
                </a:cubicBezTo>
                <a:cubicBezTo>
                  <a:pt x="1213" y="494"/>
                  <a:pt x="1214" y="498"/>
                  <a:pt x="1212" y="497"/>
                </a:cubicBezTo>
                <a:cubicBezTo>
                  <a:pt x="1206" y="490"/>
                  <a:pt x="1187" y="493"/>
                  <a:pt x="1179" y="495"/>
                </a:cubicBezTo>
                <a:close/>
                <a:moveTo>
                  <a:pt x="1192" y="508"/>
                </a:moveTo>
                <a:cubicBezTo>
                  <a:pt x="1196" y="508"/>
                  <a:pt x="1199" y="510"/>
                  <a:pt x="1201" y="507"/>
                </a:cubicBezTo>
                <a:cubicBezTo>
                  <a:pt x="1197" y="506"/>
                  <a:pt x="1194" y="508"/>
                  <a:pt x="1195" y="504"/>
                </a:cubicBezTo>
                <a:cubicBezTo>
                  <a:pt x="1194" y="506"/>
                  <a:pt x="1191" y="505"/>
                  <a:pt x="1192" y="508"/>
                </a:cubicBezTo>
                <a:close/>
                <a:moveTo>
                  <a:pt x="1283" y="304"/>
                </a:moveTo>
                <a:cubicBezTo>
                  <a:pt x="1286" y="302"/>
                  <a:pt x="1289" y="301"/>
                  <a:pt x="1291" y="298"/>
                </a:cubicBezTo>
                <a:cubicBezTo>
                  <a:pt x="1289" y="297"/>
                  <a:pt x="1287" y="297"/>
                  <a:pt x="1286" y="295"/>
                </a:cubicBezTo>
                <a:cubicBezTo>
                  <a:pt x="1286" y="294"/>
                  <a:pt x="1287" y="293"/>
                  <a:pt x="1288" y="293"/>
                </a:cubicBezTo>
                <a:cubicBezTo>
                  <a:pt x="1266" y="296"/>
                  <a:pt x="1246" y="300"/>
                  <a:pt x="1223" y="304"/>
                </a:cubicBezTo>
                <a:cubicBezTo>
                  <a:pt x="1225" y="304"/>
                  <a:pt x="1227" y="304"/>
                  <a:pt x="1228" y="306"/>
                </a:cubicBezTo>
                <a:cubicBezTo>
                  <a:pt x="1224" y="306"/>
                  <a:pt x="1225" y="309"/>
                  <a:pt x="1226" y="311"/>
                </a:cubicBezTo>
                <a:cubicBezTo>
                  <a:pt x="1222" y="311"/>
                  <a:pt x="1210" y="322"/>
                  <a:pt x="1210" y="315"/>
                </a:cubicBezTo>
                <a:cubicBezTo>
                  <a:pt x="1210" y="313"/>
                  <a:pt x="1214" y="314"/>
                  <a:pt x="1211" y="311"/>
                </a:cubicBezTo>
                <a:cubicBezTo>
                  <a:pt x="1212" y="308"/>
                  <a:pt x="1219" y="310"/>
                  <a:pt x="1219" y="306"/>
                </a:cubicBezTo>
                <a:cubicBezTo>
                  <a:pt x="1211" y="306"/>
                  <a:pt x="1211" y="306"/>
                  <a:pt x="1211" y="306"/>
                </a:cubicBezTo>
                <a:cubicBezTo>
                  <a:pt x="1210" y="309"/>
                  <a:pt x="1208" y="312"/>
                  <a:pt x="1206" y="314"/>
                </a:cubicBezTo>
                <a:cubicBezTo>
                  <a:pt x="1207" y="315"/>
                  <a:pt x="1209" y="315"/>
                  <a:pt x="1209" y="317"/>
                </a:cubicBezTo>
                <a:cubicBezTo>
                  <a:pt x="1209" y="321"/>
                  <a:pt x="1198" y="321"/>
                  <a:pt x="1203" y="325"/>
                </a:cubicBezTo>
                <a:cubicBezTo>
                  <a:pt x="1203" y="323"/>
                  <a:pt x="1209" y="320"/>
                  <a:pt x="1213" y="323"/>
                </a:cubicBezTo>
                <a:cubicBezTo>
                  <a:pt x="1213" y="318"/>
                  <a:pt x="1220" y="321"/>
                  <a:pt x="1223" y="322"/>
                </a:cubicBezTo>
                <a:cubicBezTo>
                  <a:pt x="1224" y="319"/>
                  <a:pt x="1224" y="319"/>
                  <a:pt x="1227" y="320"/>
                </a:cubicBezTo>
                <a:cubicBezTo>
                  <a:pt x="1226" y="310"/>
                  <a:pt x="1248" y="307"/>
                  <a:pt x="1245" y="318"/>
                </a:cubicBezTo>
                <a:cubicBezTo>
                  <a:pt x="1251" y="317"/>
                  <a:pt x="1260" y="310"/>
                  <a:pt x="1270" y="308"/>
                </a:cubicBezTo>
                <a:cubicBezTo>
                  <a:pt x="1272" y="311"/>
                  <a:pt x="1280" y="317"/>
                  <a:pt x="1282" y="312"/>
                </a:cubicBezTo>
                <a:cubicBezTo>
                  <a:pt x="1281" y="312"/>
                  <a:pt x="1280" y="312"/>
                  <a:pt x="1280" y="311"/>
                </a:cubicBezTo>
                <a:cubicBezTo>
                  <a:pt x="1284" y="312"/>
                  <a:pt x="1284" y="309"/>
                  <a:pt x="1285" y="308"/>
                </a:cubicBezTo>
                <a:cubicBezTo>
                  <a:pt x="1282" y="308"/>
                  <a:pt x="1285" y="306"/>
                  <a:pt x="1283" y="304"/>
                </a:cubicBezTo>
                <a:close/>
                <a:moveTo>
                  <a:pt x="1265" y="306"/>
                </a:moveTo>
                <a:cubicBezTo>
                  <a:pt x="1265" y="303"/>
                  <a:pt x="1265" y="303"/>
                  <a:pt x="1265" y="303"/>
                </a:cubicBezTo>
                <a:cubicBezTo>
                  <a:pt x="1269" y="304"/>
                  <a:pt x="1270" y="302"/>
                  <a:pt x="1273" y="304"/>
                </a:cubicBezTo>
                <a:cubicBezTo>
                  <a:pt x="1271" y="307"/>
                  <a:pt x="1269" y="307"/>
                  <a:pt x="1265" y="306"/>
                </a:cubicBezTo>
                <a:close/>
                <a:moveTo>
                  <a:pt x="1215" y="341"/>
                </a:moveTo>
                <a:cubicBezTo>
                  <a:pt x="1212" y="341"/>
                  <a:pt x="1217" y="340"/>
                  <a:pt x="1217" y="339"/>
                </a:cubicBezTo>
                <a:cubicBezTo>
                  <a:pt x="1214" y="339"/>
                  <a:pt x="1214" y="338"/>
                  <a:pt x="1212" y="339"/>
                </a:cubicBezTo>
                <a:cubicBezTo>
                  <a:pt x="1211" y="341"/>
                  <a:pt x="1215" y="343"/>
                  <a:pt x="1215" y="341"/>
                </a:cubicBezTo>
                <a:close/>
                <a:moveTo>
                  <a:pt x="1242" y="431"/>
                </a:moveTo>
                <a:cubicBezTo>
                  <a:pt x="1242" y="430"/>
                  <a:pt x="1242" y="429"/>
                  <a:pt x="1243" y="428"/>
                </a:cubicBezTo>
                <a:cubicBezTo>
                  <a:pt x="1239" y="429"/>
                  <a:pt x="1238" y="429"/>
                  <a:pt x="1236" y="430"/>
                </a:cubicBezTo>
                <a:cubicBezTo>
                  <a:pt x="1238" y="431"/>
                  <a:pt x="1238" y="430"/>
                  <a:pt x="1242" y="431"/>
                </a:cubicBezTo>
                <a:close/>
                <a:moveTo>
                  <a:pt x="1255" y="449"/>
                </a:moveTo>
                <a:cubicBezTo>
                  <a:pt x="1253" y="449"/>
                  <a:pt x="1249" y="447"/>
                  <a:pt x="1248" y="449"/>
                </a:cubicBezTo>
                <a:cubicBezTo>
                  <a:pt x="1252" y="451"/>
                  <a:pt x="1251" y="453"/>
                  <a:pt x="1254" y="454"/>
                </a:cubicBezTo>
                <a:cubicBezTo>
                  <a:pt x="1251" y="451"/>
                  <a:pt x="1256" y="449"/>
                  <a:pt x="1255" y="449"/>
                </a:cubicBezTo>
                <a:close/>
                <a:moveTo>
                  <a:pt x="1290" y="470"/>
                </a:moveTo>
                <a:cubicBezTo>
                  <a:pt x="1291" y="472"/>
                  <a:pt x="1301" y="474"/>
                  <a:pt x="1302" y="471"/>
                </a:cubicBezTo>
                <a:cubicBezTo>
                  <a:pt x="1298" y="473"/>
                  <a:pt x="1292" y="469"/>
                  <a:pt x="1290" y="470"/>
                </a:cubicBezTo>
                <a:close/>
                <a:moveTo>
                  <a:pt x="522" y="138"/>
                </a:moveTo>
                <a:cubicBezTo>
                  <a:pt x="522" y="135"/>
                  <a:pt x="523" y="134"/>
                  <a:pt x="526" y="132"/>
                </a:cubicBezTo>
                <a:cubicBezTo>
                  <a:pt x="525" y="130"/>
                  <a:pt x="521" y="131"/>
                  <a:pt x="521" y="128"/>
                </a:cubicBezTo>
                <a:cubicBezTo>
                  <a:pt x="518" y="128"/>
                  <a:pt x="510" y="127"/>
                  <a:pt x="506" y="130"/>
                </a:cubicBezTo>
                <a:cubicBezTo>
                  <a:pt x="510" y="131"/>
                  <a:pt x="512" y="129"/>
                  <a:pt x="514" y="131"/>
                </a:cubicBezTo>
                <a:cubicBezTo>
                  <a:pt x="514" y="134"/>
                  <a:pt x="509" y="132"/>
                  <a:pt x="508" y="134"/>
                </a:cubicBezTo>
                <a:cubicBezTo>
                  <a:pt x="510" y="135"/>
                  <a:pt x="508" y="138"/>
                  <a:pt x="507" y="138"/>
                </a:cubicBezTo>
                <a:cubicBezTo>
                  <a:pt x="511" y="138"/>
                  <a:pt x="515" y="139"/>
                  <a:pt x="519" y="136"/>
                </a:cubicBezTo>
                <a:cubicBezTo>
                  <a:pt x="516" y="138"/>
                  <a:pt x="520" y="138"/>
                  <a:pt x="522" y="138"/>
                </a:cubicBezTo>
                <a:close/>
                <a:moveTo>
                  <a:pt x="752" y="37"/>
                </a:moveTo>
                <a:cubicBezTo>
                  <a:pt x="752" y="40"/>
                  <a:pt x="756" y="39"/>
                  <a:pt x="752" y="43"/>
                </a:cubicBezTo>
                <a:cubicBezTo>
                  <a:pt x="761" y="40"/>
                  <a:pt x="770" y="39"/>
                  <a:pt x="774" y="32"/>
                </a:cubicBezTo>
                <a:cubicBezTo>
                  <a:pt x="767" y="25"/>
                  <a:pt x="750" y="30"/>
                  <a:pt x="752" y="37"/>
                </a:cubicBezTo>
                <a:close/>
                <a:moveTo>
                  <a:pt x="869" y="769"/>
                </a:moveTo>
                <a:cubicBezTo>
                  <a:pt x="870" y="768"/>
                  <a:pt x="870" y="765"/>
                  <a:pt x="871" y="764"/>
                </a:cubicBezTo>
                <a:cubicBezTo>
                  <a:pt x="869" y="765"/>
                  <a:pt x="869" y="762"/>
                  <a:pt x="868" y="762"/>
                </a:cubicBezTo>
                <a:cubicBezTo>
                  <a:pt x="867" y="765"/>
                  <a:pt x="865" y="766"/>
                  <a:pt x="864" y="768"/>
                </a:cubicBezTo>
                <a:cubicBezTo>
                  <a:pt x="867" y="768"/>
                  <a:pt x="866" y="770"/>
                  <a:pt x="869" y="769"/>
                </a:cubicBezTo>
                <a:close/>
                <a:moveTo>
                  <a:pt x="1113" y="463"/>
                </a:moveTo>
                <a:cubicBezTo>
                  <a:pt x="1115" y="464"/>
                  <a:pt x="1115" y="465"/>
                  <a:pt x="1118" y="465"/>
                </a:cubicBezTo>
                <a:cubicBezTo>
                  <a:pt x="1119" y="463"/>
                  <a:pt x="1115" y="464"/>
                  <a:pt x="1117" y="461"/>
                </a:cubicBezTo>
                <a:cubicBezTo>
                  <a:pt x="1119" y="463"/>
                  <a:pt x="1121" y="461"/>
                  <a:pt x="1123" y="464"/>
                </a:cubicBezTo>
                <a:cubicBezTo>
                  <a:pt x="1126" y="462"/>
                  <a:pt x="1127" y="460"/>
                  <a:pt x="1127" y="457"/>
                </a:cubicBezTo>
                <a:cubicBezTo>
                  <a:pt x="1135" y="454"/>
                  <a:pt x="1131" y="456"/>
                  <a:pt x="1126" y="454"/>
                </a:cubicBezTo>
                <a:cubicBezTo>
                  <a:pt x="1126" y="450"/>
                  <a:pt x="1131" y="451"/>
                  <a:pt x="1133" y="448"/>
                </a:cubicBezTo>
                <a:cubicBezTo>
                  <a:pt x="1125" y="446"/>
                  <a:pt x="1125" y="449"/>
                  <a:pt x="1119" y="450"/>
                </a:cubicBezTo>
                <a:cubicBezTo>
                  <a:pt x="1118" y="452"/>
                  <a:pt x="1117" y="456"/>
                  <a:pt x="1114" y="456"/>
                </a:cubicBezTo>
                <a:cubicBezTo>
                  <a:pt x="1112" y="456"/>
                  <a:pt x="1112" y="452"/>
                  <a:pt x="1108" y="453"/>
                </a:cubicBezTo>
                <a:cubicBezTo>
                  <a:pt x="1108" y="455"/>
                  <a:pt x="1106" y="458"/>
                  <a:pt x="1108" y="459"/>
                </a:cubicBezTo>
                <a:cubicBezTo>
                  <a:pt x="1102" y="457"/>
                  <a:pt x="1102" y="466"/>
                  <a:pt x="1108" y="468"/>
                </a:cubicBezTo>
                <a:cubicBezTo>
                  <a:pt x="1108" y="465"/>
                  <a:pt x="1113" y="466"/>
                  <a:pt x="1113" y="463"/>
                </a:cubicBezTo>
                <a:close/>
                <a:moveTo>
                  <a:pt x="1143" y="586"/>
                </a:moveTo>
                <a:cubicBezTo>
                  <a:pt x="1141" y="584"/>
                  <a:pt x="1139" y="581"/>
                  <a:pt x="1142" y="579"/>
                </a:cubicBezTo>
                <a:cubicBezTo>
                  <a:pt x="1138" y="578"/>
                  <a:pt x="1132" y="578"/>
                  <a:pt x="1130" y="580"/>
                </a:cubicBezTo>
                <a:cubicBezTo>
                  <a:pt x="1129" y="584"/>
                  <a:pt x="1129" y="584"/>
                  <a:pt x="1129" y="584"/>
                </a:cubicBezTo>
                <a:cubicBezTo>
                  <a:pt x="1127" y="588"/>
                  <a:pt x="1120" y="582"/>
                  <a:pt x="1119" y="586"/>
                </a:cubicBezTo>
                <a:cubicBezTo>
                  <a:pt x="1120" y="588"/>
                  <a:pt x="1124" y="587"/>
                  <a:pt x="1124" y="590"/>
                </a:cubicBezTo>
                <a:cubicBezTo>
                  <a:pt x="1121" y="590"/>
                  <a:pt x="1115" y="589"/>
                  <a:pt x="1114" y="594"/>
                </a:cubicBezTo>
                <a:cubicBezTo>
                  <a:pt x="1116" y="596"/>
                  <a:pt x="1118" y="596"/>
                  <a:pt x="1119" y="597"/>
                </a:cubicBezTo>
                <a:cubicBezTo>
                  <a:pt x="1122" y="589"/>
                  <a:pt x="1129" y="592"/>
                  <a:pt x="1138" y="593"/>
                </a:cubicBezTo>
                <a:cubicBezTo>
                  <a:pt x="1137" y="588"/>
                  <a:pt x="1142" y="588"/>
                  <a:pt x="1143" y="586"/>
                </a:cubicBezTo>
                <a:close/>
                <a:moveTo>
                  <a:pt x="1128" y="588"/>
                </a:moveTo>
                <a:cubicBezTo>
                  <a:pt x="1127" y="585"/>
                  <a:pt x="1132" y="587"/>
                  <a:pt x="1133" y="588"/>
                </a:cubicBezTo>
                <a:cubicBezTo>
                  <a:pt x="1132" y="589"/>
                  <a:pt x="1129" y="590"/>
                  <a:pt x="1128" y="588"/>
                </a:cubicBezTo>
                <a:close/>
                <a:moveTo>
                  <a:pt x="1145" y="475"/>
                </a:moveTo>
                <a:cubicBezTo>
                  <a:pt x="1141" y="474"/>
                  <a:pt x="1140" y="475"/>
                  <a:pt x="1138" y="472"/>
                </a:cubicBezTo>
                <a:cubicBezTo>
                  <a:pt x="1137" y="474"/>
                  <a:pt x="1132" y="473"/>
                  <a:pt x="1132" y="476"/>
                </a:cubicBezTo>
                <a:cubicBezTo>
                  <a:pt x="1134" y="477"/>
                  <a:pt x="1137" y="475"/>
                  <a:pt x="1137" y="477"/>
                </a:cubicBezTo>
                <a:cubicBezTo>
                  <a:pt x="1136" y="478"/>
                  <a:pt x="1135" y="478"/>
                  <a:pt x="1135" y="479"/>
                </a:cubicBezTo>
                <a:cubicBezTo>
                  <a:pt x="1139" y="479"/>
                  <a:pt x="1141" y="480"/>
                  <a:pt x="1144" y="480"/>
                </a:cubicBezTo>
                <a:cubicBezTo>
                  <a:pt x="1145" y="479"/>
                  <a:pt x="1145" y="477"/>
                  <a:pt x="1145" y="475"/>
                </a:cubicBezTo>
                <a:close/>
                <a:moveTo>
                  <a:pt x="1141" y="314"/>
                </a:moveTo>
                <a:cubicBezTo>
                  <a:pt x="1139" y="315"/>
                  <a:pt x="1139" y="318"/>
                  <a:pt x="1137" y="319"/>
                </a:cubicBezTo>
                <a:cubicBezTo>
                  <a:pt x="1139" y="319"/>
                  <a:pt x="1141" y="320"/>
                  <a:pt x="1144" y="321"/>
                </a:cubicBezTo>
                <a:cubicBezTo>
                  <a:pt x="1146" y="319"/>
                  <a:pt x="1148" y="316"/>
                  <a:pt x="1152" y="317"/>
                </a:cubicBezTo>
                <a:cubicBezTo>
                  <a:pt x="1154" y="318"/>
                  <a:pt x="1151" y="319"/>
                  <a:pt x="1154" y="319"/>
                </a:cubicBezTo>
                <a:cubicBezTo>
                  <a:pt x="1160" y="318"/>
                  <a:pt x="1165" y="316"/>
                  <a:pt x="1168" y="312"/>
                </a:cubicBezTo>
                <a:cubicBezTo>
                  <a:pt x="1163" y="312"/>
                  <a:pt x="1157" y="316"/>
                  <a:pt x="1154" y="312"/>
                </a:cubicBezTo>
                <a:cubicBezTo>
                  <a:pt x="1155" y="308"/>
                  <a:pt x="1161" y="309"/>
                  <a:pt x="1162" y="304"/>
                </a:cubicBezTo>
                <a:cubicBezTo>
                  <a:pt x="1159" y="305"/>
                  <a:pt x="1153" y="305"/>
                  <a:pt x="1151" y="304"/>
                </a:cubicBezTo>
                <a:cubicBezTo>
                  <a:pt x="1148" y="310"/>
                  <a:pt x="1131" y="306"/>
                  <a:pt x="1132" y="313"/>
                </a:cubicBezTo>
                <a:cubicBezTo>
                  <a:pt x="1135" y="312"/>
                  <a:pt x="1139" y="311"/>
                  <a:pt x="1141" y="314"/>
                </a:cubicBezTo>
                <a:close/>
                <a:moveTo>
                  <a:pt x="1143" y="311"/>
                </a:moveTo>
                <a:cubicBezTo>
                  <a:pt x="1145" y="312"/>
                  <a:pt x="1148" y="311"/>
                  <a:pt x="1147" y="314"/>
                </a:cubicBezTo>
                <a:cubicBezTo>
                  <a:pt x="1145" y="314"/>
                  <a:pt x="1143" y="314"/>
                  <a:pt x="1143" y="311"/>
                </a:cubicBezTo>
                <a:close/>
                <a:moveTo>
                  <a:pt x="1139" y="464"/>
                </a:moveTo>
                <a:cubicBezTo>
                  <a:pt x="1145" y="467"/>
                  <a:pt x="1147" y="464"/>
                  <a:pt x="1151" y="461"/>
                </a:cubicBezTo>
                <a:cubicBezTo>
                  <a:pt x="1148" y="461"/>
                  <a:pt x="1147" y="460"/>
                  <a:pt x="1147" y="458"/>
                </a:cubicBezTo>
                <a:cubicBezTo>
                  <a:pt x="1150" y="456"/>
                  <a:pt x="1148" y="455"/>
                  <a:pt x="1151" y="452"/>
                </a:cubicBezTo>
                <a:cubicBezTo>
                  <a:pt x="1147" y="453"/>
                  <a:pt x="1150" y="448"/>
                  <a:pt x="1149" y="446"/>
                </a:cubicBezTo>
                <a:cubicBezTo>
                  <a:pt x="1146" y="446"/>
                  <a:pt x="1143" y="446"/>
                  <a:pt x="1141" y="446"/>
                </a:cubicBezTo>
                <a:cubicBezTo>
                  <a:pt x="1136" y="454"/>
                  <a:pt x="1138" y="458"/>
                  <a:pt x="1139" y="464"/>
                </a:cubicBezTo>
                <a:close/>
                <a:moveTo>
                  <a:pt x="1185" y="358"/>
                </a:moveTo>
                <a:cubicBezTo>
                  <a:pt x="1185" y="354"/>
                  <a:pt x="1187" y="353"/>
                  <a:pt x="1188" y="350"/>
                </a:cubicBezTo>
                <a:cubicBezTo>
                  <a:pt x="1196" y="349"/>
                  <a:pt x="1205" y="349"/>
                  <a:pt x="1211" y="345"/>
                </a:cubicBezTo>
                <a:cubicBezTo>
                  <a:pt x="1208" y="342"/>
                  <a:pt x="1202" y="344"/>
                  <a:pt x="1201" y="342"/>
                </a:cubicBezTo>
                <a:cubicBezTo>
                  <a:pt x="1203" y="340"/>
                  <a:pt x="1209" y="342"/>
                  <a:pt x="1210" y="340"/>
                </a:cubicBezTo>
                <a:cubicBezTo>
                  <a:pt x="1196" y="340"/>
                  <a:pt x="1177" y="338"/>
                  <a:pt x="1170" y="349"/>
                </a:cubicBezTo>
                <a:cubicBezTo>
                  <a:pt x="1171" y="352"/>
                  <a:pt x="1170" y="354"/>
                  <a:pt x="1168" y="355"/>
                </a:cubicBezTo>
                <a:cubicBezTo>
                  <a:pt x="1173" y="355"/>
                  <a:pt x="1169" y="359"/>
                  <a:pt x="1171" y="361"/>
                </a:cubicBezTo>
                <a:cubicBezTo>
                  <a:pt x="1173" y="357"/>
                  <a:pt x="1175" y="354"/>
                  <a:pt x="1181" y="354"/>
                </a:cubicBezTo>
                <a:cubicBezTo>
                  <a:pt x="1182" y="355"/>
                  <a:pt x="1182" y="358"/>
                  <a:pt x="1185" y="358"/>
                </a:cubicBezTo>
                <a:close/>
                <a:moveTo>
                  <a:pt x="1194" y="343"/>
                </a:moveTo>
                <a:cubicBezTo>
                  <a:pt x="1197" y="339"/>
                  <a:pt x="1203" y="345"/>
                  <a:pt x="1200" y="348"/>
                </a:cubicBezTo>
                <a:cubicBezTo>
                  <a:pt x="1198" y="346"/>
                  <a:pt x="1196" y="345"/>
                  <a:pt x="1194" y="343"/>
                </a:cubicBezTo>
                <a:close/>
                <a:moveTo>
                  <a:pt x="1195" y="536"/>
                </a:moveTo>
                <a:cubicBezTo>
                  <a:pt x="1204" y="536"/>
                  <a:pt x="1212" y="539"/>
                  <a:pt x="1217" y="532"/>
                </a:cubicBezTo>
                <a:cubicBezTo>
                  <a:pt x="1213" y="530"/>
                  <a:pt x="1209" y="530"/>
                  <a:pt x="1206" y="533"/>
                </a:cubicBezTo>
                <a:cubicBezTo>
                  <a:pt x="1205" y="528"/>
                  <a:pt x="1199" y="531"/>
                  <a:pt x="1196" y="530"/>
                </a:cubicBezTo>
                <a:cubicBezTo>
                  <a:pt x="1199" y="533"/>
                  <a:pt x="1196" y="533"/>
                  <a:pt x="1195" y="536"/>
                </a:cubicBezTo>
                <a:close/>
                <a:moveTo>
                  <a:pt x="1240" y="267"/>
                </a:moveTo>
                <a:cubicBezTo>
                  <a:pt x="1235" y="274"/>
                  <a:pt x="1218" y="267"/>
                  <a:pt x="1208" y="275"/>
                </a:cubicBezTo>
                <a:cubicBezTo>
                  <a:pt x="1216" y="275"/>
                  <a:pt x="1214" y="284"/>
                  <a:pt x="1220" y="286"/>
                </a:cubicBezTo>
                <a:cubicBezTo>
                  <a:pt x="1220" y="287"/>
                  <a:pt x="1218" y="286"/>
                  <a:pt x="1219" y="288"/>
                </a:cubicBezTo>
                <a:cubicBezTo>
                  <a:pt x="1224" y="290"/>
                  <a:pt x="1231" y="289"/>
                  <a:pt x="1233" y="285"/>
                </a:cubicBezTo>
                <a:cubicBezTo>
                  <a:pt x="1228" y="282"/>
                  <a:pt x="1236" y="276"/>
                  <a:pt x="1233" y="272"/>
                </a:cubicBezTo>
                <a:cubicBezTo>
                  <a:pt x="1243" y="271"/>
                  <a:pt x="1247" y="279"/>
                  <a:pt x="1259" y="276"/>
                </a:cubicBezTo>
                <a:cubicBezTo>
                  <a:pt x="1261" y="272"/>
                  <a:pt x="1261" y="269"/>
                  <a:pt x="1259" y="266"/>
                </a:cubicBezTo>
                <a:cubicBezTo>
                  <a:pt x="1251" y="267"/>
                  <a:pt x="1249" y="268"/>
                  <a:pt x="1240" y="267"/>
                </a:cubicBezTo>
                <a:close/>
                <a:moveTo>
                  <a:pt x="1245" y="404"/>
                </a:moveTo>
                <a:cubicBezTo>
                  <a:pt x="1248" y="401"/>
                  <a:pt x="1242" y="401"/>
                  <a:pt x="1242" y="398"/>
                </a:cubicBezTo>
                <a:cubicBezTo>
                  <a:pt x="1243" y="398"/>
                  <a:pt x="1244" y="398"/>
                  <a:pt x="1244" y="397"/>
                </a:cubicBezTo>
                <a:cubicBezTo>
                  <a:pt x="1243" y="398"/>
                  <a:pt x="1239" y="396"/>
                  <a:pt x="1239" y="398"/>
                </a:cubicBezTo>
                <a:cubicBezTo>
                  <a:pt x="1240" y="399"/>
                  <a:pt x="1240" y="400"/>
                  <a:pt x="1240" y="401"/>
                </a:cubicBezTo>
                <a:cubicBezTo>
                  <a:pt x="1237" y="402"/>
                  <a:pt x="1237" y="407"/>
                  <a:pt x="1232" y="406"/>
                </a:cubicBezTo>
                <a:cubicBezTo>
                  <a:pt x="1230" y="406"/>
                  <a:pt x="1232" y="403"/>
                  <a:pt x="1229" y="403"/>
                </a:cubicBezTo>
                <a:cubicBezTo>
                  <a:pt x="1225" y="408"/>
                  <a:pt x="1220" y="405"/>
                  <a:pt x="1216" y="409"/>
                </a:cubicBezTo>
                <a:cubicBezTo>
                  <a:pt x="1215" y="408"/>
                  <a:pt x="1215" y="407"/>
                  <a:pt x="1216" y="405"/>
                </a:cubicBezTo>
                <a:cubicBezTo>
                  <a:pt x="1210" y="408"/>
                  <a:pt x="1204" y="405"/>
                  <a:pt x="1198" y="409"/>
                </a:cubicBezTo>
                <a:cubicBezTo>
                  <a:pt x="1200" y="409"/>
                  <a:pt x="1201" y="412"/>
                  <a:pt x="1202" y="413"/>
                </a:cubicBezTo>
                <a:cubicBezTo>
                  <a:pt x="1202" y="412"/>
                  <a:pt x="1203" y="410"/>
                  <a:pt x="1204" y="409"/>
                </a:cubicBezTo>
                <a:cubicBezTo>
                  <a:pt x="1207" y="413"/>
                  <a:pt x="1214" y="408"/>
                  <a:pt x="1218" y="412"/>
                </a:cubicBezTo>
                <a:cubicBezTo>
                  <a:pt x="1217" y="413"/>
                  <a:pt x="1214" y="412"/>
                  <a:pt x="1215" y="415"/>
                </a:cubicBezTo>
                <a:cubicBezTo>
                  <a:pt x="1216" y="417"/>
                  <a:pt x="1218" y="414"/>
                  <a:pt x="1219" y="417"/>
                </a:cubicBezTo>
                <a:cubicBezTo>
                  <a:pt x="1219" y="419"/>
                  <a:pt x="1217" y="419"/>
                  <a:pt x="1216" y="421"/>
                </a:cubicBezTo>
                <a:cubicBezTo>
                  <a:pt x="1224" y="420"/>
                  <a:pt x="1226" y="424"/>
                  <a:pt x="1230" y="419"/>
                </a:cubicBezTo>
                <a:cubicBezTo>
                  <a:pt x="1227" y="416"/>
                  <a:pt x="1225" y="421"/>
                  <a:pt x="1222" y="419"/>
                </a:cubicBezTo>
                <a:cubicBezTo>
                  <a:pt x="1227" y="414"/>
                  <a:pt x="1229" y="411"/>
                  <a:pt x="1238" y="415"/>
                </a:cubicBezTo>
                <a:cubicBezTo>
                  <a:pt x="1239" y="409"/>
                  <a:pt x="1244" y="410"/>
                  <a:pt x="1244" y="407"/>
                </a:cubicBezTo>
                <a:cubicBezTo>
                  <a:pt x="1246" y="409"/>
                  <a:pt x="1249" y="409"/>
                  <a:pt x="1251" y="410"/>
                </a:cubicBezTo>
                <a:cubicBezTo>
                  <a:pt x="1251" y="412"/>
                  <a:pt x="1248" y="411"/>
                  <a:pt x="1246" y="411"/>
                </a:cubicBezTo>
                <a:cubicBezTo>
                  <a:pt x="1249" y="412"/>
                  <a:pt x="1247" y="417"/>
                  <a:pt x="1251" y="414"/>
                </a:cubicBezTo>
                <a:cubicBezTo>
                  <a:pt x="1250" y="414"/>
                  <a:pt x="1249" y="414"/>
                  <a:pt x="1249" y="413"/>
                </a:cubicBezTo>
                <a:cubicBezTo>
                  <a:pt x="1251" y="411"/>
                  <a:pt x="1255" y="415"/>
                  <a:pt x="1255" y="413"/>
                </a:cubicBezTo>
                <a:cubicBezTo>
                  <a:pt x="1254" y="411"/>
                  <a:pt x="1258" y="408"/>
                  <a:pt x="1260" y="407"/>
                </a:cubicBezTo>
                <a:cubicBezTo>
                  <a:pt x="1258" y="410"/>
                  <a:pt x="1265" y="411"/>
                  <a:pt x="1266" y="414"/>
                </a:cubicBezTo>
                <a:cubicBezTo>
                  <a:pt x="1268" y="411"/>
                  <a:pt x="1272" y="410"/>
                  <a:pt x="1277" y="409"/>
                </a:cubicBezTo>
                <a:cubicBezTo>
                  <a:pt x="1277" y="408"/>
                  <a:pt x="1278" y="407"/>
                  <a:pt x="1278" y="406"/>
                </a:cubicBezTo>
                <a:cubicBezTo>
                  <a:pt x="1274" y="406"/>
                  <a:pt x="1272" y="407"/>
                  <a:pt x="1270" y="404"/>
                </a:cubicBezTo>
                <a:cubicBezTo>
                  <a:pt x="1271" y="404"/>
                  <a:pt x="1271" y="402"/>
                  <a:pt x="1272" y="401"/>
                </a:cubicBezTo>
                <a:cubicBezTo>
                  <a:pt x="1265" y="401"/>
                  <a:pt x="1265" y="401"/>
                  <a:pt x="1265" y="401"/>
                </a:cubicBezTo>
                <a:cubicBezTo>
                  <a:pt x="1263" y="409"/>
                  <a:pt x="1248" y="406"/>
                  <a:pt x="1245" y="404"/>
                </a:cubicBezTo>
                <a:close/>
                <a:moveTo>
                  <a:pt x="1250" y="282"/>
                </a:moveTo>
                <a:cubicBezTo>
                  <a:pt x="1252" y="282"/>
                  <a:pt x="1251" y="285"/>
                  <a:pt x="1250" y="285"/>
                </a:cubicBezTo>
                <a:cubicBezTo>
                  <a:pt x="1246" y="286"/>
                  <a:pt x="1247" y="282"/>
                  <a:pt x="1243" y="282"/>
                </a:cubicBezTo>
                <a:cubicBezTo>
                  <a:pt x="1236" y="288"/>
                  <a:pt x="1256" y="294"/>
                  <a:pt x="1252" y="289"/>
                </a:cubicBezTo>
                <a:cubicBezTo>
                  <a:pt x="1256" y="290"/>
                  <a:pt x="1256" y="288"/>
                  <a:pt x="1259" y="288"/>
                </a:cubicBezTo>
                <a:cubicBezTo>
                  <a:pt x="1260" y="289"/>
                  <a:pt x="1260" y="292"/>
                  <a:pt x="1262" y="291"/>
                </a:cubicBezTo>
                <a:cubicBezTo>
                  <a:pt x="1264" y="291"/>
                  <a:pt x="1263" y="289"/>
                  <a:pt x="1264" y="289"/>
                </a:cubicBezTo>
                <a:cubicBezTo>
                  <a:pt x="1265" y="289"/>
                  <a:pt x="1267" y="289"/>
                  <a:pt x="1267" y="288"/>
                </a:cubicBezTo>
                <a:cubicBezTo>
                  <a:pt x="1265" y="288"/>
                  <a:pt x="1263" y="288"/>
                  <a:pt x="1263" y="285"/>
                </a:cubicBezTo>
                <a:cubicBezTo>
                  <a:pt x="1260" y="285"/>
                  <a:pt x="1259" y="286"/>
                  <a:pt x="1257" y="286"/>
                </a:cubicBezTo>
                <a:cubicBezTo>
                  <a:pt x="1256" y="284"/>
                  <a:pt x="1255" y="282"/>
                  <a:pt x="1254" y="280"/>
                </a:cubicBezTo>
                <a:cubicBezTo>
                  <a:pt x="1252" y="280"/>
                  <a:pt x="1251" y="281"/>
                  <a:pt x="1250" y="28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23014" y="4191438"/>
            <a:ext cx="487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月饼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83" y="3319292"/>
            <a:ext cx="2392345" cy="10995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13" y="696792"/>
            <a:ext cx="1946921" cy="8948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31E52D-31BB-473F-BD70-A7F357E0D596}"/>
              </a:ext>
            </a:extLst>
          </p:cNvPr>
          <p:cNvSpPr/>
          <p:nvPr/>
        </p:nvSpPr>
        <p:spPr>
          <a:xfrm>
            <a:off x="3995755" y="2588174"/>
            <a:ext cx="4388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Mooncake</a:t>
            </a:r>
            <a:endParaRPr lang="zh-CN" altLang="en-US" sz="72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404" t="-148" r="1234" b="148"/>
          <a:stretch>
            <a:fillRect/>
          </a:stretch>
        </p:blipFill>
        <p:spPr>
          <a:xfrm>
            <a:off x="0" y="0"/>
            <a:ext cx="12252961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6034"/>
          <a:stretch>
            <a:fillRect/>
          </a:stretch>
        </p:blipFill>
        <p:spPr>
          <a:xfrm>
            <a:off x="321303" y="1521533"/>
            <a:ext cx="4145762" cy="2682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0" y="421526"/>
            <a:ext cx="185195" cy="601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6155" y="542276"/>
            <a:ext cx="472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+mj-lt"/>
                <a:ea typeface="微软雅黑" panose="020B0503020204020204" pitchFamily="34" charset="-122"/>
              </a:rPr>
              <a:t>Mooncake Usage and History</a:t>
            </a:r>
            <a:endParaRPr lang="zh-CN" altLang="en-US" sz="2800" b="1" i="1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88368" y="942386"/>
            <a:ext cx="949124" cy="949124"/>
            <a:chOff x="4230154" y="3812800"/>
            <a:chExt cx="949124" cy="949124"/>
          </a:xfrm>
        </p:grpSpPr>
        <p:sp>
          <p:nvSpPr>
            <p:cNvPr id="17" name="椭圆 16"/>
            <p:cNvSpPr/>
            <p:nvPr/>
          </p:nvSpPr>
          <p:spPr>
            <a:xfrm>
              <a:off x="4230154" y="3812800"/>
              <a:ext cx="949124" cy="949124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523852" y="4067193"/>
              <a:ext cx="390083" cy="498228"/>
              <a:chOff x="2063750" y="5143501"/>
              <a:chExt cx="160337" cy="204788"/>
            </a:xfrm>
            <a:solidFill>
              <a:schemeClr val="bg1"/>
            </a:solidFill>
          </p:grpSpPr>
          <p:sp>
            <p:nvSpPr>
              <p:cNvPr id="19" name="Freeform 245"/>
              <p:cNvSpPr/>
              <p:nvPr/>
            </p:nvSpPr>
            <p:spPr bwMode="auto">
              <a:xfrm>
                <a:off x="2066925" y="5232401"/>
                <a:ext cx="157162" cy="115888"/>
              </a:xfrm>
              <a:custGeom>
                <a:avLst/>
                <a:gdLst>
                  <a:gd name="T0" fmla="*/ 130 w 223"/>
                  <a:gd name="T1" fmla="*/ 119 h 164"/>
                  <a:gd name="T2" fmla="*/ 112 w 223"/>
                  <a:gd name="T3" fmla="*/ 112 h 164"/>
                  <a:gd name="T4" fmla="*/ 0 w 223"/>
                  <a:gd name="T5" fmla="*/ 0 h 164"/>
                  <a:gd name="T6" fmla="*/ 2 w 223"/>
                  <a:gd name="T7" fmla="*/ 32 h 164"/>
                  <a:gd name="T8" fmla="*/ 8 w 223"/>
                  <a:gd name="T9" fmla="*/ 44 h 164"/>
                  <a:gd name="T10" fmla="*/ 125 w 223"/>
                  <a:gd name="T11" fmla="*/ 161 h 164"/>
                  <a:gd name="T12" fmla="*/ 135 w 223"/>
                  <a:gd name="T13" fmla="*/ 161 h 164"/>
                  <a:gd name="T14" fmla="*/ 220 w 223"/>
                  <a:gd name="T15" fmla="*/ 76 h 164"/>
                  <a:gd name="T16" fmla="*/ 220 w 223"/>
                  <a:gd name="T17" fmla="*/ 66 h 164"/>
                  <a:gd name="T18" fmla="*/ 207 w 223"/>
                  <a:gd name="T19" fmla="*/ 53 h 164"/>
                  <a:gd name="T20" fmla="*/ 148 w 223"/>
                  <a:gd name="T21" fmla="*/ 112 h 164"/>
                  <a:gd name="T22" fmla="*/ 130 w 223"/>
                  <a:gd name="T23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3" h="164">
                    <a:moveTo>
                      <a:pt x="130" y="119"/>
                    </a:moveTo>
                    <a:cubicBezTo>
                      <a:pt x="123" y="119"/>
                      <a:pt x="116" y="117"/>
                      <a:pt x="112" y="1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6"/>
                      <a:pt x="5" y="42"/>
                      <a:pt x="8" y="44"/>
                    </a:cubicBezTo>
                    <a:cubicBezTo>
                      <a:pt x="125" y="161"/>
                      <a:pt x="125" y="161"/>
                      <a:pt x="125" y="161"/>
                    </a:cubicBezTo>
                    <a:cubicBezTo>
                      <a:pt x="128" y="164"/>
                      <a:pt x="132" y="164"/>
                      <a:pt x="135" y="161"/>
                    </a:cubicBezTo>
                    <a:cubicBezTo>
                      <a:pt x="220" y="76"/>
                      <a:pt x="220" y="76"/>
                      <a:pt x="220" y="76"/>
                    </a:cubicBezTo>
                    <a:cubicBezTo>
                      <a:pt x="223" y="73"/>
                      <a:pt x="223" y="69"/>
                      <a:pt x="220" y="66"/>
                    </a:cubicBezTo>
                    <a:cubicBezTo>
                      <a:pt x="207" y="53"/>
                      <a:pt x="207" y="53"/>
                      <a:pt x="207" y="53"/>
                    </a:cubicBezTo>
                    <a:cubicBezTo>
                      <a:pt x="148" y="112"/>
                      <a:pt x="148" y="112"/>
                      <a:pt x="148" y="112"/>
                    </a:cubicBezTo>
                    <a:cubicBezTo>
                      <a:pt x="143" y="117"/>
                      <a:pt x="137" y="119"/>
                      <a:pt x="13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46"/>
              <p:cNvSpPr>
                <a:spLocks noEditPoints="1"/>
              </p:cNvSpPr>
              <p:nvPr/>
            </p:nvSpPr>
            <p:spPr bwMode="auto">
              <a:xfrm>
                <a:off x="2063750" y="5143501"/>
                <a:ext cx="160337" cy="158750"/>
              </a:xfrm>
              <a:custGeom>
                <a:avLst/>
                <a:gdLst>
                  <a:gd name="T0" fmla="*/ 107 w 227"/>
                  <a:gd name="T1" fmla="*/ 12 h 225"/>
                  <a:gd name="T2" fmla="*/ 95 w 227"/>
                  <a:gd name="T3" fmla="*/ 6 h 225"/>
                  <a:gd name="T4" fmla="*/ 32 w 227"/>
                  <a:gd name="T5" fmla="*/ 0 h 225"/>
                  <a:gd name="T6" fmla="*/ 31 w 227"/>
                  <a:gd name="T7" fmla="*/ 0 h 225"/>
                  <a:gd name="T8" fmla="*/ 20 w 227"/>
                  <a:gd name="T9" fmla="*/ 5 h 225"/>
                  <a:gd name="T10" fmla="*/ 5 w 227"/>
                  <a:gd name="T11" fmla="*/ 19 h 225"/>
                  <a:gd name="T12" fmla="*/ 1 w 227"/>
                  <a:gd name="T13" fmla="*/ 31 h 225"/>
                  <a:gd name="T14" fmla="*/ 6 w 227"/>
                  <a:gd name="T15" fmla="*/ 94 h 225"/>
                  <a:gd name="T16" fmla="*/ 12 w 227"/>
                  <a:gd name="T17" fmla="*/ 107 h 225"/>
                  <a:gd name="T18" fmla="*/ 129 w 227"/>
                  <a:gd name="T19" fmla="*/ 223 h 225"/>
                  <a:gd name="T20" fmla="*/ 134 w 227"/>
                  <a:gd name="T21" fmla="*/ 225 h 225"/>
                  <a:gd name="T22" fmla="*/ 139 w 227"/>
                  <a:gd name="T23" fmla="*/ 223 h 225"/>
                  <a:gd name="T24" fmla="*/ 224 w 227"/>
                  <a:gd name="T25" fmla="*/ 138 h 225"/>
                  <a:gd name="T26" fmla="*/ 224 w 227"/>
                  <a:gd name="T27" fmla="*/ 128 h 225"/>
                  <a:gd name="T28" fmla="*/ 107 w 227"/>
                  <a:gd name="T29" fmla="*/ 12 h 225"/>
                  <a:gd name="T30" fmla="*/ 28 w 227"/>
                  <a:gd name="T31" fmla="*/ 27 h 225"/>
                  <a:gd name="T32" fmla="*/ 39 w 227"/>
                  <a:gd name="T33" fmla="*/ 23 h 225"/>
                  <a:gd name="T34" fmla="*/ 50 w 227"/>
                  <a:gd name="T35" fmla="*/ 27 h 225"/>
                  <a:gd name="T36" fmla="*/ 50 w 227"/>
                  <a:gd name="T37" fmla="*/ 49 h 225"/>
                  <a:gd name="T38" fmla="*/ 39 w 227"/>
                  <a:gd name="T39" fmla="*/ 54 h 225"/>
                  <a:gd name="T40" fmla="*/ 28 w 227"/>
                  <a:gd name="T41" fmla="*/ 49 h 225"/>
                  <a:gd name="T42" fmla="*/ 28 w 227"/>
                  <a:gd name="T43" fmla="*/ 2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7" h="225">
                    <a:moveTo>
                      <a:pt x="107" y="12"/>
                    </a:moveTo>
                    <a:cubicBezTo>
                      <a:pt x="104" y="9"/>
                      <a:pt x="99" y="6"/>
                      <a:pt x="95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7" y="0"/>
                      <a:pt x="22" y="2"/>
                      <a:pt x="20" y="5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22"/>
                      <a:pt x="0" y="27"/>
                      <a:pt x="1" y="31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7" y="98"/>
                      <a:pt x="9" y="104"/>
                      <a:pt x="12" y="107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30" y="225"/>
                      <a:pt x="132" y="225"/>
                      <a:pt x="134" y="225"/>
                    </a:cubicBezTo>
                    <a:cubicBezTo>
                      <a:pt x="136" y="225"/>
                      <a:pt x="138" y="225"/>
                      <a:pt x="139" y="223"/>
                    </a:cubicBezTo>
                    <a:cubicBezTo>
                      <a:pt x="224" y="138"/>
                      <a:pt x="224" y="138"/>
                      <a:pt x="224" y="138"/>
                    </a:cubicBezTo>
                    <a:cubicBezTo>
                      <a:pt x="227" y="136"/>
                      <a:pt x="227" y="131"/>
                      <a:pt x="224" y="128"/>
                    </a:cubicBezTo>
                    <a:lnTo>
                      <a:pt x="107" y="12"/>
                    </a:lnTo>
                    <a:close/>
                    <a:moveTo>
                      <a:pt x="28" y="27"/>
                    </a:moveTo>
                    <a:cubicBezTo>
                      <a:pt x="31" y="24"/>
                      <a:pt x="35" y="23"/>
                      <a:pt x="39" y="23"/>
                    </a:cubicBezTo>
                    <a:cubicBezTo>
                      <a:pt x="43" y="23"/>
                      <a:pt x="47" y="24"/>
                      <a:pt x="50" y="27"/>
                    </a:cubicBezTo>
                    <a:cubicBezTo>
                      <a:pt x="56" y="33"/>
                      <a:pt x="56" y="43"/>
                      <a:pt x="50" y="49"/>
                    </a:cubicBezTo>
                    <a:cubicBezTo>
                      <a:pt x="47" y="52"/>
                      <a:pt x="43" y="54"/>
                      <a:pt x="39" y="54"/>
                    </a:cubicBezTo>
                    <a:cubicBezTo>
                      <a:pt x="35" y="54"/>
                      <a:pt x="31" y="52"/>
                      <a:pt x="28" y="49"/>
                    </a:cubicBezTo>
                    <a:cubicBezTo>
                      <a:pt x="22" y="43"/>
                      <a:pt x="22" y="33"/>
                      <a:pt x="28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5737492" y="942386"/>
            <a:ext cx="619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微软雅黑" panose="020B0503020204020204" pitchFamily="34" charset="-122"/>
              </a:rPr>
              <a:t>Mooncakes are offered between friends or on family gatherings while celebrating the festival.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23651E-273A-4176-8A5A-33E240AC6C9F}"/>
              </a:ext>
            </a:extLst>
          </p:cNvPr>
          <p:cNvSpPr txBox="1"/>
          <p:nvPr/>
        </p:nvSpPr>
        <p:spPr>
          <a:xfrm>
            <a:off x="5776041" y="2053972"/>
            <a:ext cx="529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微软雅黑" panose="020B0503020204020204" pitchFamily="34" charset="-122"/>
              </a:rPr>
              <a:t>And the Autumn festival is one of the our most important Chinese festivals.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638E88-C372-4925-85DE-C925F4A2F7DB}"/>
              </a:ext>
            </a:extLst>
          </p:cNvPr>
          <p:cNvSpPr/>
          <p:nvPr/>
        </p:nvSpPr>
        <p:spPr>
          <a:xfrm>
            <a:off x="5737492" y="3429000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微软雅黑" panose="020B0503020204020204" pitchFamily="34" charset="-122"/>
              </a:rPr>
              <a:t>Legend has it that during the Yuan Dynasty mooncakes were used by the Chinese to plan a rebellion against the Mongol government. It is said that they conveniently used the Mid-Autumn Festival timing to seek permission to distribute mooncakes, which (conveniently) the Mongols did not eat.</a:t>
            </a:r>
            <a:endParaRPr lang="zh-CN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404" t="-148" r="1234" b="148"/>
          <a:stretch>
            <a:fillRect/>
          </a:stretch>
        </p:blipFill>
        <p:spPr>
          <a:xfrm>
            <a:off x="-30481" y="117987"/>
            <a:ext cx="12252961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1" y="1712841"/>
            <a:ext cx="2816693" cy="38916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1526"/>
            <a:ext cx="185195" cy="601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427996" y="1696727"/>
            <a:ext cx="6256778" cy="9456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1217295"/>
            <a:r>
              <a:rPr lang="en-US" altLang="zh-CN" sz="3190" kern="0" dirty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rPr>
              <a:t>I eat it only on Mid-Autumn Festival</a:t>
            </a:r>
            <a:endParaRPr lang="zh-CN" altLang="en-US" sz="3190" kern="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58335" y="1932931"/>
            <a:ext cx="6974825" cy="2366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07940" y="3447906"/>
            <a:ext cx="7743594" cy="2366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73949" y="3001656"/>
            <a:ext cx="8500063" cy="25508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altLang="zh-CN" sz="2800" b="1" kern="0" dirty="0">
                <a:latin typeface="Calibri" panose="020F0502020204030204"/>
                <a:ea typeface="宋体" panose="02010600030101010101" pitchFamily="2" charset="-122"/>
                <a:sym typeface="Arial" panose="020B0604020202020204" pitchFamily="34" charset="0"/>
              </a:rPr>
              <a:t>It is easy to find the </a:t>
            </a:r>
            <a:r>
              <a:rPr lang="en-US" altLang="zh-CN" sz="2800" b="1" kern="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sym typeface="Arial" panose="020B0604020202020204" pitchFamily="34" charset="0"/>
              </a:rPr>
              <a:t>ingredients</a:t>
            </a:r>
            <a:r>
              <a:rPr lang="en-US" altLang="zh-CN" sz="2800" b="1" kern="0" dirty="0">
                <a:latin typeface="Calibri" panose="020F0502020204030204"/>
                <a:ea typeface="宋体" panose="02010600030101010101" pitchFamily="2" charset="-122"/>
                <a:sym typeface="Arial" panose="020B0604020202020204" pitchFamily="34" charset="0"/>
              </a:rPr>
              <a:t>, mainly </a:t>
            </a:r>
            <a:r>
              <a:rPr lang="en-US" altLang="zh-CN" sz="2800" b="1" kern="0" dirty="0">
                <a:latin typeface="Calibri" panose="020F0502020204030204"/>
                <a:ea typeface="宋体" panose="02010600030101010101" pitchFamily="2" charset="-122"/>
              </a:rPr>
              <a:t>consisting of a thick, tender </a:t>
            </a:r>
            <a:r>
              <a:rPr lang="en-US" altLang="zh-CN" sz="2800" b="1" kern="0" dirty="0">
                <a:solidFill>
                  <a:srgbClr val="FFC000"/>
                </a:solidFill>
                <a:latin typeface="Calibri" panose="020F0502020204030204"/>
                <a:ea typeface="宋体" panose="02010600030101010101" pitchFamily="2" charset="-122"/>
              </a:rPr>
              <a:t>pastry skin </a:t>
            </a:r>
            <a:r>
              <a:rPr lang="en-US" altLang="zh-CN" sz="2800" b="1" kern="0" dirty="0">
                <a:latin typeface="Calibri" panose="020F0502020204030204"/>
                <a:ea typeface="宋体" panose="02010600030101010101" pitchFamily="2" charset="-122"/>
              </a:rPr>
              <a:t>enveloping a sweet, dense filling, and may contain one or more whole </a:t>
            </a:r>
            <a:r>
              <a:rPr lang="en-US" altLang="zh-CN" sz="2800" b="1" kern="0" dirty="0">
                <a:solidFill>
                  <a:srgbClr val="FFC000"/>
                </a:solidFill>
                <a:latin typeface="Calibri" panose="020F0502020204030204"/>
                <a:ea typeface="宋体" panose="02010600030101010101" pitchFamily="2" charset="-122"/>
              </a:rPr>
              <a:t>salted egg yolks </a:t>
            </a:r>
            <a:r>
              <a:rPr lang="en-US" altLang="zh-CN" sz="2800" b="1" kern="0" dirty="0">
                <a:latin typeface="Calibri" panose="020F0502020204030204"/>
                <a:ea typeface="宋体" panose="02010600030101010101" pitchFamily="2" charset="-122"/>
              </a:rPr>
              <a:t>in their center as the symbol of the full moon. Very rarely, mooncakes are also served </a:t>
            </a:r>
            <a:r>
              <a:rPr lang="en-US" altLang="zh-CN" sz="2800" b="1" kern="0" dirty="0">
                <a:solidFill>
                  <a:srgbClr val="FFC000"/>
                </a:solidFill>
                <a:latin typeface="Calibri" panose="020F0502020204030204"/>
                <a:ea typeface="宋体" panose="02010600030101010101" pitchFamily="2" charset="-122"/>
              </a:rPr>
              <a:t>steamed</a:t>
            </a:r>
            <a:r>
              <a:rPr lang="en-US" altLang="zh-CN" sz="2800" b="1" kern="0" dirty="0">
                <a:latin typeface="Calibri" panose="020F0502020204030204"/>
                <a:ea typeface="宋体" panose="02010600030101010101" pitchFamily="2" charset="-122"/>
              </a:rPr>
              <a:t> or </a:t>
            </a:r>
            <a:r>
              <a:rPr lang="en-US" altLang="zh-CN" sz="2800" b="1" kern="0" dirty="0">
                <a:solidFill>
                  <a:srgbClr val="FFC000"/>
                </a:solidFill>
                <a:latin typeface="Calibri" panose="020F0502020204030204"/>
                <a:ea typeface="宋体" panose="02010600030101010101" pitchFamily="2" charset="-122"/>
              </a:rPr>
              <a:t>fried</a:t>
            </a:r>
            <a:r>
              <a:rPr lang="en-US" altLang="zh-CN" sz="2800" b="1" kern="0" dirty="0">
                <a:latin typeface="Calibri" panose="020F0502020204030204"/>
                <a:ea typeface="宋体" panose="02010600030101010101" pitchFamily="2" charset="-122"/>
              </a:rPr>
              <a:t>.</a:t>
            </a:r>
            <a:endParaRPr lang="en-US" altLang="zh-CN" sz="2800" b="1" kern="0" dirty="0"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404" t="-148" r="1234" b="148"/>
          <a:stretch>
            <a:fillRect/>
          </a:stretch>
        </p:blipFill>
        <p:spPr>
          <a:xfrm>
            <a:off x="-60961" y="0"/>
            <a:ext cx="1225296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40" y="186813"/>
            <a:ext cx="5278879" cy="52788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27" y="3684026"/>
            <a:ext cx="2924436" cy="134415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73" y="822867"/>
            <a:ext cx="3542002" cy="1628001"/>
          </a:xfrm>
          <a:prstGeom prst="rect">
            <a:avLst/>
          </a:prstGeom>
        </p:spPr>
      </p:pic>
      <p:sp>
        <p:nvSpPr>
          <p:cNvPr id="39" name="Freeform 5"/>
          <p:cNvSpPr>
            <a:spLocks noEditPoints="1"/>
          </p:cNvSpPr>
          <p:nvPr/>
        </p:nvSpPr>
        <p:spPr bwMode="auto">
          <a:xfrm rot="5400000">
            <a:off x="7288272" y="3696307"/>
            <a:ext cx="1864250" cy="629777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30" h="837">
                <a:moveTo>
                  <a:pt x="60" y="295"/>
                </a:moveTo>
                <a:cubicBezTo>
                  <a:pt x="59" y="293"/>
                  <a:pt x="59" y="285"/>
                  <a:pt x="56" y="287"/>
                </a:cubicBezTo>
                <a:cubicBezTo>
                  <a:pt x="59" y="290"/>
                  <a:pt x="54" y="292"/>
                  <a:pt x="54" y="295"/>
                </a:cubicBezTo>
                <a:cubicBezTo>
                  <a:pt x="57" y="294"/>
                  <a:pt x="59" y="297"/>
                  <a:pt x="60" y="295"/>
                </a:cubicBezTo>
                <a:close/>
                <a:moveTo>
                  <a:pt x="56" y="317"/>
                </a:moveTo>
                <a:cubicBezTo>
                  <a:pt x="56" y="320"/>
                  <a:pt x="56" y="320"/>
                  <a:pt x="56" y="320"/>
                </a:cubicBezTo>
                <a:cubicBezTo>
                  <a:pt x="59" y="320"/>
                  <a:pt x="59" y="320"/>
                  <a:pt x="59" y="320"/>
                </a:cubicBezTo>
                <a:cubicBezTo>
                  <a:pt x="59" y="318"/>
                  <a:pt x="58" y="317"/>
                  <a:pt x="56" y="317"/>
                </a:cubicBezTo>
                <a:close/>
                <a:moveTo>
                  <a:pt x="66" y="405"/>
                </a:moveTo>
                <a:cubicBezTo>
                  <a:pt x="66" y="402"/>
                  <a:pt x="65" y="400"/>
                  <a:pt x="64" y="398"/>
                </a:cubicBezTo>
                <a:cubicBezTo>
                  <a:pt x="63" y="402"/>
                  <a:pt x="63" y="404"/>
                  <a:pt x="66" y="405"/>
                </a:cubicBezTo>
                <a:close/>
                <a:moveTo>
                  <a:pt x="72" y="430"/>
                </a:moveTo>
                <a:cubicBezTo>
                  <a:pt x="70" y="430"/>
                  <a:pt x="70" y="431"/>
                  <a:pt x="68" y="431"/>
                </a:cubicBezTo>
                <a:cubicBezTo>
                  <a:pt x="68" y="432"/>
                  <a:pt x="68" y="434"/>
                  <a:pt x="69" y="435"/>
                </a:cubicBezTo>
                <a:cubicBezTo>
                  <a:pt x="69" y="433"/>
                  <a:pt x="72" y="433"/>
                  <a:pt x="72" y="430"/>
                </a:cubicBezTo>
                <a:close/>
                <a:moveTo>
                  <a:pt x="88" y="377"/>
                </a:moveTo>
                <a:cubicBezTo>
                  <a:pt x="87" y="375"/>
                  <a:pt x="84" y="374"/>
                  <a:pt x="84" y="378"/>
                </a:cubicBezTo>
                <a:cubicBezTo>
                  <a:pt x="85" y="377"/>
                  <a:pt x="88" y="379"/>
                  <a:pt x="88" y="377"/>
                </a:cubicBezTo>
                <a:close/>
                <a:moveTo>
                  <a:pt x="89" y="381"/>
                </a:moveTo>
                <a:cubicBezTo>
                  <a:pt x="89" y="384"/>
                  <a:pt x="87" y="384"/>
                  <a:pt x="87" y="385"/>
                </a:cubicBezTo>
                <a:cubicBezTo>
                  <a:pt x="89" y="385"/>
                  <a:pt x="89" y="388"/>
                  <a:pt x="92" y="387"/>
                </a:cubicBezTo>
                <a:cubicBezTo>
                  <a:pt x="93" y="384"/>
                  <a:pt x="91" y="383"/>
                  <a:pt x="89" y="381"/>
                </a:cubicBezTo>
                <a:close/>
                <a:moveTo>
                  <a:pt x="122" y="276"/>
                </a:moveTo>
                <a:cubicBezTo>
                  <a:pt x="128" y="277"/>
                  <a:pt x="134" y="279"/>
                  <a:pt x="141" y="279"/>
                </a:cubicBezTo>
                <a:cubicBezTo>
                  <a:pt x="138" y="271"/>
                  <a:pt x="124" y="276"/>
                  <a:pt x="122" y="276"/>
                </a:cubicBezTo>
                <a:close/>
                <a:moveTo>
                  <a:pt x="136" y="288"/>
                </a:moveTo>
                <a:cubicBezTo>
                  <a:pt x="137" y="287"/>
                  <a:pt x="137" y="285"/>
                  <a:pt x="138" y="284"/>
                </a:cubicBezTo>
                <a:cubicBezTo>
                  <a:pt x="132" y="284"/>
                  <a:pt x="130" y="285"/>
                  <a:pt x="128" y="287"/>
                </a:cubicBezTo>
                <a:cubicBezTo>
                  <a:pt x="131" y="286"/>
                  <a:pt x="132" y="288"/>
                  <a:pt x="136" y="288"/>
                </a:cubicBezTo>
                <a:close/>
                <a:moveTo>
                  <a:pt x="136" y="334"/>
                </a:moveTo>
                <a:cubicBezTo>
                  <a:pt x="134" y="334"/>
                  <a:pt x="134" y="333"/>
                  <a:pt x="135" y="332"/>
                </a:cubicBezTo>
                <a:cubicBezTo>
                  <a:pt x="133" y="332"/>
                  <a:pt x="129" y="330"/>
                  <a:pt x="128" y="333"/>
                </a:cubicBezTo>
                <a:cubicBezTo>
                  <a:pt x="131" y="332"/>
                  <a:pt x="134" y="336"/>
                  <a:pt x="136" y="334"/>
                </a:cubicBezTo>
                <a:close/>
                <a:moveTo>
                  <a:pt x="157" y="298"/>
                </a:moveTo>
                <a:cubicBezTo>
                  <a:pt x="159" y="299"/>
                  <a:pt x="160" y="297"/>
                  <a:pt x="160" y="294"/>
                </a:cubicBezTo>
                <a:cubicBezTo>
                  <a:pt x="158" y="294"/>
                  <a:pt x="157" y="295"/>
                  <a:pt x="156" y="296"/>
                </a:cubicBezTo>
                <a:cubicBezTo>
                  <a:pt x="158" y="296"/>
                  <a:pt x="158" y="297"/>
                  <a:pt x="157" y="298"/>
                </a:cubicBezTo>
                <a:close/>
                <a:moveTo>
                  <a:pt x="157" y="285"/>
                </a:moveTo>
                <a:cubicBezTo>
                  <a:pt x="161" y="286"/>
                  <a:pt x="163" y="284"/>
                  <a:pt x="164" y="281"/>
                </a:cubicBezTo>
                <a:cubicBezTo>
                  <a:pt x="163" y="282"/>
                  <a:pt x="159" y="280"/>
                  <a:pt x="159" y="282"/>
                </a:cubicBezTo>
                <a:cubicBezTo>
                  <a:pt x="162" y="284"/>
                  <a:pt x="157" y="284"/>
                  <a:pt x="157" y="285"/>
                </a:cubicBezTo>
                <a:close/>
                <a:moveTo>
                  <a:pt x="145" y="813"/>
                </a:moveTo>
                <a:cubicBezTo>
                  <a:pt x="141" y="812"/>
                  <a:pt x="139" y="820"/>
                  <a:pt x="143" y="820"/>
                </a:cubicBezTo>
                <a:cubicBezTo>
                  <a:pt x="142" y="816"/>
                  <a:pt x="146" y="815"/>
                  <a:pt x="145" y="813"/>
                </a:cubicBezTo>
                <a:close/>
                <a:moveTo>
                  <a:pt x="371" y="79"/>
                </a:moveTo>
                <a:cubicBezTo>
                  <a:pt x="368" y="78"/>
                  <a:pt x="366" y="79"/>
                  <a:pt x="366" y="82"/>
                </a:cubicBezTo>
                <a:cubicBezTo>
                  <a:pt x="368" y="84"/>
                  <a:pt x="370" y="83"/>
                  <a:pt x="372" y="84"/>
                </a:cubicBezTo>
                <a:cubicBezTo>
                  <a:pt x="371" y="81"/>
                  <a:pt x="368" y="81"/>
                  <a:pt x="371" y="79"/>
                </a:cubicBezTo>
                <a:close/>
                <a:moveTo>
                  <a:pt x="376" y="85"/>
                </a:moveTo>
                <a:cubicBezTo>
                  <a:pt x="373" y="86"/>
                  <a:pt x="369" y="84"/>
                  <a:pt x="367" y="87"/>
                </a:cubicBezTo>
                <a:cubicBezTo>
                  <a:pt x="369" y="88"/>
                  <a:pt x="369" y="91"/>
                  <a:pt x="372" y="91"/>
                </a:cubicBezTo>
                <a:cubicBezTo>
                  <a:pt x="368" y="86"/>
                  <a:pt x="377" y="90"/>
                  <a:pt x="376" y="85"/>
                </a:cubicBezTo>
                <a:close/>
                <a:moveTo>
                  <a:pt x="392" y="151"/>
                </a:moveTo>
                <a:cubicBezTo>
                  <a:pt x="394" y="152"/>
                  <a:pt x="393" y="154"/>
                  <a:pt x="395" y="153"/>
                </a:cubicBezTo>
                <a:cubicBezTo>
                  <a:pt x="396" y="152"/>
                  <a:pt x="397" y="152"/>
                  <a:pt x="397" y="151"/>
                </a:cubicBezTo>
                <a:cubicBezTo>
                  <a:pt x="396" y="151"/>
                  <a:pt x="392" y="150"/>
                  <a:pt x="392" y="151"/>
                </a:cubicBezTo>
                <a:close/>
                <a:moveTo>
                  <a:pt x="489" y="139"/>
                </a:moveTo>
                <a:cubicBezTo>
                  <a:pt x="487" y="140"/>
                  <a:pt x="480" y="139"/>
                  <a:pt x="481" y="140"/>
                </a:cubicBezTo>
                <a:cubicBezTo>
                  <a:pt x="484" y="140"/>
                  <a:pt x="489" y="143"/>
                  <a:pt x="489" y="139"/>
                </a:cubicBezTo>
                <a:close/>
                <a:moveTo>
                  <a:pt x="484" y="135"/>
                </a:moveTo>
                <a:cubicBezTo>
                  <a:pt x="484" y="136"/>
                  <a:pt x="483" y="136"/>
                  <a:pt x="482" y="137"/>
                </a:cubicBezTo>
                <a:cubicBezTo>
                  <a:pt x="488" y="138"/>
                  <a:pt x="491" y="140"/>
                  <a:pt x="495" y="136"/>
                </a:cubicBezTo>
                <a:cubicBezTo>
                  <a:pt x="490" y="136"/>
                  <a:pt x="489" y="134"/>
                  <a:pt x="484" y="135"/>
                </a:cubicBezTo>
                <a:close/>
                <a:moveTo>
                  <a:pt x="489" y="672"/>
                </a:moveTo>
                <a:cubicBezTo>
                  <a:pt x="491" y="674"/>
                  <a:pt x="495" y="675"/>
                  <a:pt x="496" y="673"/>
                </a:cubicBezTo>
                <a:cubicBezTo>
                  <a:pt x="494" y="673"/>
                  <a:pt x="490" y="668"/>
                  <a:pt x="489" y="672"/>
                </a:cubicBezTo>
                <a:close/>
                <a:moveTo>
                  <a:pt x="549" y="60"/>
                </a:moveTo>
                <a:cubicBezTo>
                  <a:pt x="552" y="57"/>
                  <a:pt x="558" y="59"/>
                  <a:pt x="559" y="54"/>
                </a:cubicBezTo>
                <a:cubicBezTo>
                  <a:pt x="551" y="53"/>
                  <a:pt x="544" y="54"/>
                  <a:pt x="538" y="54"/>
                </a:cubicBezTo>
                <a:cubicBezTo>
                  <a:pt x="539" y="56"/>
                  <a:pt x="537" y="56"/>
                  <a:pt x="537" y="59"/>
                </a:cubicBezTo>
                <a:cubicBezTo>
                  <a:pt x="540" y="58"/>
                  <a:pt x="541" y="60"/>
                  <a:pt x="541" y="62"/>
                </a:cubicBezTo>
                <a:cubicBezTo>
                  <a:pt x="545" y="62"/>
                  <a:pt x="551" y="63"/>
                  <a:pt x="553" y="60"/>
                </a:cubicBezTo>
                <a:cubicBezTo>
                  <a:pt x="551" y="59"/>
                  <a:pt x="550" y="63"/>
                  <a:pt x="549" y="60"/>
                </a:cubicBezTo>
                <a:close/>
                <a:moveTo>
                  <a:pt x="570" y="798"/>
                </a:moveTo>
                <a:cubicBezTo>
                  <a:pt x="568" y="798"/>
                  <a:pt x="567" y="797"/>
                  <a:pt x="566" y="796"/>
                </a:cubicBezTo>
                <a:cubicBezTo>
                  <a:pt x="565" y="797"/>
                  <a:pt x="564" y="797"/>
                  <a:pt x="565" y="799"/>
                </a:cubicBezTo>
                <a:cubicBezTo>
                  <a:pt x="566" y="798"/>
                  <a:pt x="570" y="800"/>
                  <a:pt x="570" y="798"/>
                </a:cubicBezTo>
                <a:close/>
                <a:moveTo>
                  <a:pt x="574" y="654"/>
                </a:moveTo>
                <a:cubicBezTo>
                  <a:pt x="582" y="654"/>
                  <a:pt x="585" y="657"/>
                  <a:pt x="590" y="653"/>
                </a:cubicBezTo>
                <a:cubicBezTo>
                  <a:pt x="585" y="653"/>
                  <a:pt x="577" y="649"/>
                  <a:pt x="574" y="654"/>
                </a:cubicBezTo>
                <a:close/>
                <a:moveTo>
                  <a:pt x="617" y="642"/>
                </a:moveTo>
                <a:cubicBezTo>
                  <a:pt x="616" y="644"/>
                  <a:pt x="620" y="648"/>
                  <a:pt x="622" y="645"/>
                </a:cubicBezTo>
                <a:cubicBezTo>
                  <a:pt x="620" y="644"/>
                  <a:pt x="619" y="642"/>
                  <a:pt x="617" y="642"/>
                </a:cubicBezTo>
                <a:close/>
                <a:moveTo>
                  <a:pt x="649" y="113"/>
                </a:moveTo>
                <a:cubicBezTo>
                  <a:pt x="648" y="113"/>
                  <a:pt x="646" y="113"/>
                  <a:pt x="646" y="115"/>
                </a:cubicBezTo>
                <a:cubicBezTo>
                  <a:pt x="648" y="115"/>
                  <a:pt x="650" y="116"/>
                  <a:pt x="649" y="113"/>
                </a:cubicBezTo>
                <a:close/>
                <a:moveTo>
                  <a:pt x="654" y="78"/>
                </a:moveTo>
                <a:cubicBezTo>
                  <a:pt x="652" y="79"/>
                  <a:pt x="648" y="78"/>
                  <a:pt x="648" y="81"/>
                </a:cubicBezTo>
                <a:cubicBezTo>
                  <a:pt x="654" y="81"/>
                  <a:pt x="654" y="81"/>
                  <a:pt x="654" y="81"/>
                </a:cubicBezTo>
                <a:cubicBezTo>
                  <a:pt x="653" y="79"/>
                  <a:pt x="656" y="78"/>
                  <a:pt x="654" y="78"/>
                </a:cubicBezTo>
                <a:close/>
                <a:moveTo>
                  <a:pt x="670" y="115"/>
                </a:moveTo>
                <a:cubicBezTo>
                  <a:pt x="672" y="116"/>
                  <a:pt x="673" y="116"/>
                  <a:pt x="673" y="117"/>
                </a:cubicBezTo>
                <a:cubicBezTo>
                  <a:pt x="677" y="116"/>
                  <a:pt x="680" y="114"/>
                  <a:pt x="683" y="117"/>
                </a:cubicBezTo>
                <a:cubicBezTo>
                  <a:pt x="682" y="111"/>
                  <a:pt x="672" y="115"/>
                  <a:pt x="670" y="115"/>
                </a:cubicBezTo>
                <a:close/>
                <a:moveTo>
                  <a:pt x="667" y="637"/>
                </a:moveTo>
                <a:cubicBezTo>
                  <a:pt x="665" y="637"/>
                  <a:pt x="662" y="637"/>
                  <a:pt x="662" y="640"/>
                </a:cubicBezTo>
                <a:cubicBezTo>
                  <a:pt x="665" y="640"/>
                  <a:pt x="666" y="639"/>
                  <a:pt x="667" y="637"/>
                </a:cubicBezTo>
                <a:close/>
                <a:moveTo>
                  <a:pt x="709" y="10"/>
                </a:moveTo>
                <a:cubicBezTo>
                  <a:pt x="708" y="11"/>
                  <a:pt x="708" y="13"/>
                  <a:pt x="707" y="14"/>
                </a:cubicBezTo>
                <a:cubicBezTo>
                  <a:pt x="710" y="13"/>
                  <a:pt x="711" y="15"/>
                  <a:pt x="713" y="17"/>
                </a:cubicBezTo>
                <a:cubicBezTo>
                  <a:pt x="718" y="16"/>
                  <a:pt x="719" y="11"/>
                  <a:pt x="723" y="9"/>
                </a:cubicBezTo>
                <a:cubicBezTo>
                  <a:pt x="722" y="4"/>
                  <a:pt x="722" y="1"/>
                  <a:pt x="715" y="0"/>
                </a:cubicBezTo>
                <a:cubicBezTo>
                  <a:pt x="716" y="3"/>
                  <a:pt x="715" y="11"/>
                  <a:pt x="709" y="10"/>
                </a:cubicBezTo>
                <a:close/>
                <a:moveTo>
                  <a:pt x="710" y="92"/>
                </a:moveTo>
                <a:cubicBezTo>
                  <a:pt x="707" y="93"/>
                  <a:pt x="706" y="92"/>
                  <a:pt x="704" y="94"/>
                </a:cubicBezTo>
                <a:cubicBezTo>
                  <a:pt x="706" y="93"/>
                  <a:pt x="710" y="96"/>
                  <a:pt x="710" y="92"/>
                </a:cubicBezTo>
                <a:close/>
                <a:moveTo>
                  <a:pt x="716" y="21"/>
                </a:moveTo>
                <a:cubicBezTo>
                  <a:pt x="708" y="23"/>
                  <a:pt x="712" y="30"/>
                  <a:pt x="717" y="32"/>
                </a:cubicBezTo>
                <a:cubicBezTo>
                  <a:pt x="718" y="27"/>
                  <a:pt x="720" y="24"/>
                  <a:pt x="716" y="21"/>
                </a:cubicBezTo>
                <a:close/>
                <a:moveTo>
                  <a:pt x="712" y="87"/>
                </a:moveTo>
                <a:cubicBezTo>
                  <a:pt x="715" y="88"/>
                  <a:pt x="716" y="89"/>
                  <a:pt x="718" y="86"/>
                </a:cubicBezTo>
                <a:cubicBezTo>
                  <a:pt x="716" y="86"/>
                  <a:pt x="712" y="85"/>
                  <a:pt x="712" y="87"/>
                </a:cubicBezTo>
                <a:close/>
                <a:moveTo>
                  <a:pt x="719" y="27"/>
                </a:moveTo>
                <a:cubicBezTo>
                  <a:pt x="719" y="29"/>
                  <a:pt x="720" y="31"/>
                  <a:pt x="722" y="32"/>
                </a:cubicBezTo>
                <a:cubicBezTo>
                  <a:pt x="722" y="30"/>
                  <a:pt x="724" y="29"/>
                  <a:pt x="726" y="29"/>
                </a:cubicBezTo>
                <a:cubicBezTo>
                  <a:pt x="726" y="26"/>
                  <a:pt x="726" y="24"/>
                  <a:pt x="725" y="23"/>
                </a:cubicBezTo>
                <a:cubicBezTo>
                  <a:pt x="724" y="26"/>
                  <a:pt x="722" y="27"/>
                  <a:pt x="719" y="27"/>
                </a:cubicBezTo>
                <a:close/>
                <a:moveTo>
                  <a:pt x="731" y="12"/>
                </a:moveTo>
                <a:cubicBezTo>
                  <a:pt x="733" y="10"/>
                  <a:pt x="733" y="5"/>
                  <a:pt x="730" y="5"/>
                </a:cubicBezTo>
                <a:cubicBezTo>
                  <a:pt x="730" y="8"/>
                  <a:pt x="730" y="10"/>
                  <a:pt x="731" y="12"/>
                </a:cubicBezTo>
                <a:close/>
                <a:moveTo>
                  <a:pt x="735" y="26"/>
                </a:moveTo>
                <a:cubicBezTo>
                  <a:pt x="733" y="24"/>
                  <a:pt x="734" y="20"/>
                  <a:pt x="733" y="18"/>
                </a:cubicBezTo>
                <a:cubicBezTo>
                  <a:pt x="731" y="20"/>
                  <a:pt x="731" y="26"/>
                  <a:pt x="735" y="26"/>
                </a:cubicBezTo>
                <a:close/>
                <a:moveTo>
                  <a:pt x="754" y="72"/>
                </a:moveTo>
                <a:cubicBezTo>
                  <a:pt x="754" y="70"/>
                  <a:pt x="752" y="70"/>
                  <a:pt x="752" y="69"/>
                </a:cubicBezTo>
                <a:cubicBezTo>
                  <a:pt x="751" y="70"/>
                  <a:pt x="749" y="70"/>
                  <a:pt x="749" y="72"/>
                </a:cubicBezTo>
                <a:cubicBezTo>
                  <a:pt x="752" y="72"/>
                  <a:pt x="752" y="74"/>
                  <a:pt x="754" y="72"/>
                </a:cubicBezTo>
                <a:close/>
                <a:moveTo>
                  <a:pt x="767" y="135"/>
                </a:moveTo>
                <a:cubicBezTo>
                  <a:pt x="767" y="132"/>
                  <a:pt x="761" y="132"/>
                  <a:pt x="760" y="134"/>
                </a:cubicBezTo>
                <a:cubicBezTo>
                  <a:pt x="762" y="134"/>
                  <a:pt x="764" y="135"/>
                  <a:pt x="767" y="135"/>
                </a:cubicBezTo>
                <a:close/>
                <a:moveTo>
                  <a:pt x="770" y="94"/>
                </a:moveTo>
                <a:cubicBezTo>
                  <a:pt x="773" y="95"/>
                  <a:pt x="775" y="96"/>
                  <a:pt x="778" y="95"/>
                </a:cubicBezTo>
                <a:cubicBezTo>
                  <a:pt x="779" y="92"/>
                  <a:pt x="774" y="93"/>
                  <a:pt x="776" y="89"/>
                </a:cubicBezTo>
                <a:cubicBezTo>
                  <a:pt x="772" y="88"/>
                  <a:pt x="771" y="91"/>
                  <a:pt x="770" y="94"/>
                </a:cubicBezTo>
                <a:close/>
                <a:moveTo>
                  <a:pt x="773" y="65"/>
                </a:moveTo>
                <a:cubicBezTo>
                  <a:pt x="776" y="65"/>
                  <a:pt x="777" y="63"/>
                  <a:pt x="780" y="62"/>
                </a:cubicBezTo>
                <a:cubicBezTo>
                  <a:pt x="778" y="63"/>
                  <a:pt x="776" y="62"/>
                  <a:pt x="775" y="61"/>
                </a:cubicBezTo>
                <a:cubicBezTo>
                  <a:pt x="776" y="64"/>
                  <a:pt x="772" y="62"/>
                  <a:pt x="773" y="65"/>
                </a:cubicBezTo>
                <a:close/>
                <a:moveTo>
                  <a:pt x="827" y="629"/>
                </a:moveTo>
                <a:cubicBezTo>
                  <a:pt x="828" y="629"/>
                  <a:pt x="832" y="630"/>
                  <a:pt x="832" y="628"/>
                </a:cubicBezTo>
                <a:cubicBezTo>
                  <a:pt x="831" y="629"/>
                  <a:pt x="827" y="625"/>
                  <a:pt x="827" y="629"/>
                </a:cubicBezTo>
                <a:close/>
                <a:moveTo>
                  <a:pt x="829" y="618"/>
                </a:moveTo>
                <a:cubicBezTo>
                  <a:pt x="830" y="615"/>
                  <a:pt x="834" y="620"/>
                  <a:pt x="834" y="616"/>
                </a:cubicBezTo>
                <a:cubicBezTo>
                  <a:pt x="833" y="614"/>
                  <a:pt x="826" y="616"/>
                  <a:pt x="829" y="618"/>
                </a:cubicBezTo>
                <a:close/>
                <a:moveTo>
                  <a:pt x="870" y="32"/>
                </a:moveTo>
                <a:cubicBezTo>
                  <a:pt x="867" y="30"/>
                  <a:pt x="862" y="30"/>
                  <a:pt x="861" y="32"/>
                </a:cubicBezTo>
                <a:cubicBezTo>
                  <a:pt x="865" y="32"/>
                  <a:pt x="867" y="34"/>
                  <a:pt x="870" y="32"/>
                </a:cubicBezTo>
                <a:close/>
                <a:moveTo>
                  <a:pt x="864" y="107"/>
                </a:moveTo>
                <a:cubicBezTo>
                  <a:pt x="868" y="108"/>
                  <a:pt x="872" y="110"/>
                  <a:pt x="874" y="109"/>
                </a:cubicBezTo>
                <a:cubicBezTo>
                  <a:pt x="873" y="108"/>
                  <a:pt x="873" y="108"/>
                  <a:pt x="873" y="107"/>
                </a:cubicBezTo>
                <a:cubicBezTo>
                  <a:pt x="869" y="109"/>
                  <a:pt x="866" y="104"/>
                  <a:pt x="864" y="107"/>
                </a:cubicBezTo>
                <a:close/>
                <a:moveTo>
                  <a:pt x="848" y="663"/>
                </a:moveTo>
                <a:cubicBezTo>
                  <a:pt x="850" y="660"/>
                  <a:pt x="851" y="663"/>
                  <a:pt x="854" y="663"/>
                </a:cubicBezTo>
                <a:cubicBezTo>
                  <a:pt x="854" y="661"/>
                  <a:pt x="851" y="660"/>
                  <a:pt x="855" y="661"/>
                </a:cubicBezTo>
                <a:cubicBezTo>
                  <a:pt x="855" y="658"/>
                  <a:pt x="853" y="659"/>
                  <a:pt x="853" y="657"/>
                </a:cubicBezTo>
                <a:cubicBezTo>
                  <a:pt x="849" y="659"/>
                  <a:pt x="847" y="655"/>
                  <a:pt x="842" y="655"/>
                </a:cubicBezTo>
                <a:cubicBezTo>
                  <a:pt x="844" y="659"/>
                  <a:pt x="845" y="660"/>
                  <a:pt x="848" y="663"/>
                </a:cubicBezTo>
                <a:close/>
                <a:moveTo>
                  <a:pt x="845" y="652"/>
                </a:moveTo>
                <a:cubicBezTo>
                  <a:pt x="850" y="656"/>
                  <a:pt x="861" y="657"/>
                  <a:pt x="863" y="656"/>
                </a:cubicBezTo>
                <a:cubicBezTo>
                  <a:pt x="859" y="652"/>
                  <a:pt x="852" y="653"/>
                  <a:pt x="845" y="652"/>
                </a:cubicBezTo>
                <a:close/>
                <a:moveTo>
                  <a:pt x="847" y="801"/>
                </a:moveTo>
                <a:cubicBezTo>
                  <a:pt x="845" y="801"/>
                  <a:pt x="841" y="799"/>
                  <a:pt x="841" y="802"/>
                </a:cubicBezTo>
                <a:cubicBezTo>
                  <a:pt x="843" y="802"/>
                  <a:pt x="847" y="804"/>
                  <a:pt x="847" y="801"/>
                </a:cubicBezTo>
                <a:close/>
                <a:moveTo>
                  <a:pt x="879" y="83"/>
                </a:moveTo>
                <a:cubicBezTo>
                  <a:pt x="879" y="84"/>
                  <a:pt x="878" y="86"/>
                  <a:pt x="879" y="86"/>
                </a:cubicBezTo>
                <a:cubicBezTo>
                  <a:pt x="880" y="82"/>
                  <a:pt x="884" y="90"/>
                  <a:pt x="885" y="84"/>
                </a:cubicBezTo>
                <a:cubicBezTo>
                  <a:pt x="882" y="85"/>
                  <a:pt x="881" y="83"/>
                  <a:pt x="879" y="83"/>
                </a:cubicBezTo>
                <a:close/>
                <a:moveTo>
                  <a:pt x="902" y="796"/>
                </a:moveTo>
                <a:cubicBezTo>
                  <a:pt x="904" y="794"/>
                  <a:pt x="903" y="791"/>
                  <a:pt x="906" y="790"/>
                </a:cubicBezTo>
                <a:cubicBezTo>
                  <a:pt x="915" y="791"/>
                  <a:pt x="915" y="791"/>
                  <a:pt x="915" y="791"/>
                </a:cubicBezTo>
                <a:cubicBezTo>
                  <a:pt x="913" y="787"/>
                  <a:pt x="907" y="787"/>
                  <a:pt x="905" y="783"/>
                </a:cubicBezTo>
                <a:cubicBezTo>
                  <a:pt x="901" y="782"/>
                  <a:pt x="897" y="780"/>
                  <a:pt x="894" y="778"/>
                </a:cubicBezTo>
                <a:cubicBezTo>
                  <a:pt x="886" y="779"/>
                  <a:pt x="880" y="776"/>
                  <a:pt x="875" y="777"/>
                </a:cubicBezTo>
                <a:cubicBezTo>
                  <a:pt x="870" y="778"/>
                  <a:pt x="862" y="783"/>
                  <a:pt x="859" y="786"/>
                </a:cubicBezTo>
                <a:cubicBezTo>
                  <a:pt x="854" y="791"/>
                  <a:pt x="860" y="795"/>
                  <a:pt x="860" y="800"/>
                </a:cubicBezTo>
                <a:cubicBezTo>
                  <a:pt x="860" y="803"/>
                  <a:pt x="857" y="807"/>
                  <a:pt x="857" y="811"/>
                </a:cubicBezTo>
                <a:cubicBezTo>
                  <a:pt x="880" y="821"/>
                  <a:pt x="896" y="802"/>
                  <a:pt x="915" y="797"/>
                </a:cubicBezTo>
                <a:cubicBezTo>
                  <a:pt x="911" y="795"/>
                  <a:pt x="907" y="797"/>
                  <a:pt x="902" y="796"/>
                </a:cubicBezTo>
                <a:close/>
                <a:moveTo>
                  <a:pt x="910" y="84"/>
                </a:moveTo>
                <a:cubicBezTo>
                  <a:pt x="911" y="84"/>
                  <a:pt x="911" y="86"/>
                  <a:pt x="911" y="87"/>
                </a:cubicBezTo>
                <a:cubicBezTo>
                  <a:pt x="914" y="87"/>
                  <a:pt x="915" y="85"/>
                  <a:pt x="917" y="84"/>
                </a:cubicBezTo>
                <a:cubicBezTo>
                  <a:pt x="917" y="81"/>
                  <a:pt x="914" y="82"/>
                  <a:pt x="915" y="80"/>
                </a:cubicBezTo>
                <a:cubicBezTo>
                  <a:pt x="912" y="79"/>
                  <a:pt x="912" y="83"/>
                  <a:pt x="910" y="84"/>
                </a:cubicBezTo>
                <a:close/>
                <a:moveTo>
                  <a:pt x="928" y="83"/>
                </a:moveTo>
                <a:cubicBezTo>
                  <a:pt x="926" y="82"/>
                  <a:pt x="925" y="81"/>
                  <a:pt x="924" y="80"/>
                </a:cubicBezTo>
                <a:cubicBezTo>
                  <a:pt x="924" y="81"/>
                  <a:pt x="923" y="81"/>
                  <a:pt x="923" y="83"/>
                </a:cubicBezTo>
                <a:cubicBezTo>
                  <a:pt x="925" y="82"/>
                  <a:pt x="927" y="85"/>
                  <a:pt x="928" y="83"/>
                </a:cubicBezTo>
                <a:close/>
                <a:moveTo>
                  <a:pt x="901" y="773"/>
                </a:moveTo>
                <a:cubicBezTo>
                  <a:pt x="899" y="771"/>
                  <a:pt x="896" y="771"/>
                  <a:pt x="896" y="771"/>
                </a:cubicBezTo>
                <a:cubicBezTo>
                  <a:pt x="897" y="771"/>
                  <a:pt x="899" y="768"/>
                  <a:pt x="897" y="768"/>
                </a:cubicBezTo>
                <a:cubicBezTo>
                  <a:pt x="896" y="770"/>
                  <a:pt x="893" y="770"/>
                  <a:pt x="893" y="773"/>
                </a:cubicBezTo>
                <a:cubicBezTo>
                  <a:pt x="895" y="773"/>
                  <a:pt x="899" y="776"/>
                  <a:pt x="901" y="773"/>
                </a:cubicBezTo>
                <a:close/>
                <a:moveTo>
                  <a:pt x="903" y="774"/>
                </a:moveTo>
                <a:cubicBezTo>
                  <a:pt x="903" y="776"/>
                  <a:pt x="903" y="778"/>
                  <a:pt x="904" y="779"/>
                </a:cubicBezTo>
                <a:cubicBezTo>
                  <a:pt x="913" y="780"/>
                  <a:pt x="931" y="782"/>
                  <a:pt x="939" y="776"/>
                </a:cubicBezTo>
                <a:cubicBezTo>
                  <a:pt x="925" y="777"/>
                  <a:pt x="912" y="781"/>
                  <a:pt x="903" y="774"/>
                </a:cubicBezTo>
                <a:close/>
                <a:moveTo>
                  <a:pt x="912" y="654"/>
                </a:moveTo>
                <a:cubicBezTo>
                  <a:pt x="911" y="658"/>
                  <a:pt x="916" y="657"/>
                  <a:pt x="917" y="655"/>
                </a:cubicBezTo>
                <a:cubicBezTo>
                  <a:pt x="914" y="656"/>
                  <a:pt x="915" y="654"/>
                  <a:pt x="912" y="654"/>
                </a:cubicBezTo>
                <a:close/>
                <a:moveTo>
                  <a:pt x="945" y="93"/>
                </a:moveTo>
                <a:cubicBezTo>
                  <a:pt x="947" y="91"/>
                  <a:pt x="946" y="91"/>
                  <a:pt x="945" y="89"/>
                </a:cubicBezTo>
                <a:cubicBezTo>
                  <a:pt x="948" y="89"/>
                  <a:pt x="949" y="88"/>
                  <a:pt x="950" y="86"/>
                </a:cubicBezTo>
                <a:cubicBezTo>
                  <a:pt x="945" y="86"/>
                  <a:pt x="941" y="86"/>
                  <a:pt x="940" y="90"/>
                </a:cubicBezTo>
                <a:cubicBezTo>
                  <a:pt x="943" y="90"/>
                  <a:pt x="944" y="92"/>
                  <a:pt x="945" y="93"/>
                </a:cubicBezTo>
                <a:close/>
                <a:moveTo>
                  <a:pt x="951" y="95"/>
                </a:moveTo>
                <a:cubicBezTo>
                  <a:pt x="952" y="95"/>
                  <a:pt x="956" y="96"/>
                  <a:pt x="956" y="95"/>
                </a:cubicBezTo>
                <a:cubicBezTo>
                  <a:pt x="954" y="94"/>
                  <a:pt x="955" y="92"/>
                  <a:pt x="955" y="91"/>
                </a:cubicBezTo>
                <a:cubicBezTo>
                  <a:pt x="951" y="91"/>
                  <a:pt x="954" y="94"/>
                  <a:pt x="951" y="95"/>
                </a:cubicBezTo>
                <a:close/>
                <a:moveTo>
                  <a:pt x="940" y="579"/>
                </a:moveTo>
                <a:cubicBezTo>
                  <a:pt x="936" y="576"/>
                  <a:pt x="932" y="578"/>
                  <a:pt x="928" y="576"/>
                </a:cubicBezTo>
                <a:cubicBezTo>
                  <a:pt x="931" y="583"/>
                  <a:pt x="937" y="581"/>
                  <a:pt x="940" y="579"/>
                </a:cubicBezTo>
                <a:close/>
                <a:moveTo>
                  <a:pt x="993" y="33"/>
                </a:moveTo>
                <a:cubicBezTo>
                  <a:pt x="989" y="32"/>
                  <a:pt x="976" y="30"/>
                  <a:pt x="973" y="33"/>
                </a:cubicBezTo>
                <a:cubicBezTo>
                  <a:pt x="980" y="31"/>
                  <a:pt x="988" y="38"/>
                  <a:pt x="993" y="33"/>
                </a:cubicBezTo>
                <a:close/>
                <a:moveTo>
                  <a:pt x="975" y="587"/>
                </a:moveTo>
                <a:cubicBezTo>
                  <a:pt x="974" y="586"/>
                  <a:pt x="973" y="586"/>
                  <a:pt x="973" y="585"/>
                </a:cubicBezTo>
                <a:cubicBezTo>
                  <a:pt x="974" y="586"/>
                  <a:pt x="978" y="585"/>
                  <a:pt x="978" y="583"/>
                </a:cubicBezTo>
                <a:cubicBezTo>
                  <a:pt x="974" y="582"/>
                  <a:pt x="971" y="580"/>
                  <a:pt x="968" y="578"/>
                </a:cubicBezTo>
                <a:cubicBezTo>
                  <a:pt x="969" y="578"/>
                  <a:pt x="970" y="578"/>
                  <a:pt x="969" y="577"/>
                </a:cubicBezTo>
                <a:cubicBezTo>
                  <a:pt x="967" y="575"/>
                  <a:pt x="961" y="572"/>
                  <a:pt x="959" y="576"/>
                </a:cubicBezTo>
                <a:cubicBezTo>
                  <a:pt x="961" y="579"/>
                  <a:pt x="967" y="577"/>
                  <a:pt x="966" y="582"/>
                </a:cubicBezTo>
                <a:cubicBezTo>
                  <a:pt x="963" y="580"/>
                  <a:pt x="956" y="581"/>
                  <a:pt x="953" y="584"/>
                </a:cubicBezTo>
                <a:cubicBezTo>
                  <a:pt x="961" y="579"/>
                  <a:pt x="968" y="590"/>
                  <a:pt x="975" y="587"/>
                </a:cubicBezTo>
                <a:close/>
                <a:moveTo>
                  <a:pt x="977" y="268"/>
                </a:moveTo>
                <a:cubicBezTo>
                  <a:pt x="980" y="268"/>
                  <a:pt x="982" y="269"/>
                  <a:pt x="982" y="266"/>
                </a:cubicBezTo>
                <a:cubicBezTo>
                  <a:pt x="980" y="266"/>
                  <a:pt x="978" y="267"/>
                  <a:pt x="977" y="268"/>
                </a:cubicBezTo>
                <a:close/>
                <a:moveTo>
                  <a:pt x="980" y="265"/>
                </a:moveTo>
                <a:cubicBezTo>
                  <a:pt x="982" y="264"/>
                  <a:pt x="984" y="263"/>
                  <a:pt x="984" y="260"/>
                </a:cubicBezTo>
                <a:cubicBezTo>
                  <a:pt x="984" y="259"/>
                  <a:pt x="977" y="259"/>
                  <a:pt x="977" y="262"/>
                </a:cubicBezTo>
                <a:cubicBezTo>
                  <a:pt x="981" y="261"/>
                  <a:pt x="978" y="265"/>
                  <a:pt x="980" y="265"/>
                </a:cubicBezTo>
                <a:close/>
                <a:moveTo>
                  <a:pt x="979" y="251"/>
                </a:moveTo>
                <a:cubicBezTo>
                  <a:pt x="987" y="254"/>
                  <a:pt x="993" y="253"/>
                  <a:pt x="1000" y="250"/>
                </a:cubicBezTo>
                <a:cubicBezTo>
                  <a:pt x="993" y="250"/>
                  <a:pt x="983" y="245"/>
                  <a:pt x="979" y="251"/>
                </a:cubicBezTo>
                <a:close/>
                <a:moveTo>
                  <a:pt x="960" y="802"/>
                </a:moveTo>
                <a:cubicBezTo>
                  <a:pt x="963" y="804"/>
                  <a:pt x="970" y="805"/>
                  <a:pt x="973" y="805"/>
                </a:cubicBezTo>
                <a:cubicBezTo>
                  <a:pt x="970" y="804"/>
                  <a:pt x="963" y="798"/>
                  <a:pt x="960" y="802"/>
                </a:cubicBezTo>
                <a:close/>
                <a:moveTo>
                  <a:pt x="1014" y="85"/>
                </a:moveTo>
                <a:cubicBezTo>
                  <a:pt x="1014" y="82"/>
                  <a:pt x="1017" y="82"/>
                  <a:pt x="1018" y="80"/>
                </a:cubicBezTo>
                <a:cubicBezTo>
                  <a:pt x="1013" y="82"/>
                  <a:pt x="1013" y="76"/>
                  <a:pt x="1010" y="78"/>
                </a:cubicBezTo>
                <a:cubicBezTo>
                  <a:pt x="1012" y="79"/>
                  <a:pt x="1008" y="81"/>
                  <a:pt x="1006" y="81"/>
                </a:cubicBezTo>
                <a:cubicBezTo>
                  <a:pt x="1004" y="81"/>
                  <a:pt x="1006" y="77"/>
                  <a:pt x="1003" y="78"/>
                </a:cubicBezTo>
                <a:cubicBezTo>
                  <a:pt x="1001" y="80"/>
                  <a:pt x="997" y="79"/>
                  <a:pt x="997" y="84"/>
                </a:cubicBezTo>
                <a:cubicBezTo>
                  <a:pt x="1000" y="83"/>
                  <a:pt x="1000" y="85"/>
                  <a:pt x="1001" y="86"/>
                </a:cubicBezTo>
                <a:cubicBezTo>
                  <a:pt x="1004" y="83"/>
                  <a:pt x="1010" y="83"/>
                  <a:pt x="1014" y="85"/>
                </a:cubicBezTo>
                <a:close/>
                <a:moveTo>
                  <a:pt x="965" y="790"/>
                </a:moveTo>
                <a:cubicBezTo>
                  <a:pt x="971" y="790"/>
                  <a:pt x="976" y="792"/>
                  <a:pt x="981" y="790"/>
                </a:cubicBezTo>
                <a:cubicBezTo>
                  <a:pt x="977" y="786"/>
                  <a:pt x="968" y="785"/>
                  <a:pt x="965" y="790"/>
                </a:cubicBezTo>
                <a:close/>
                <a:moveTo>
                  <a:pt x="991" y="259"/>
                </a:moveTo>
                <a:cubicBezTo>
                  <a:pt x="992" y="261"/>
                  <a:pt x="998" y="263"/>
                  <a:pt x="1000" y="261"/>
                </a:cubicBezTo>
                <a:cubicBezTo>
                  <a:pt x="998" y="260"/>
                  <a:pt x="993" y="258"/>
                  <a:pt x="991" y="259"/>
                </a:cubicBezTo>
                <a:close/>
                <a:moveTo>
                  <a:pt x="976" y="656"/>
                </a:moveTo>
                <a:cubicBezTo>
                  <a:pt x="976" y="659"/>
                  <a:pt x="976" y="659"/>
                  <a:pt x="976" y="659"/>
                </a:cubicBezTo>
                <a:cubicBezTo>
                  <a:pt x="984" y="665"/>
                  <a:pt x="994" y="658"/>
                  <a:pt x="1004" y="660"/>
                </a:cubicBezTo>
                <a:cubicBezTo>
                  <a:pt x="999" y="656"/>
                  <a:pt x="988" y="658"/>
                  <a:pt x="987" y="653"/>
                </a:cubicBezTo>
                <a:cubicBezTo>
                  <a:pt x="983" y="653"/>
                  <a:pt x="982" y="658"/>
                  <a:pt x="976" y="656"/>
                </a:cubicBezTo>
                <a:close/>
                <a:moveTo>
                  <a:pt x="1002" y="194"/>
                </a:moveTo>
                <a:cubicBezTo>
                  <a:pt x="1005" y="194"/>
                  <a:pt x="1010" y="196"/>
                  <a:pt x="1011" y="194"/>
                </a:cubicBezTo>
                <a:cubicBezTo>
                  <a:pt x="1008" y="194"/>
                  <a:pt x="1004" y="191"/>
                  <a:pt x="1002" y="194"/>
                </a:cubicBezTo>
                <a:close/>
                <a:moveTo>
                  <a:pt x="1021" y="35"/>
                </a:moveTo>
                <a:cubicBezTo>
                  <a:pt x="1018" y="35"/>
                  <a:pt x="1014" y="33"/>
                  <a:pt x="1013" y="35"/>
                </a:cubicBezTo>
                <a:cubicBezTo>
                  <a:pt x="1017" y="37"/>
                  <a:pt x="1024" y="36"/>
                  <a:pt x="1026" y="40"/>
                </a:cubicBezTo>
                <a:cubicBezTo>
                  <a:pt x="1024" y="42"/>
                  <a:pt x="1020" y="40"/>
                  <a:pt x="1020" y="43"/>
                </a:cubicBezTo>
                <a:cubicBezTo>
                  <a:pt x="1030" y="45"/>
                  <a:pt x="1046" y="46"/>
                  <a:pt x="1062" y="49"/>
                </a:cubicBezTo>
                <a:cubicBezTo>
                  <a:pt x="1066" y="43"/>
                  <a:pt x="1080" y="52"/>
                  <a:pt x="1086" y="46"/>
                </a:cubicBezTo>
                <a:cubicBezTo>
                  <a:pt x="1078" y="45"/>
                  <a:pt x="1074" y="46"/>
                  <a:pt x="1070" y="42"/>
                </a:cubicBezTo>
                <a:cubicBezTo>
                  <a:pt x="1084" y="37"/>
                  <a:pt x="1101" y="48"/>
                  <a:pt x="1110" y="39"/>
                </a:cubicBezTo>
                <a:cubicBezTo>
                  <a:pt x="1076" y="36"/>
                  <a:pt x="1048" y="29"/>
                  <a:pt x="1019" y="27"/>
                </a:cubicBezTo>
                <a:cubicBezTo>
                  <a:pt x="1017" y="32"/>
                  <a:pt x="1023" y="33"/>
                  <a:pt x="1021" y="35"/>
                </a:cubicBezTo>
                <a:close/>
                <a:moveTo>
                  <a:pt x="997" y="589"/>
                </a:moveTo>
                <a:cubicBezTo>
                  <a:pt x="992" y="589"/>
                  <a:pt x="992" y="589"/>
                  <a:pt x="992" y="589"/>
                </a:cubicBezTo>
                <a:cubicBezTo>
                  <a:pt x="992" y="592"/>
                  <a:pt x="992" y="592"/>
                  <a:pt x="992" y="592"/>
                </a:cubicBezTo>
                <a:cubicBezTo>
                  <a:pt x="995" y="592"/>
                  <a:pt x="996" y="593"/>
                  <a:pt x="997" y="589"/>
                </a:cubicBezTo>
                <a:close/>
                <a:moveTo>
                  <a:pt x="989" y="806"/>
                </a:moveTo>
                <a:cubicBezTo>
                  <a:pt x="992" y="808"/>
                  <a:pt x="995" y="806"/>
                  <a:pt x="1001" y="807"/>
                </a:cubicBezTo>
                <a:cubicBezTo>
                  <a:pt x="999" y="804"/>
                  <a:pt x="991" y="799"/>
                  <a:pt x="989" y="806"/>
                </a:cubicBezTo>
                <a:close/>
                <a:moveTo>
                  <a:pt x="1006" y="614"/>
                </a:moveTo>
                <a:cubicBezTo>
                  <a:pt x="1006" y="617"/>
                  <a:pt x="1006" y="617"/>
                  <a:pt x="1006" y="617"/>
                </a:cubicBezTo>
                <a:cubicBezTo>
                  <a:pt x="1010" y="618"/>
                  <a:pt x="1019" y="617"/>
                  <a:pt x="1015" y="613"/>
                </a:cubicBezTo>
                <a:cubicBezTo>
                  <a:pt x="1014" y="615"/>
                  <a:pt x="1011" y="614"/>
                  <a:pt x="1006" y="614"/>
                </a:cubicBezTo>
                <a:close/>
                <a:moveTo>
                  <a:pt x="1088" y="254"/>
                </a:moveTo>
                <a:cubicBezTo>
                  <a:pt x="1083" y="246"/>
                  <a:pt x="1069" y="245"/>
                  <a:pt x="1061" y="240"/>
                </a:cubicBezTo>
                <a:cubicBezTo>
                  <a:pt x="1053" y="245"/>
                  <a:pt x="1039" y="239"/>
                  <a:pt x="1030" y="244"/>
                </a:cubicBezTo>
                <a:cubicBezTo>
                  <a:pt x="1050" y="251"/>
                  <a:pt x="1070" y="251"/>
                  <a:pt x="1088" y="254"/>
                </a:cubicBezTo>
                <a:close/>
                <a:moveTo>
                  <a:pt x="1038" y="590"/>
                </a:moveTo>
                <a:cubicBezTo>
                  <a:pt x="1034" y="590"/>
                  <a:pt x="1033" y="588"/>
                  <a:pt x="1029" y="588"/>
                </a:cubicBezTo>
                <a:cubicBezTo>
                  <a:pt x="1029" y="589"/>
                  <a:pt x="1028" y="590"/>
                  <a:pt x="1028" y="591"/>
                </a:cubicBezTo>
                <a:cubicBezTo>
                  <a:pt x="1030" y="594"/>
                  <a:pt x="1035" y="591"/>
                  <a:pt x="1038" y="590"/>
                </a:cubicBezTo>
                <a:close/>
                <a:moveTo>
                  <a:pt x="1050" y="254"/>
                </a:moveTo>
                <a:cubicBezTo>
                  <a:pt x="1050" y="257"/>
                  <a:pt x="1050" y="257"/>
                  <a:pt x="1050" y="257"/>
                </a:cubicBezTo>
                <a:cubicBezTo>
                  <a:pt x="1052" y="256"/>
                  <a:pt x="1053" y="258"/>
                  <a:pt x="1055" y="257"/>
                </a:cubicBezTo>
                <a:cubicBezTo>
                  <a:pt x="1052" y="257"/>
                  <a:pt x="1054" y="253"/>
                  <a:pt x="1052" y="253"/>
                </a:cubicBezTo>
                <a:cubicBezTo>
                  <a:pt x="1052" y="254"/>
                  <a:pt x="1051" y="254"/>
                  <a:pt x="1050" y="254"/>
                </a:cubicBezTo>
                <a:close/>
                <a:moveTo>
                  <a:pt x="1043" y="659"/>
                </a:moveTo>
                <a:cubicBezTo>
                  <a:pt x="1043" y="662"/>
                  <a:pt x="1041" y="662"/>
                  <a:pt x="1042" y="665"/>
                </a:cubicBezTo>
                <a:cubicBezTo>
                  <a:pt x="1046" y="664"/>
                  <a:pt x="1046" y="665"/>
                  <a:pt x="1050" y="666"/>
                </a:cubicBezTo>
                <a:cubicBezTo>
                  <a:pt x="1050" y="663"/>
                  <a:pt x="1051" y="661"/>
                  <a:pt x="1052" y="659"/>
                </a:cubicBezTo>
                <a:cubicBezTo>
                  <a:pt x="1049" y="660"/>
                  <a:pt x="1048" y="659"/>
                  <a:pt x="1045" y="657"/>
                </a:cubicBezTo>
                <a:cubicBezTo>
                  <a:pt x="1045" y="661"/>
                  <a:pt x="1044" y="657"/>
                  <a:pt x="1043" y="659"/>
                </a:cubicBezTo>
                <a:close/>
                <a:moveTo>
                  <a:pt x="1067" y="308"/>
                </a:moveTo>
                <a:cubicBezTo>
                  <a:pt x="1067" y="308"/>
                  <a:pt x="1066" y="307"/>
                  <a:pt x="1067" y="306"/>
                </a:cubicBezTo>
                <a:cubicBezTo>
                  <a:pt x="1065" y="306"/>
                  <a:pt x="1063" y="306"/>
                  <a:pt x="1062" y="308"/>
                </a:cubicBezTo>
                <a:cubicBezTo>
                  <a:pt x="1064" y="310"/>
                  <a:pt x="1066" y="310"/>
                  <a:pt x="1067" y="308"/>
                </a:cubicBezTo>
                <a:close/>
                <a:moveTo>
                  <a:pt x="1068" y="290"/>
                </a:moveTo>
                <a:cubicBezTo>
                  <a:pt x="1071" y="290"/>
                  <a:pt x="1074" y="290"/>
                  <a:pt x="1074" y="289"/>
                </a:cubicBezTo>
                <a:cubicBezTo>
                  <a:pt x="1073" y="287"/>
                  <a:pt x="1069" y="288"/>
                  <a:pt x="1068" y="290"/>
                </a:cubicBezTo>
                <a:close/>
                <a:moveTo>
                  <a:pt x="1079" y="96"/>
                </a:moveTo>
                <a:cubicBezTo>
                  <a:pt x="1081" y="95"/>
                  <a:pt x="1084" y="97"/>
                  <a:pt x="1084" y="95"/>
                </a:cubicBezTo>
                <a:cubicBezTo>
                  <a:pt x="1083" y="94"/>
                  <a:pt x="1079" y="93"/>
                  <a:pt x="1079" y="96"/>
                </a:cubicBezTo>
                <a:close/>
                <a:moveTo>
                  <a:pt x="1088" y="269"/>
                </a:moveTo>
                <a:cubicBezTo>
                  <a:pt x="1085" y="266"/>
                  <a:pt x="1076" y="266"/>
                  <a:pt x="1071" y="267"/>
                </a:cubicBezTo>
                <a:cubicBezTo>
                  <a:pt x="1071" y="268"/>
                  <a:pt x="1071" y="269"/>
                  <a:pt x="1072" y="270"/>
                </a:cubicBezTo>
                <a:cubicBezTo>
                  <a:pt x="1075" y="268"/>
                  <a:pt x="1084" y="274"/>
                  <a:pt x="1088" y="269"/>
                </a:cubicBezTo>
                <a:close/>
                <a:moveTo>
                  <a:pt x="1067" y="595"/>
                </a:moveTo>
                <a:cubicBezTo>
                  <a:pt x="1068" y="595"/>
                  <a:pt x="1065" y="591"/>
                  <a:pt x="1069" y="591"/>
                </a:cubicBezTo>
                <a:cubicBezTo>
                  <a:pt x="1074" y="592"/>
                  <a:pt x="1078" y="594"/>
                  <a:pt x="1083" y="595"/>
                </a:cubicBezTo>
                <a:cubicBezTo>
                  <a:pt x="1087" y="589"/>
                  <a:pt x="1095" y="580"/>
                  <a:pt x="1093" y="568"/>
                </a:cubicBezTo>
                <a:cubicBezTo>
                  <a:pt x="1089" y="568"/>
                  <a:pt x="1089" y="568"/>
                  <a:pt x="1089" y="568"/>
                </a:cubicBezTo>
                <a:cubicBezTo>
                  <a:pt x="1087" y="569"/>
                  <a:pt x="1090" y="572"/>
                  <a:pt x="1087" y="572"/>
                </a:cubicBezTo>
                <a:cubicBezTo>
                  <a:pt x="1086" y="571"/>
                  <a:pt x="1084" y="571"/>
                  <a:pt x="1084" y="570"/>
                </a:cubicBezTo>
                <a:cubicBezTo>
                  <a:pt x="1081" y="572"/>
                  <a:pt x="1076" y="572"/>
                  <a:pt x="1072" y="572"/>
                </a:cubicBezTo>
                <a:cubicBezTo>
                  <a:pt x="1072" y="571"/>
                  <a:pt x="1070" y="570"/>
                  <a:pt x="1070" y="568"/>
                </a:cubicBezTo>
                <a:cubicBezTo>
                  <a:pt x="1064" y="568"/>
                  <a:pt x="1064" y="568"/>
                  <a:pt x="1064" y="568"/>
                </a:cubicBezTo>
                <a:cubicBezTo>
                  <a:pt x="1064" y="569"/>
                  <a:pt x="1064" y="571"/>
                  <a:pt x="1064" y="572"/>
                </a:cubicBezTo>
                <a:cubicBezTo>
                  <a:pt x="1071" y="573"/>
                  <a:pt x="1087" y="572"/>
                  <a:pt x="1084" y="583"/>
                </a:cubicBezTo>
                <a:cubicBezTo>
                  <a:pt x="1078" y="582"/>
                  <a:pt x="1071" y="587"/>
                  <a:pt x="1065" y="587"/>
                </a:cubicBezTo>
                <a:cubicBezTo>
                  <a:pt x="1064" y="585"/>
                  <a:pt x="1064" y="583"/>
                  <a:pt x="1062" y="582"/>
                </a:cubicBezTo>
                <a:cubicBezTo>
                  <a:pt x="1061" y="585"/>
                  <a:pt x="1059" y="586"/>
                  <a:pt x="1058" y="589"/>
                </a:cubicBezTo>
                <a:cubicBezTo>
                  <a:pt x="1059" y="590"/>
                  <a:pt x="1062" y="591"/>
                  <a:pt x="1063" y="594"/>
                </a:cubicBezTo>
                <a:cubicBezTo>
                  <a:pt x="1061" y="596"/>
                  <a:pt x="1057" y="600"/>
                  <a:pt x="1059" y="604"/>
                </a:cubicBezTo>
                <a:cubicBezTo>
                  <a:pt x="1063" y="602"/>
                  <a:pt x="1063" y="595"/>
                  <a:pt x="1064" y="593"/>
                </a:cubicBezTo>
                <a:cubicBezTo>
                  <a:pt x="1066" y="593"/>
                  <a:pt x="1065" y="595"/>
                  <a:pt x="1067" y="595"/>
                </a:cubicBezTo>
                <a:close/>
                <a:moveTo>
                  <a:pt x="1070" y="580"/>
                </a:moveTo>
                <a:cubicBezTo>
                  <a:pt x="1066" y="578"/>
                  <a:pt x="1063" y="576"/>
                  <a:pt x="1060" y="580"/>
                </a:cubicBezTo>
                <a:cubicBezTo>
                  <a:pt x="1061" y="581"/>
                  <a:pt x="1063" y="581"/>
                  <a:pt x="1064" y="583"/>
                </a:cubicBezTo>
                <a:cubicBezTo>
                  <a:pt x="1066" y="582"/>
                  <a:pt x="1068" y="581"/>
                  <a:pt x="1070" y="580"/>
                </a:cubicBezTo>
                <a:close/>
                <a:moveTo>
                  <a:pt x="1050" y="800"/>
                </a:moveTo>
                <a:cubicBezTo>
                  <a:pt x="1054" y="804"/>
                  <a:pt x="1061" y="800"/>
                  <a:pt x="1063" y="797"/>
                </a:cubicBezTo>
                <a:cubicBezTo>
                  <a:pt x="1062" y="794"/>
                  <a:pt x="1063" y="789"/>
                  <a:pt x="1060" y="788"/>
                </a:cubicBezTo>
                <a:cubicBezTo>
                  <a:pt x="1054" y="789"/>
                  <a:pt x="1053" y="795"/>
                  <a:pt x="1050" y="800"/>
                </a:cubicBezTo>
                <a:close/>
                <a:moveTo>
                  <a:pt x="1054" y="778"/>
                </a:moveTo>
                <a:cubicBezTo>
                  <a:pt x="1054" y="779"/>
                  <a:pt x="1053" y="779"/>
                  <a:pt x="1053" y="780"/>
                </a:cubicBezTo>
                <a:cubicBezTo>
                  <a:pt x="1057" y="783"/>
                  <a:pt x="1067" y="780"/>
                  <a:pt x="1071" y="785"/>
                </a:cubicBezTo>
                <a:cubicBezTo>
                  <a:pt x="1074" y="781"/>
                  <a:pt x="1081" y="783"/>
                  <a:pt x="1084" y="780"/>
                </a:cubicBezTo>
                <a:cubicBezTo>
                  <a:pt x="1077" y="776"/>
                  <a:pt x="1065" y="780"/>
                  <a:pt x="1054" y="778"/>
                </a:cubicBezTo>
                <a:close/>
                <a:moveTo>
                  <a:pt x="1061" y="681"/>
                </a:moveTo>
                <a:cubicBezTo>
                  <a:pt x="1065" y="680"/>
                  <a:pt x="1064" y="683"/>
                  <a:pt x="1066" y="683"/>
                </a:cubicBezTo>
                <a:cubicBezTo>
                  <a:pt x="1065" y="681"/>
                  <a:pt x="1070" y="683"/>
                  <a:pt x="1070" y="681"/>
                </a:cubicBezTo>
                <a:cubicBezTo>
                  <a:pt x="1069" y="679"/>
                  <a:pt x="1062" y="676"/>
                  <a:pt x="1061" y="681"/>
                </a:cubicBezTo>
                <a:close/>
                <a:moveTo>
                  <a:pt x="1069" y="559"/>
                </a:moveTo>
                <a:cubicBezTo>
                  <a:pt x="1069" y="561"/>
                  <a:pt x="1072" y="560"/>
                  <a:pt x="1072" y="561"/>
                </a:cubicBezTo>
                <a:cubicBezTo>
                  <a:pt x="1070" y="563"/>
                  <a:pt x="1067" y="562"/>
                  <a:pt x="1067" y="565"/>
                </a:cubicBezTo>
                <a:cubicBezTo>
                  <a:pt x="1070" y="565"/>
                  <a:pt x="1074" y="565"/>
                  <a:pt x="1076" y="564"/>
                </a:cubicBezTo>
                <a:cubicBezTo>
                  <a:pt x="1079" y="562"/>
                  <a:pt x="1072" y="552"/>
                  <a:pt x="1069" y="559"/>
                </a:cubicBezTo>
                <a:close/>
                <a:moveTo>
                  <a:pt x="1086" y="263"/>
                </a:moveTo>
                <a:cubicBezTo>
                  <a:pt x="1086" y="265"/>
                  <a:pt x="1092" y="264"/>
                  <a:pt x="1093" y="263"/>
                </a:cubicBezTo>
                <a:cubicBezTo>
                  <a:pt x="1092" y="262"/>
                  <a:pt x="1086" y="260"/>
                  <a:pt x="1086" y="263"/>
                </a:cubicBezTo>
                <a:close/>
                <a:moveTo>
                  <a:pt x="1074" y="717"/>
                </a:moveTo>
                <a:cubicBezTo>
                  <a:pt x="1079" y="719"/>
                  <a:pt x="1083" y="717"/>
                  <a:pt x="1087" y="714"/>
                </a:cubicBezTo>
                <a:cubicBezTo>
                  <a:pt x="1083" y="713"/>
                  <a:pt x="1075" y="714"/>
                  <a:pt x="1074" y="717"/>
                </a:cubicBezTo>
                <a:close/>
                <a:moveTo>
                  <a:pt x="1092" y="531"/>
                </a:moveTo>
                <a:cubicBezTo>
                  <a:pt x="1093" y="529"/>
                  <a:pt x="1099" y="528"/>
                  <a:pt x="1097" y="525"/>
                </a:cubicBezTo>
                <a:cubicBezTo>
                  <a:pt x="1095" y="526"/>
                  <a:pt x="1088" y="524"/>
                  <a:pt x="1086" y="523"/>
                </a:cubicBezTo>
                <a:cubicBezTo>
                  <a:pt x="1088" y="526"/>
                  <a:pt x="1087" y="531"/>
                  <a:pt x="1092" y="531"/>
                </a:cubicBezTo>
                <a:close/>
                <a:moveTo>
                  <a:pt x="1109" y="524"/>
                </a:moveTo>
                <a:cubicBezTo>
                  <a:pt x="1111" y="525"/>
                  <a:pt x="1112" y="527"/>
                  <a:pt x="1115" y="526"/>
                </a:cubicBezTo>
                <a:cubicBezTo>
                  <a:pt x="1115" y="523"/>
                  <a:pt x="1111" y="520"/>
                  <a:pt x="1109" y="524"/>
                </a:cubicBezTo>
                <a:close/>
                <a:moveTo>
                  <a:pt x="1111" y="530"/>
                </a:moveTo>
                <a:cubicBezTo>
                  <a:pt x="1113" y="531"/>
                  <a:pt x="1116" y="529"/>
                  <a:pt x="1117" y="527"/>
                </a:cubicBezTo>
                <a:cubicBezTo>
                  <a:pt x="1114" y="527"/>
                  <a:pt x="1113" y="529"/>
                  <a:pt x="1111" y="530"/>
                </a:cubicBezTo>
                <a:close/>
                <a:moveTo>
                  <a:pt x="1126" y="473"/>
                </a:moveTo>
                <a:cubicBezTo>
                  <a:pt x="1121" y="473"/>
                  <a:pt x="1119" y="475"/>
                  <a:pt x="1115" y="475"/>
                </a:cubicBezTo>
                <a:cubicBezTo>
                  <a:pt x="1115" y="479"/>
                  <a:pt x="1118" y="479"/>
                  <a:pt x="1120" y="481"/>
                </a:cubicBezTo>
                <a:cubicBezTo>
                  <a:pt x="1119" y="475"/>
                  <a:pt x="1123" y="475"/>
                  <a:pt x="1126" y="473"/>
                </a:cubicBezTo>
                <a:close/>
                <a:moveTo>
                  <a:pt x="1126" y="570"/>
                </a:moveTo>
                <a:cubicBezTo>
                  <a:pt x="1130" y="571"/>
                  <a:pt x="1130" y="566"/>
                  <a:pt x="1134" y="567"/>
                </a:cubicBezTo>
                <a:cubicBezTo>
                  <a:pt x="1132" y="558"/>
                  <a:pt x="1117" y="565"/>
                  <a:pt x="1114" y="567"/>
                </a:cubicBezTo>
                <a:cubicBezTo>
                  <a:pt x="1116" y="568"/>
                  <a:pt x="1113" y="570"/>
                  <a:pt x="1113" y="571"/>
                </a:cubicBezTo>
                <a:cubicBezTo>
                  <a:pt x="1115" y="575"/>
                  <a:pt x="1121" y="575"/>
                  <a:pt x="1125" y="574"/>
                </a:cubicBezTo>
                <a:cubicBezTo>
                  <a:pt x="1121" y="574"/>
                  <a:pt x="1119" y="568"/>
                  <a:pt x="1120" y="566"/>
                </a:cubicBezTo>
                <a:cubicBezTo>
                  <a:pt x="1124" y="566"/>
                  <a:pt x="1123" y="569"/>
                  <a:pt x="1126" y="570"/>
                </a:cubicBezTo>
                <a:close/>
                <a:moveTo>
                  <a:pt x="1131" y="304"/>
                </a:moveTo>
                <a:cubicBezTo>
                  <a:pt x="1132" y="304"/>
                  <a:pt x="1136" y="301"/>
                  <a:pt x="1133" y="299"/>
                </a:cubicBezTo>
                <a:cubicBezTo>
                  <a:pt x="1132" y="302"/>
                  <a:pt x="1128" y="299"/>
                  <a:pt x="1126" y="303"/>
                </a:cubicBezTo>
                <a:cubicBezTo>
                  <a:pt x="1129" y="303"/>
                  <a:pt x="1129" y="305"/>
                  <a:pt x="1131" y="304"/>
                </a:cubicBezTo>
                <a:close/>
                <a:moveTo>
                  <a:pt x="1121" y="433"/>
                </a:moveTo>
                <a:cubicBezTo>
                  <a:pt x="1122" y="434"/>
                  <a:pt x="1123" y="436"/>
                  <a:pt x="1121" y="438"/>
                </a:cubicBezTo>
                <a:cubicBezTo>
                  <a:pt x="1128" y="439"/>
                  <a:pt x="1123" y="428"/>
                  <a:pt x="1121" y="433"/>
                </a:cubicBezTo>
                <a:close/>
                <a:moveTo>
                  <a:pt x="1120" y="522"/>
                </a:moveTo>
                <a:cubicBezTo>
                  <a:pt x="1119" y="523"/>
                  <a:pt x="1119" y="526"/>
                  <a:pt x="1119" y="528"/>
                </a:cubicBezTo>
                <a:cubicBezTo>
                  <a:pt x="1128" y="528"/>
                  <a:pt x="1122" y="528"/>
                  <a:pt x="1125" y="523"/>
                </a:cubicBezTo>
                <a:cubicBezTo>
                  <a:pt x="1122" y="524"/>
                  <a:pt x="1123" y="522"/>
                  <a:pt x="1120" y="522"/>
                </a:cubicBezTo>
                <a:close/>
                <a:moveTo>
                  <a:pt x="1132" y="290"/>
                </a:moveTo>
                <a:cubicBezTo>
                  <a:pt x="1135" y="292"/>
                  <a:pt x="1138" y="292"/>
                  <a:pt x="1139" y="288"/>
                </a:cubicBezTo>
                <a:cubicBezTo>
                  <a:pt x="1137" y="289"/>
                  <a:pt x="1136" y="287"/>
                  <a:pt x="1137" y="285"/>
                </a:cubicBezTo>
                <a:cubicBezTo>
                  <a:pt x="1132" y="285"/>
                  <a:pt x="1132" y="285"/>
                  <a:pt x="1132" y="285"/>
                </a:cubicBezTo>
                <a:cubicBezTo>
                  <a:pt x="1133" y="288"/>
                  <a:pt x="1135" y="288"/>
                  <a:pt x="1132" y="290"/>
                </a:cubicBezTo>
                <a:close/>
                <a:moveTo>
                  <a:pt x="1131" y="442"/>
                </a:moveTo>
                <a:cubicBezTo>
                  <a:pt x="1129" y="442"/>
                  <a:pt x="1128" y="444"/>
                  <a:pt x="1127" y="445"/>
                </a:cubicBezTo>
                <a:cubicBezTo>
                  <a:pt x="1130" y="444"/>
                  <a:pt x="1133" y="445"/>
                  <a:pt x="1136" y="446"/>
                </a:cubicBezTo>
                <a:cubicBezTo>
                  <a:pt x="1135" y="443"/>
                  <a:pt x="1133" y="443"/>
                  <a:pt x="1131" y="442"/>
                </a:cubicBezTo>
                <a:close/>
                <a:moveTo>
                  <a:pt x="1131" y="562"/>
                </a:moveTo>
                <a:cubicBezTo>
                  <a:pt x="1130" y="557"/>
                  <a:pt x="1127" y="559"/>
                  <a:pt x="1124" y="557"/>
                </a:cubicBezTo>
                <a:cubicBezTo>
                  <a:pt x="1124" y="558"/>
                  <a:pt x="1123" y="558"/>
                  <a:pt x="1123" y="559"/>
                </a:cubicBezTo>
                <a:cubicBezTo>
                  <a:pt x="1125" y="562"/>
                  <a:pt x="1128" y="560"/>
                  <a:pt x="1131" y="562"/>
                </a:cubicBezTo>
                <a:close/>
                <a:moveTo>
                  <a:pt x="1148" y="284"/>
                </a:moveTo>
                <a:cubicBezTo>
                  <a:pt x="1146" y="282"/>
                  <a:pt x="1142" y="283"/>
                  <a:pt x="1140" y="284"/>
                </a:cubicBezTo>
                <a:cubicBezTo>
                  <a:pt x="1142" y="285"/>
                  <a:pt x="1148" y="286"/>
                  <a:pt x="1148" y="284"/>
                </a:cubicBezTo>
                <a:close/>
                <a:moveTo>
                  <a:pt x="1162" y="297"/>
                </a:moveTo>
                <a:cubicBezTo>
                  <a:pt x="1162" y="290"/>
                  <a:pt x="1160" y="285"/>
                  <a:pt x="1154" y="283"/>
                </a:cubicBezTo>
                <a:cubicBezTo>
                  <a:pt x="1150" y="287"/>
                  <a:pt x="1145" y="288"/>
                  <a:pt x="1147" y="294"/>
                </a:cubicBezTo>
                <a:cubicBezTo>
                  <a:pt x="1150" y="295"/>
                  <a:pt x="1152" y="296"/>
                  <a:pt x="1150" y="299"/>
                </a:cubicBezTo>
                <a:cubicBezTo>
                  <a:pt x="1155" y="298"/>
                  <a:pt x="1159" y="300"/>
                  <a:pt x="1162" y="297"/>
                </a:cubicBezTo>
                <a:close/>
                <a:moveTo>
                  <a:pt x="1140" y="527"/>
                </a:moveTo>
                <a:cubicBezTo>
                  <a:pt x="1140" y="529"/>
                  <a:pt x="1135" y="526"/>
                  <a:pt x="1137" y="529"/>
                </a:cubicBezTo>
                <a:cubicBezTo>
                  <a:pt x="1139" y="530"/>
                  <a:pt x="1143" y="528"/>
                  <a:pt x="1140" y="527"/>
                </a:cubicBezTo>
                <a:close/>
                <a:moveTo>
                  <a:pt x="1138" y="616"/>
                </a:moveTo>
                <a:cubicBezTo>
                  <a:pt x="1140" y="616"/>
                  <a:pt x="1144" y="618"/>
                  <a:pt x="1145" y="616"/>
                </a:cubicBezTo>
                <a:cubicBezTo>
                  <a:pt x="1143" y="615"/>
                  <a:pt x="1140" y="615"/>
                  <a:pt x="1138" y="616"/>
                </a:cubicBezTo>
                <a:close/>
                <a:moveTo>
                  <a:pt x="1143" y="564"/>
                </a:moveTo>
                <a:cubicBezTo>
                  <a:pt x="1144" y="565"/>
                  <a:pt x="1148" y="564"/>
                  <a:pt x="1148" y="567"/>
                </a:cubicBezTo>
                <a:cubicBezTo>
                  <a:pt x="1150" y="567"/>
                  <a:pt x="1152" y="567"/>
                  <a:pt x="1154" y="565"/>
                </a:cubicBezTo>
                <a:cubicBezTo>
                  <a:pt x="1150" y="565"/>
                  <a:pt x="1144" y="561"/>
                  <a:pt x="1143" y="564"/>
                </a:cubicBezTo>
                <a:close/>
                <a:moveTo>
                  <a:pt x="1145" y="518"/>
                </a:moveTo>
                <a:cubicBezTo>
                  <a:pt x="1147" y="520"/>
                  <a:pt x="1155" y="520"/>
                  <a:pt x="1156" y="516"/>
                </a:cubicBezTo>
                <a:cubicBezTo>
                  <a:pt x="1153" y="517"/>
                  <a:pt x="1148" y="517"/>
                  <a:pt x="1145" y="518"/>
                </a:cubicBezTo>
                <a:close/>
                <a:moveTo>
                  <a:pt x="1213" y="479"/>
                </a:moveTo>
                <a:cubicBezTo>
                  <a:pt x="1207" y="477"/>
                  <a:pt x="1196" y="473"/>
                  <a:pt x="1193" y="479"/>
                </a:cubicBezTo>
                <a:cubicBezTo>
                  <a:pt x="1190" y="478"/>
                  <a:pt x="1186" y="474"/>
                  <a:pt x="1186" y="479"/>
                </a:cubicBezTo>
                <a:cubicBezTo>
                  <a:pt x="1183" y="479"/>
                  <a:pt x="1183" y="478"/>
                  <a:pt x="1183" y="476"/>
                </a:cubicBezTo>
                <a:cubicBezTo>
                  <a:pt x="1173" y="480"/>
                  <a:pt x="1168" y="474"/>
                  <a:pt x="1157" y="478"/>
                </a:cubicBezTo>
                <a:cubicBezTo>
                  <a:pt x="1155" y="476"/>
                  <a:pt x="1159" y="474"/>
                  <a:pt x="1156" y="474"/>
                </a:cubicBezTo>
                <a:cubicBezTo>
                  <a:pt x="1154" y="476"/>
                  <a:pt x="1150" y="477"/>
                  <a:pt x="1148" y="479"/>
                </a:cubicBezTo>
                <a:cubicBezTo>
                  <a:pt x="1172" y="478"/>
                  <a:pt x="1194" y="482"/>
                  <a:pt x="1219" y="481"/>
                </a:cubicBezTo>
                <a:cubicBezTo>
                  <a:pt x="1214" y="481"/>
                  <a:pt x="1219" y="475"/>
                  <a:pt x="1213" y="476"/>
                </a:cubicBezTo>
                <a:cubicBezTo>
                  <a:pt x="1211" y="478"/>
                  <a:pt x="1216" y="479"/>
                  <a:pt x="1213" y="479"/>
                </a:cubicBezTo>
                <a:close/>
                <a:moveTo>
                  <a:pt x="1159" y="579"/>
                </a:moveTo>
                <a:cubicBezTo>
                  <a:pt x="1161" y="579"/>
                  <a:pt x="1161" y="581"/>
                  <a:pt x="1162" y="581"/>
                </a:cubicBezTo>
                <a:cubicBezTo>
                  <a:pt x="1159" y="584"/>
                  <a:pt x="1152" y="582"/>
                  <a:pt x="1151" y="587"/>
                </a:cubicBezTo>
                <a:cubicBezTo>
                  <a:pt x="1153" y="589"/>
                  <a:pt x="1160" y="585"/>
                  <a:pt x="1161" y="589"/>
                </a:cubicBezTo>
                <a:cubicBezTo>
                  <a:pt x="1152" y="589"/>
                  <a:pt x="1147" y="589"/>
                  <a:pt x="1143" y="592"/>
                </a:cubicBezTo>
                <a:cubicBezTo>
                  <a:pt x="1152" y="594"/>
                  <a:pt x="1157" y="589"/>
                  <a:pt x="1166" y="590"/>
                </a:cubicBezTo>
                <a:cubicBezTo>
                  <a:pt x="1168" y="587"/>
                  <a:pt x="1162" y="590"/>
                  <a:pt x="1164" y="587"/>
                </a:cubicBezTo>
                <a:cubicBezTo>
                  <a:pt x="1167" y="587"/>
                  <a:pt x="1167" y="587"/>
                  <a:pt x="1167" y="587"/>
                </a:cubicBezTo>
                <a:cubicBezTo>
                  <a:pt x="1168" y="583"/>
                  <a:pt x="1165" y="582"/>
                  <a:pt x="1165" y="578"/>
                </a:cubicBezTo>
                <a:cubicBezTo>
                  <a:pt x="1163" y="578"/>
                  <a:pt x="1160" y="577"/>
                  <a:pt x="1159" y="579"/>
                </a:cubicBezTo>
                <a:close/>
                <a:moveTo>
                  <a:pt x="1161" y="418"/>
                </a:moveTo>
                <a:cubicBezTo>
                  <a:pt x="1159" y="421"/>
                  <a:pt x="1157" y="423"/>
                  <a:pt x="1156" y="427"/>
                </a:cubicBezTo>
                <a:cubicBezTo>
                  <a:pt x="1157" y="428"/>
                  <a:pt x="1157" y="426"/>
                  <a:pt x="1159" y="428"/>
                </a:cubicBezTo>
                <a:cubicBezTo>
                  <a:pt x="1159" y="424"/>
                  <a:pt x="1165" y="421"/>
                  <a:pt x="1161" y="418"/>
                </a:cubicBezTo>
                <a:close/>
                <a:moveTo>
                  <a:pt x="1168" y="307"/>
                </a:moveTo>
                <a:cubicBezTo>
                  <a:pt x="1171" y="307"/>
                  <a:pt x="1174" y="306"/>
                  <a:pt x="1176" y="303"/>
                </a:cubicBezTo>
                <a:cubicBezTo>
                  <a:pt x="1171" y="304"/>
                  <a:pt x="1165" y="302"/>
                  <a:pt x="1170" y="300"/>
                </a:cubicBezTo>
                <a:cubicBezTo>
                  <a:pt x="1168" y="298"/>
                  <a:pt x="1166" y="299"/>
                  <a:pt x="1165" y="301"/>
                </a:cubicBezTo>
                <a:cubicBezTo>
                  <a:pt x="1167" y="302"/>
                  <a:pt x="1167" y="303"/>
                  <a:pt x="1168" y="307"/>
                </a:cubicBezTo>
                <a:close/>
                <a:moveTo>
                  <a:pt x="1175" y="331"/>
                </a:moveTo>
                <a:cubicBezTo>
                  <a:pt x="1173" y="325"/>
                  <a:pt x="1186" y="326"/>
                  <a:pt x="1185" y="318"/>
                </a:cubicBezTo>
                <a:cubicBezTo>
                  <a:pt x="1178" y="320"/>
                  <a:pt x="1172" y="322"/>
                  <a:pt x="1168" y="328"/>
                </a:cubicBezTo>
                <a:cubicBezTo>
                  <a:pt x="1172" y="328"/>
                  <a:pt x="1174" y="331"/>
                  <a:pt x="1171" y="334"/>
                </a:cubicBezTo>
                <a:cubicBezTo>
                  <a:pt x="1175" y="334"/>
                  <a:pt x="1177" y="335"/>
                  <a:pt x="1179" y="339"/>
                </a:cubicBezTo>
                <a:cubicBezTo>
                  <a:pt x="1183" y="339"/>
                  <a:pt x="1185" y="337"/>
                  <a:pt x="1186" y="334"/>
                </a:cubicBezTo>
                <a:cubicBezTo>
                  <a:pt x="1180" y="336"/>
                  <a:pt x="1176" y="333"/>
                  <a:pt x="1175" y="331"/>
                </a:cubicBezTo>
                <a:close/>
                <a:moveTo>
                  <a:pt x="1180" y="285"/>
                </a:moveTo>
                <a:cubicBezTo>
                  <a:pt x="1175" y="284"/>
                  <a:pt x="1181" y="281"/>
                  <a:pt x="1181" y="278"/>
                </a:cubicBezTo>
                <a:cubicBezTo>
                  <a:pt x="1174" y="275"/>
                  <a:pt x="1171" y="285"/>
                  <a:pt x="1170" y="290"/>
                </a:cubicBezTo>
                <a:cubicBezTo>
                  <a:pt x="1174" y="290"/>
                  <a:pt x="1176" y="286"/>
                  <a:pt x="1180" y="285"/>
                </a:cubicBezTo>
                <a:close/>
                <a:moveTo>
                  <a:pt x="1160" y="524"/>
                </a:moveTo>
                <a:cubicBezTo>
                  <a:pt x="1162" y="524"/>
                  <a:pt x="1164" y="525"/>
                  <a:pt x="1164" y="526"/>
                </a:cubicBezTo>
                <a:cubicBezTo>
                  <a:pt x="1163" y="526"/>
                  <a:pt x="1163" y="527"/>
                  <a:pt x="1162" y="527"/>
                </a:cubicBezTo>
                <a:cubicBezTo>
                  <a:pt x="1162" y="529"/>
                  <a:pt x="1163" y="530"/>
                  <a:pt x="1165" y="531"/>
                </a:cubicBezTo>
                <a:cubicBezTo>
                  <a:pt x="1165" y="528"/>
                  <a:pt x="1165" y="524"/>
                  <a:pt x="1166" y="523"/>
                </a:cubicBezTo>
                <a:cubicBezTo>
                  <a:pt x="1164" y="523"/>
                  <a:pt x="1161" y="523"/>
                  <a:pt x="1160" y="524"/>
                </a:cubicBezTo>
                <a:close/>
                <a:moveTo>
                  <a:pt x="1167" y="533"/>
                </a:moveTo>
                <a:cubicBezTo>
                  <a:pt x="1165" y="533"/>
                  <a:pt x="1163" y="533"/>
                  <a:pt x="1162" y="534"/>
                </a:cubicBezTo>
                <a:cubicBezTo>
                  <a:pt x="1162" y="536"/>
                  <a:pt x="1162" y="536"/>
                  <a:pt x="1162" y="536"/>
                </a:cubicBezTo>
                <a:cubicBezTo>
                  <a:pt x="1165" y="536"/>
                  <a:pt x="1167" y="536"/>
                  <a:pt x="1167" y="533"/>
                </a:cubicBezTo>
                <a:close/>
                <a:moveTo>
                  <a:pt x="1163" y="519"/>
                </a:moveTo>
                <a:cubicBezTo>
                  <a:pt x="1165" y="519"/>
                  <a:pt x="1170" y="521"/>
                  <a:pt x="1169" y="518"/>
                </a:cubicBezTo>
                <a:cubicBezTo>
                  <a:pt x="1167" y="518"/>
                  <a:pt x="1163" y="517"/>
                  <a:pt x="1163" y="519"/>
                </a:cubicBezTo>
                <a:close/>
                <a:moveTo>
                  <a:pt x="1187" y="408"/>
                </a:moveTo>
                <a:cubicBezTo>
                  <a:pt x="1180" y="407"/>
                  <a:pt x="1175" y="407"/>
                  <a:pt x="1169" y="407"/>
                </a:cubicBezTo>
                <a:cubicBezTo>
                  <a:pt x="1170" y="411"/>
                  <a:pt x="1175" y="410"/>
                  <a:pt x="1178" y="412"/>
                </a:cubicBezTo>
                <a:cubicBezTo>
                  <a:pt x="1178" y="406"/>
                  <a:pt x="1186" y="414"/>
                  <a:pt x="1187" y="408"/>
                </a:cubicBezTo>
                <a:close/>
                <a:moveTo>
                  <a:pt x="1167" y="568"/>
                </a:moveTo>
                <a:cubicBezTo>
                  <a:pt x="1167" y="563"/>
                  <a:pt x="1167" y="563"/>
                  <a:pt x="1167" y="563"/>
                </a:cubicBezTo>
                <a:cubicBezTo>
                  <a:pt x="1165" y="564"/>
                  <a:pt x="1164" y="565"/>
                  <a:pt x="1163" y="567"/>
                </a:cubicBezTo>
                <a:cubicBezTo>
                  <a:pt x="1165" y="567"/>
                  <a:pt x="1166" y="567"/>
                  <a:pt x="1167" y="568"/>
                </a:cubicBezTo>
                <a:close/>
                <a:moveTo>
                  <a:pt x="1168" y="549"/>
                </a:moveTo>
                <a:cubicBezTo>
                  <a:pt x="1166" y="549"/>
                  <a:pt x="1164" y="548"/>
                  <a:pt x="1164" y="551"/>
                </a:cubicBezTo>
                <a:cubicBezTo>
                  <a:pt x="1166" y="552"/>
                  <a:pt x="1167" y="554"/>
                  <a:pt x="1169" y="552"/>
                </a:cubicBezTo>
                <a:cubicBezTo>
                  <a:pt x="1169" y="551"/>
                  <a:pt x="1168" y="550"/>
                  <a:pt x="1168" y="549"/>
                </a:cubicBezTo>
                <a:close/>
                <a:moveTo>
                  <a:pt x="1173" y="365"/>
                </a:moveTo>
                <a:cubicBezTo>
                  <a:pt x="1176" y="365"/>
                  <a:pt x="1176" y="367"/>
                  <a:pt x="1177" y="368"/>
                </a:cubicBezTo>
                <a:cubicBezTo>
                  <a:pt x="1185" y="363"/>
                  <a:pt x="1200" y="366"/>
                  <a:pt x="1208" y="360"/>
                </a:cubicBezTo>
                <a:cubicBezTo>
                  <a:pt x="1197" y="364"/>
                  <a:pt x="1181" y="357"/>
                  <a:pt x="1173" y="365"/>
                </a:cubicBezTo>
                <a:close/>
                <a:moveTo>
                  <a:pt x="1170" y="506"/>
                </a:moveTo>
                <a:cubicBezTo>
                  <a:pt x="1173" y="507"/>
                  <a:pt x="1180" y="510"/>
                  <a:pt x="1181" y="505"/>
                </a:cubicBezTo>
                <a:cubicBezTo>
                  <a:pt x="1178" y="504"/>
                  <a:pt x="1174" y="506"/>
                  <a:pt x="1171" y="502"/>
                </a:cubicBezTo>
                <a:cubicBezTo>
                  <a:pt x="1170" y="503"/>
                  <a:pt x="1169" y="504"/>
                  <a:pt x="1170" y="506"/>
                </a:cubicBezTo>
                <a:close/>
                <a:moveTo>
                  <a:pt x="1208" y="518"/>
                </a:moveTo>
                <a:cubicBezTo>
                  <a:pt x="1197" y="516"/>
                  <a:pt x="1182" y="515"/>
                  <a:pt x="1170" y="519"/>
                </a:cubicBezTo>
                <a:cubicBezTo>
                  <a:pt x="1173" y="522"/>
                  <a:pt x="1179" y="518"/>
                  <a:pt x="1182" y="520"/>
                </a:cubicBezTo>
                <a:cubicBezTo>
                  <a:pt x="1182" y="522"/>
                  <a:pt x="1178" y="521"/>
                  <a:pt x="1178" y="523"/>
                </a:cubicBezTo>
                <a:cubicBezTo>
                  <a:pt x="1187" y="516"/>
                  <a:pt x="1202" y="522"/>
                  <a:pt x="1213" y="518"/>
                </a:cubicBezTo>
                <a:cubicBezTo>
                  <a:pt x="1211" y="518"/>
                  <a:pt x="1211" y="518"/>
                  <a:pt x="1212" y="517"/>
                </a:cubicBezTo>
                <a:cubicBezTo>
                  <a:pt x="1209" y="516"/>
                  <a:pt x="1204" y="516"/>
                  <a:pt x="1208" y="518"/>
                </a:cubicBezTo>
                <a:close/>
                <a:moveTo>
                  <a:pt x="1177" y="398"/>
                </a:moveTo>
                <a:cubicBezTo>
                  <a:pt x="1177" y="400"/>
                  <a:pt x="1176" y="402"/>
                  <a:pt x="1178" y="403"/>
                </a:cubicBezTo>
                <a:cubicBezTo>
                  <a:pt x="1180" y="401"/>
                  <a:pt x="1180" y="398"/>
                  <a:pt x="1177" y="398"/>
                </a:cubicBezTo>
                <a:close/>
                <a:moveTo>
                  <a:pt x="1184" y="283"/>
                </a:moveTo>
                <a:cubicBezTo>
                  <a:pt x="1185" y="286"/>
                  <a:pt x="1185" y="286"/>
                  <a:pt x="1184" y="288"/>
                </a:cubicBezTo>
                <a:cubicBezTo>
                  <a:pt x="1189" y="291"/>
                  <a:pt x="1199" y="293"/>
                  <a:pt x="1199" y="286"/>
                </a:cubicBezTo>
                <a:cubicBezTo>
                  <a:pt x="1198" y="288"/>
                  <a:pt x="1196" y="288"/>
                  <a:pt x="1194" y="289"/>
                </a:cubicBezTo>
                <a:cubicBezTo>
                  <a:pt x="1193" y="286"/>
                  <a:pt x="1189" y="287"/>
                  <a:pt x="1188" y="284"/>
                </a:cubicBezTo>
                <a:cubicBezTo>
                  <a:pt x="1191" y="283"/>
                  <a:pt x="1192" y="279"/>
                  <a:pt x="1195" y="277"/>
                </a:cubicBezTo>
                <a:cubicBezTo>
                  <a:pt x="1197" y="279"/>
                  <a:pt x="1201" y="279"/>
                  <a:pt x="1204" y="280"/>
                </a:cubicBezTo>
                <a:cubicBezTo>
                  <a:pt x="1203" y="277"/>
                  <a:pt x="1207" y="278"/>
                  <a:pt x="1205" y="275"/>
                </a:cubicBezTo>
                <a:cubicBezTo>
                  <a:pt x="1203" y="275"/>
                  <a:pt x="1202" y="274"/>
                  <a:pt x="1200" y="273"/>
                </a:cubicBezTo>
                <a:cubicBezTo>
                  <a:pt x="1200" y="278"/>
                  <a:pt x="1194" y="277"/>
                  <a:pt x="1190" y="277"/>
                </a:cubicBezTo>
                <a:cubicBezTo>
                  <a:pt x="1188" y="279"/>
                  <a:pt x="1188" y="283"/>
                  <a:pt x="1184" y="283"/>
                </a:cubicBezTo>
                <a:close/>
                <a:moveTo>
                  <a:pt x="1181" y="616"/>
                </a:moveTo>
                <a:cubicBezTo>
                  <a:pt x="1178" y="618"/>
                  <a:pt x="1172" y="614"/>
                  <a:pt x="1170" y="617"/>
                </a:cubicBezTo>
                <a:cubicBezTo>
                  <a:pt x="1174" y="617"/>
                  <a:pt x="1180" y="619"/>
                  <a:pt x="1181" y="616"/>
                </a:cubicBezTo>
                <a:close/>
                <a:moveTo>
                  <a:pt x="1172" y="593"/>
                </a:moveTo>
                <a:cubicBezTo>
                  <a:pt x="1176" y="593"/>
                  <a:pt x="1176" y="593"/>
                  <a:pt x="1176" y="593"/>
                </a:cubicBezTo>
                <a:cubicBezTo>
                  <a:pt x="1176" y="592"/>
                  <a:pt x="1177" y="590"/>
                  <a:pt x="1178" y="588"/>
                </a:cubicBezTo>
                <a:cubicBezTo>
                  <a:pt x="1174" y="588"/>
                  <a:pt x="1174" y="592"/>
                  <a:pt x="1172" y="593"/>
                </a:cubicBezTo>
                <a:close/>
                <a:moveTo>
                  <a:pt x="1186" y="370"/>
                </a:moveTo>
                <a:cubicBezTo>
                  <a:pt x="1186" y="368"/>
                  <a:pt x="1189" y="369"/>
                  <a:pt x="1189" y="368"/>
                </a:cubicBezTo>
                <a:cubicBezTo>
                  <a:pt x="1188" y="367"/>
                  <a:pt x="1183" y="367"/>
                  <a:pt x="1183" y="370"/>
                </a:cubicBezTo>
                <a:cubicBezTo>
                  <a:pt x="1185" y="370"/>
                  <a:pt x="1184" y="373"/>
                  <a:pt x="1186" y="373"/>
                </a:cubicBezTo>
                <a:cubicBezTo>
                  <a:pt x="1187" y="371"/>
                  <a:pt x="1191" y="375"/>
                  <a:pt x="1191" y="370"/>
                </a:cubicBezTo>
                <a:cubicBezTo>
                  <a:pt x="1189" y="369"/>
                  <a:pt x="1187" y="373"/>
                  <a:pt x="1186" y="370"/>
                </a:cubicBezTo>
                <a:close/>
                <a:moveTo>
                  <a:pt x="1183" y="535"/>
                </a:moveTo>
                <a:cubicBezTo>
                  <a:pt x="1181" y="534"/>
                  <a:pt x="1177" y="533"/>
                  <a:pt x="1176" y="535"/>
                </a:cubicBezTo>
                <a:cubicBezTo>
                  <a:pt x="1179" y="537"/>
                  <a:pt x="1181" y="537"/>
                  <a:pt x="1183" y="535"/>
                </a:cubicBezTo>
                <a:close/>
                <a:moveTo>
                  <a:pt x="1193" y="313"/>
                </a:moveTo>
                <a:cubicBezTo>
                  <a:pt x="1193" y="312"/>
                  <a:pt x="1188" y="311"/>
                  <a:pt x="1188" y="313"/>
                </a:cubicBezTo>
                <a:cubicBezTo>
                  <a:pt x="1189" y="313"/>
                  <a:pt x="1193" y="315"/>
                  <a:pt x="1193" y="313"/>
                </a:cubicBezTo>
                <a:close/>
                <a:moveTo>
                  <a:pt x="1179" y="586"/>
                </a:moveTo>
                <a:cubicBezTo>
                  <a:pt x="1184" y="584"/>
                  <a:pt x="1194" y="597"/>
                  <a:pt x="1202" y="589"/>
                </a:cubicBezTo>
                <a:cubicBezTo>
                  <a:pt x="1199" y="587"/>
                  <a:pt x="1196" y="590"/>
                  <a:pt x="1192" y="590"/>
                </a:cubicBezTo>
                <a:cubicBezTo>
                  <a:pt x="1189" y="587"/>
                  <a:pt x="1187" y="587"/>
                  <a:pt x="1189" y="582"/>
                </a:cubicBezTo>
                <a:cubicBezTo>
                  <a:pt x="1187" y="584"/>
                  <a:pt x="1176" y="582"/>
                  <a:pt x="1179" y="586"/>
                </a:cubicBezTo>
                <a:close/>
                <a:moveTo>
                  <a:pt x="1179" y="567"/>
                </a:moveTo>
                <a:cubicBezTo>
                  <a:pt x="1181" y="567"/>
                  <a:pt x="1179" y="571"/>
                  <a:pt x="1182" y="570"/>
                </a:cubicBezTo>
                <a:cubicBezTo>
                  <a:pt x="1182" y="567"/>
                  <a:pt x="1183" y="565"/>
                  <a:pt x="1186" y="564"/>
                </a:cubicBezTo>
                <a:cubicBezTo>
                  <a:pt x="1184" y="564"/>
                  <a:pt x="1182" y="563"/>
                  <a:pt x="1181" y="562"/>
                </a:cubicBezTo>
                <a:cubicBezTo>
                  <a:pt x="1181" y="565"/>
                  <a:pt x="1179" y="564"/>
                  <a:pt x="1179" y="567"/>
                </a:cubicBezTo>
                <a:close/>
                <a:moveTo>
                  <a:pt x="1188" y="425"/>
                </a:moveTo>
                <a:cubicBezTo>
                  <a:pt x="1190" y="427"/>
                  <a:pt x="1192" y="423"/>
                  <a:pt x="1192" y="420"/>
                </a:cubicBezTo>
                <a:cubicBezTo>
                  <a:pt x="1190" y="420"/>
                  <a:pt x="1190" y="420"/>
                  <a:pt x="1190" y="420"/>
                </a:cubicBezTo>
                <a:cubicBezTo>
                  <a:pt x="1191" y="423"/>
                  <a:pt x="1190" y="423"/>
                  <a:pt x="1188" y="425"/>
                </a:cubicBezTo>
                <a:close/>
                <a:moveTo>
                  <a:pt x="1184" y="555"/>
                </a:moveTo>
                <a:cubicBezTo>
                  <a:pt x="1186" y="555"/>
                  <a:pt x="1187" y="553"/>
                  <a:pt x="1187" y="550"/>
                </a:cubicBezTo>
                <a:cubicBezTo>
                  <a:pt x="1185" y="550"/>
                  <a:pt x="1185" y="551"/>
                  <a:pt x="1182" y="550"/>
                </a:cubicBezTo>
                <a:cubicBezTo>
                  <a:pt x="1181" y="554"/>
                  <a:pt x="1184" y="552"/>
                  <a:pt x="1184" y="555"/>
                </a:cubicBezTo>
                <a:close/>
                <a:moveTo>
                  <a:pt x="1189" y="533"/>
                </a:moveTo>
                <a:cubicBezTo>
                  <a:pt x="1188" y="532"/>
                  <a:pt x="1186" y="533"/>
                  <a:pt x="1186" y="532"/>
                </a:cubicBezTo>
                <a:cubicBezTo>
                  <a:pt x="1187" y="532"/>
                  <a:pt x="1189" y="532"/>
                  <a:pt x="1188" y="530"/>
                </a:cubicBezTo>
                <a:cubicBezTo>
                  <a:pt x="1185" y="530"/>
                  <a:pt x="1185" y="532"/>
                  <a:pt x="1183" y="533"/>
                </a:cubicBezTo>
                <a:cubicBezTo>
                  <a:pt x="1185" y="533"/>
                  <a:pt x="1185" y="533"/>
                  <a:pt x="1185" y="533"/>
                </a:cubicBezTo>
                <a:cubicBezTo>
                  <a:pt x="1188" y="534"/>
                  <a:pt x="1185" y="535"/>
                  <a:pt x="1186" y="537"/>
                </a:cubicBezTo>
                <a:cubicBezTo>
                  <a:pt x="1189" y="537"/>
                  <a:pt x="1189" y="535"/>
                  <a:pt x="1189" y="533"/>
                </a:cubicBezTo>
                <a:close/>
                <a:moveTo>
                  <a:pt x="1196" y="617"/>
                </a:moveTo>
                <a:cubicBezTo>
                  <a:pt x="1192" y="615"/>
                  <a:pt x="1185" y="615"/>
                  <a:pt x="1182" y="617"/>
                </a:cubicBezTo>
                <a:cubicBezTo>
                  <a:pt x="1187" y="617"/>
                  <a:pt x="1193" y="620"/>
                  <a:pt x="1196" y="617"/>
                </a:cubicBezTo>
                <a:close/>
                <a:moveTo>
                  <a:pt x="1202" y="414"/>
                </a:moveTo>
                <a:cubicBezTo>
                  <a:pt x="1200" y="416"/>
                  <a:pt x="1196" y="413"/>
                  <a:pt x="1196" y="416"/>
                </a:cubicBezTo>
                <a:cubicBezTo>
                  <a:pt x="1199" y="417"/>
                  <a:pt x="1202" y="417"/>
                  <a:pt x="1202" y="414"/>
                </a:cubicBezTo>
                <a:close/>
                <a:moveTo>
                  <a:pt x="1204" y="287"/>
                </a:moveTo>
                <a:cubicBezTo>
                  <a:pt x="1207" y="287"/>
                  <a:pt x="1209" y="286"/>
                  <a:pt x="1209" y="283"/>
                </a:cubicBezTo>
                <a:cubicBezTo>
                  <a:pt x="1207" y="284"/>
                  <a:pt x="1205" y="285"/>
                  <a:pt x="1204" y="287"/>
                </a:cubicBezTo>
                <a:close/>
                <a:moveTo>
                  <a:pt x="1212" y="419"/>
                </a:moveTo>
                <a:cubicBezTo>
                  <a:pt x="1208" y="422"/>
                  <a:pt x="1201" y="417"/>
                  <a:pt x="1198" y="421"/>
                </a:cubicBezTo>
                <a:cubicBezTo>
                  <a:pt x="1200" y="422"/>
                  <a:pt x="1214" y="423"/>
                  <a:pt x="1212" y="419"/>
                </a:cubicBezTo>
                <a:close/>
                <a:moveTo>
                  <a:pt x="1195" y="521"/>
                </a:moveTo>
                <a:cubicBezTo>
                  <a:pt x="1195" y="524"/>
                  <a:pt x="1195" y="524"/>
                  <a:pt x="1195" y="524"/>
                </a:cubicBezTo>
                <a:cubicBezTo>
                  <a:pt x="1197" y="525"/>
                  <a:pt x="1199" y="525"/>
                  <a:pt x="1199" y="522"/>
                </a:cubicBezTo>
                <a:cubicBezTo>
                  <a:pt x="1197" y="522"/>
                  <a:pt x="1197" y="520"/>
                  <a:pt x="1195" y="521"/>
                </a:cubicBezTo>
                <a:close/>
                <a:moveTo>
                  <a:pt x="1201" y="430"/>
                </a:moveTo>
                <a:cubicBezTo>
                  <a:pt x="1205" y="431"/>
                  <a:pt x="1209" y="432"/>
                  <a:pt x="1206" y="428"/>
                </a:cubicBezTo>
                <a:cubicBezTo>
                  <a:pt x="1210" y="426"/>
                  <a:pt x="1213" y="429"/>
                  <a:pt x="1215" y="426"/>
                </a:cubicBezTo>
                <a:cubicBezTo>
                  <a:pt x="1209" y="425"/>
                  <a:pt x="1211" y="425"/>
                  <a:pt x="1203" y="424"/>
                </a:cubicBezTo>
                <a:cubicBezTo>
                  <a:pt x="1204" y="427"/>
                  <a:pt x="1202" y="428"/>
                  <a:pt x="1201" y="430"/>
                </a:cubicBezTo>
                <a:close/>
                <a:moveTo>
                  <a:pt x="1209" y="333"/>
                </a:moveTo>
                <a:cubicBezTo>
                  <a:pt x="1211" y="333"/>
                  <a:pt x="1214" y="333"/>
                  <a:pt x="1214" y="331"/>
                </a:cubicBezTo>
                <a:cubicBezTo>
                  <a:pt x="1213" y="331"/>
                  <a:pt x="1212" y="330"/>
                  <a:pt x="1211" y="329"/>
                </a:cubicBezTo>
                <a:cubicBezTo>
                  <a:pt x="1211" y="331"/>
                  <a:pt x="1210" y="331"/>
                  <a:pt x="1209" y="333"/>
                </a:cubicBezTo>
                <a:close/>
                <a:moveTo>
                  <a:pt x="1205" y="550"/>
                </a:moveTo>
                <a:cubicBezTo>
                  <a:pt x="1206" y="553"/>
                  <a:pt x="1204" y="552"/>
                  <a:pt x="1203" y="554"/>
                </a:cubicBezTo>
                <a:cubicBezTo>
                  <a:pt x="1204" y="555"/>
                  <a:pt x="1207" y="556"/>
                  <a:pt x="1208" y="557"/>
                </a:cubicBezTo>
                <a:cubicBezTo>
                  <a:pt x="1210" y="555"/>
                  <a:pt x="1211" y="553"/>
                  <a:pt x="1214" y="553"/>
                </a:cubicBezTo>
                <a:cubicBezTo>
                  <a:pt x="1214" y="551"/>
                  <a:pt x="1213" y="551"/>
                  <a:pt x="1213" y="549"/>
                </a:cubicBezTo>
                <a:cubicBezTo>
                  <a:pt x="1209" y="548"/>
                  <a:pt x="1208" y="550"/>
                  <a:pt x="1205" y="550"/>
                </a:cubicBezTo>
                <a:close/>
                <a:moveTo>
                  <a:pt x="1222" y="401"/>
                </a:moveTo>
                <a:cubicBezTo>
                  <a:pt x="1221" y="401"/>
                  <a:pt x="1220" y="400"/>
                  <a:pt x="1219" y="400"/>
                </a:cubicBezTo>
                <a:cubicBezTo>
                  <a:pt x="1217" y="400"/>
                  <a:pt x="1215" y="401"/>
                  <a:pt x="1213" y="402"/>
                </a:cubicBezTo>
                <a:cubicBezTo>
                  <a:pt x="1215" y="402"/>
                  <a:pt x="1214" y="404"/>
                  <a:pt x="1215" y="404"/>
                </a:cubicBezTo>
                <a:cubicBezTo>
                  <a:pt x="1215" y="400"/>
                  <a:pt x="1220" y="403"/>
                  <a:pt x="1222" y="401"/>
                </a:cubicBezTo>
                <a:close/>
                <a:moveTo>
                  <a:pt x="1224" y="341"/>
                </a:moveTo>
                <a:cubicBezTo>
                  <a:pt x="1222" y="341"/>
                  <a:pt x="1223" y="343"/>
                  <a:pt x="1222" y="344"/>
                </a:cubicBezTo>
                <a:cubicBezTo>
                  <a:pt x="1220" y="343"/>
                  <a:pt x="1221" y="341"/>
                  <a:pt x="1219" y="341"/>
                </a:cubicBezTo>
                <a:cubicBezTo>
                  <a:pt x="1220" y="343"/>
                  <a:pt x="1218" y="344"/>
                  <a:pt x="1216" y="343"/>
                </a:cubicBezTo>
                <a:cubicBezTo>
                  <a:pt x="1216" y="346"/>
                  <a:pt x="1216" y="348"/>
                  <a:pt x="1218" y="349"/>
                </a:cubicBezTo>
                <a:cubicBezTo>
                  <a:pt x="1221" y="345"/>
                  <a:pt x="1227" y="345"/>
                  <a:pt x="1232" y="348"/>
                </a:cubicBezTo>
                <a:cubicBezTo>
                  <a:pt x="1232" y="345"/>
                  <a:pt x="1231" y="343"/>
                  <a:pt x="1232" y="341"/>
                </a:cubicBezTo>
                <a:cubicBezTo>
                  <a:pt x="1231" y="338"/>
                  <a:pt x="1230" y="342"/>
                  <a:pt x="1229" y="340"/>
                </a:cubicBezTo>
                <a:cubicBezTo>
                  <a:pt x="1229" y="338"/>
                  <a:pt x="1231" y="339"/>
                  <a:pt x="1232" y="339"/>
                </a:cubicBezTo>
                <a:cubicBezTo>
                  <a:pt x="1232" y="333"/>
                  <a:pt x="1225" y="339"/>
                  <a:pt x="1221" y="338"/>
                </a:cubicBezTo>
                <a:cubicBezTo>
                  <a:pt x="1220" y="341"/>
                  <a:pt x="1224" y="339"/>
                  <a:pt x="1224" y="341"/>
                </a:cubicBezTo>
                <a:close/>
                <a:moveTo>
                  <a:pt x="1228" y="340"/>
                </a:moveTo>
                <a:cubicBezTo>
                  <a:pt x="1228" y="341"/>
                  <a:pt x="1227" y="342"/>
                  <a:pt x="1226" y="343"/>
                </a:cubicBezTo>
                <a:cubicBezTo>
                  <a:pt x="1225" y="342"/>
                  <a:pt x="1224" y="340"/>
                  <a:pt x="1226" y="339"/>
                </a:cubicBezTo>
                <a:cubicBezTo>
                  <a:pt x="1226" y="339"/>
                  <a:pt x="1227" y="340"/>
                  <a:pt x="1228" y="340"/>
                </a:cubicBezTo>
                <a:close/>
                <a:moveTo>
                  <a:pt x="1207" y="592"/>
                </a:moveTo>
                <a:cubicBezTo>
                  <a:pt x="1211" y="591"/>
                  <a:pt x="1216" y="592"/>
                  <a:pt x="1218" y="590"/>
                </a:cubicBezTo>
                <a:cubicBezTo>
                  <a:pt x="1212" y="591"/>
                  <a:pt x="1209" y="588"/>
                  <a:pt x="1207" y="592"/>
                </a:cubicBezTo>
                <a:close/>
                <a:moveTo>
                  <a:pt x="1215" y="585"/>
                </a:moveTo>
                <a:cubicBezTo>
                  <a:pt x="1216" y="586"/>
                  <a:pt x="1220" y="587"/>
                  <a:pt x="1220" y="584"/>
                </a:cubicBezTo>
                <a:cubicBezTo>
                  <a:pt x="1219" y="584"/>
                  <a:pt x="1215" y="581"/>
                  <a:pt x="1215" y="585"/>
                </a:cubicBezTo>
                <a:close/>
                <a:moveTo>
                  <a:pt x="1230" y="378"/>
                </a:moveTo>
                <a:cubicBezTo>
                  <a:pt x="1232" y="381"/>
                  <a:pt x="1235" y="380"/>
                  <a:pt x="1236" y="376"/>
                </a:cubicBezTo>
                <a:cubicBezTo>
                  <a:pt x="1234" y="377"/>
                  <a:pt x="1231" y="376"/>
                  <a:pt x="1230" y="378"/>
                </a:cubicBezTo>
                <a:close/>
                <a:moveTo>
                  <a:pt x="1244" y="471"/>
                </a:moveTo>
                <a:cubicBezTo>
                  <a:pt x="1242" y="471"/>
                  <a:pt x="1238" y="469"/>
                  <a:pt x="1238" y="471"/>
                </a:cubicBezTo>
                <a:cubicBezTo>
                  <a:pt x="1240" y="472"/>
                  <a:pt x="1243" y="473"/>
                  <a:pt x="1244" y="471"/>
                </a:cubicBezTo>
                <a:close/>
                <a:moveTo>
                  <a:pt x="1244" y="376"/>
                </a:moveTo>
                <a:cubicBezTo>
                  <a:pt x="1244" y="377"/>
                  <a:pt x="1244" y="378"/>
                  <a:pt x="1243" y="379"/>
                </a:cubicBezTo>
                <a:cubicBezTo>
                  <a:pt x="1245" y="382"/>
                  <a:pt x="1252" y="382"/>
                  <a:pt x="1252" y="378"/>
                </a:cubicBezTo>
                <a:cubicBezTo>
                  <a:pt x="1251" y="378"/>
                  <a:pt x="1249" y="378"/>
                  <a:pt x="1250" y="376"/>
                </a:cubicBezTo>
                <a:cubicBezTo>
                  <a:pt x="1247" y="375"/>
                  <a:pt x="1246" y="377"/>
                  <a:pt x="1244" y="376"/>
                </a:cubicBezTo>
                <a:close/>
                <a:moveTo>
                  <a:pt x="1249" y="343"/>
                </a:moveTo>
                <a:cubicBezTo>
                  <a:pt x="1248" y="344"/>
                  <a:pt x="1248" y="346"/>
                  <a:pt x="1247" y="347"/>
                </a:cubicBezTo>
                <a:cubicBezTo>
                  <a:pt x="1250" y="348"/>
                  <a:pt x="1252" y="344"/>
                  <a:pt x="1249" y="343"/>
                </a:cubicBezTo>
                <a:close/>
                <a:moveTo>
                  <a:pt x="1244" y="420"/>
                </a:moveTo>
                <a:cubicBezTo>
                  <a:pt x="1246" y="422"/>
                  <a:pt x="1250" y="417"/>
                  <a:pt x="1253" y="420"/>
                </a:cubicBezTo>
                <a:cubicBezTo>
                  <a:pt x="1253" y="418"/>
                  <a:pt x="1250" y="418"/>
                  <a:pt x="1247" y="417"/>
                </a:cubicBezTo>
                <a:cubicBezTo>
                  <a:pt x="1246" y="418"/>
                  <a:pt x="1245" y="419"/>
                  <a:pt x="1244" y="420"/>
                </a:cubicBezTo>
                <a:close/>
                <a:moveTo>
                  <a:pt x="1253" y="401"/>
                </a:moveTo>
                <a:cubicBezTo>
                  <a:pt x="1252" y="399"/>
                  <a:pt x="1252" y="398"/>
                  <a:pt x="1254" y="396"/>
                </a:cubicBezTo>
                <a:cubicBezTo>
                  <a:pt x="1251" y="396"/>
                  <a:pt x="1250" y="396"/>
                  <a:pt x="1248" y="398"/>
                </a:cubicBezTo>
                <a:cubicBezTo>
                  <a:pt x="1251" y="398"/>
                  <a:pt x="1251" y="400"/>
                  <a:pt x="1253" y="401"/>
                </a:cubicBezTo>
                <a:close/>
                <a:moveTo>
                  <a:pt x="1248" y="472"/>
                </a:moveTo>
                <a:cubicBezTo>
                  <a:pt x="1252" y="473"/>
                  <a:pt x="1256" y="471"/>
                  <a:pt x="1262" y="472"/>
                </a:cubicBezTo>
                <a:cubicBezTo>
                  <a:pt x="1259" y="468"/>
                  <a:pt x="1252" y="470"/>
                  <a:pt x="1248" y="472"/>
                </a:cubicBezTo>
                <a:close/>
                <a:moveTo>
                  <a:pt x="1262" y="273"/>
                </a:moveTo>
                <a:cubicBezTo>
                  <a:pt x="1268" y="275"/>
                  <a:pt x="1273" y="274"/>
                  <a:pt x="1278" y="271"/>
                </a:cubicBezTo>
                <a:cubicBezTo>
                  <a:pt x="1274" y="268"/>
                  <a:pt x="1272" y="266"/>
                  <a:pt x="1266" y="269"/>
                </a:cubicBezTo>
                <a:cubicBezTo>
                  <a:pt x="1267" y="270"/>
                  <a:pt x="1268" y="270"/>
                  <a:pt x="1269" y="272"/>
                </a:cubicBezTo>
                <a:cubicBezTo>
                  <a:pt x="1266" y="274"/>
                  <a:pt x="1263" y="270"/>
                  <a:pt x="1262" y="273"/>
                </a:cubicBezTo>
                <a:close/>
                <a:moveTo>
                  <a:pt x="1288" y="469"/>
                </a:moveTo>
                <a:cubicBezTo>
                  <a:pt x="1280" y="469"/>
                  <a:pt x="1274" y="470"/>
                  <a:pt x="1270" y="472"/>
                </a:cubicBezTo>
                <a:cubicBezTo>
                  <a:pt x="1276" y="472"/>
                  <a:pt x="1285" y="474"/>
                  <a:pt x="1288" y="469"/>
                </a:cubicBezTo>
                <a:close/>
                <a:moveTo>
                  <a:pt x="1287" y="269"/>
                </a:moveTo>
                <a:cubicBezTo>
                  <a:pt x="1287" y="270"/>
                  <a:pt x="1292" y="271"/>
                  <a:pt x="1292" y="269"/>
                </a:cubicBezTo>
                <a:cubicBezTo>
                  <a:pt x="1291" y="269"/>
                  <a:pt x="1291" y="268"/>
                  <a:pt x="1290" y="268"/>
                </a:cubicBezTo>
                <a:cubicBezTo>
                  <a:pt x="1289" y="268"/>
                  <a:pt x="1287" y="268"/>
                  <a:pt x="1287" y="269"/>
                </a:cubicBezTo>
                <a:close/>
                <a:moveTo>
                  <a:pt x="1288" y="274"/>
                </a:moveTo>
                <a:cubicBezTo>
                  <a:pt x="1291" y="274"/>
                  <a:pt x="1294" y="275"/>
                  <a:pt x="1294" y="272"/>
                </a:cubicBezTo>
                <a:cubicBezTo>
                  <a:pt x="1292" y="272"/>
                  <a:pt x="1289" y="272"/>
                  <a:pt x="1288" y="274"/>
                </a:cubicBezTo>
                <a:close/>
                <a:moveTo>
                  <a:pt x="1302" y="295"/>
                </a:moveTo>
                <a:cubicBezTo>
                  <a:pt x="1300" y="297"/>
                  <a:pt x="1303" y="297"/>
                  <a:pt x="1303" y="299"/>
                </a:cubicBezTo>
                <a:cubicBezTo>
                  <a:pt x="1299" y="302"/>
                  <a:pt x="1291" y="298"/>
                  <a:pt x="1289" y="305"/>
                </a:cubicBezTo>
                <a:cubicBezTo>
                  <a:pt x="1289" y="305"/>
                  <a:pt x="1291" y="306"/>
                  <a:pt x="1293" y="306"/>
                </a:cubicBezTo>
                <a:cubicBezTo>
                  <a:pt x="1292" y="301"/>
                  <a:pt x="1305" y="305"/>
                  <a:pt x="1306" y="296"/>
                </a:cubicBezTo>
                <a:cubicBezTo>
                  <a:pt x="1304" y="296"/>
                  <a:pt x="1304" y="294"/>
                  <a:pt x="1302" y="295"/>
                </a:cubicBezTo>
                <a:close/>
                <a:moveTo>
                  <a:pt x="1294" y="358"/>
                </a:moveTo>
                <a:cubicBezTo>
                  <a:pt x="1293" y="359"/>
                  <a:pt x="1292" y="358"/>
                  <a:pt x="1292" y="359"/>
                </a:cubicBezTo>
                <a:cubicBezTo>
                  <a:pt x="1293" y="361"/>
                  <a:pt x="1295" y="359"/>
                  <a:pt x="1296" y="358"/>
                </a:cubicBezTo>
                <a:cubicBezTo>
                  <a:pt x="1294" y="358"/>
                  <a:pt x="1295" y="355"/>
                  <a:pt x="1292" y="356"/>
                </a:cubicBezTo>
                <a:cubicBezTo>
                  <a:pt x="1292" y="357"/>
                  <a:pt x="1293" y="358"/>
                  <a:pt x="1294" y="358"/>
                </a:cubicBezTo>
                <a:close/>
                <a:moveTo>
                  <a:pt x="1295" y="299"/>
                </a:moveTo>
                <a:cubicBezTo>
                  <a:pt x="1297" y="299"/>
                  <a:pt x="1299" y="298"/>
                  <a:pt x="1300" y="297"/>
                </a:cubicBezTo>
                <a:cubicBezTo>
                  <a:pt x="1297" y="297"/>
                  <a:pt x="1297" y="295"/>
                  <a:pt x="1298" y="293"/>
                </a:cubicBezTo>
                <a:cubicBezTo>
                  <a:pt x="1301" y="294"/>
                  <a:pt x="1309" y="296"/>
                  <a:pt x="1310" y="292"/>
                </a:cubicBezTo>
                <a:cubicBezTo>
                  <a:pt x="1306" y="288"/>
                  <a:pt x="1299" y="293"/>
                  <a:pt x="1295" y="294"/>
                </a:cubicBezTo>
                <a:cubicBezTo>
                  <a:pt x="1298" y="295"/>
                  <a:pt x="1294" y="297"/>
                  <a:pt x="1295" y="299"/>
                </a:cubicBezTo>
                <a:close/>
                <a:moveTo>
                  <a:pt x="1294" y="451"/>
                </a:moveTo>
                <a:cubicBezTo>
                  <a:pt x="1296" y="452"/>
                  <a:pt x="1299" y="451"/>
                  <a:pt x="1300" y="450"/>
                </a:cubicBezTo>
                <a:cubicBezTo>
                  <a:pt x="1298" y="451"/>
                  <a:pt x="1295" y="449"/>
                  <a:pt x="1294" y="451"/>
                </a:cubicBezTo>
                <a:close/>
                <a:moveTo>
                  <a:pt x="1320" y="317"/>
                </a:moveTo>
                <a:cubicBezTo>
                  <a:pt x="1322" y="317"/>
                  <a:pt x="1330" y="319"/>
                  <a:pt x="1328" y="317"/>
                </a:cubicBezTo>
                <a:cubicBezTo>
                  <a:pt x="1326" y="317"/>
                  <a:pt x="1318" y="316"/>
                  <a:pt x="1320" y="317"/>
                </a:cubicBezTo>
                <a:close/>
                <a:moveTo>
                  <a:pt x="733" y="49"/>
                </a:moveTo>
                <a:cubicBezTo>
                  <a:pt x="724" y="50"/>
                  <a:pt x="702" y="54"/>
                  <a:pt x="697" y="50"/>
                </a:cubicBezTo>
                <a:cubicBezTo>
                  <a:pt x="695" y="47"/>
                  <a:pt x="697" y="49"/>
                  <a:pt x="698" y="47"/>
                </a:cubicBezTo>
                <a:cubicBezTo>
                  <a:pt x="696" y="47"/>
                  <a:pt x="696" y="47"/>
                  <a:pt x="696" y="47"/>
                </a:cubicBezTo>
                <a:cubicBezTo>
                  <a:pt x="696" y="46"/>
                  <a:pt x="695" y="46"/>
                  <a:pt x="694" y="46"/>
                </a:cubicBezTo>
                <a:cubicBezTo>
                  <a:pt x="692" y="48"/>
                  <a:pt x="695" y="48"/>
                  <a:pt x="695" y="50"/>
                </a:cubicBezTo>
                <a:cubicBezTo>
                  <a:pt x="678" y="52"/>
                  <a:pt x="665" y="50"/>
                  <a:pt x="648" y="48"/>
                </a:cubicBezTo>
                <a:cubicBezTo>
                  <a:pt x="650" y="45"/>
                  <a:pt x="655" y="46"/>
                  <a:pt x="657" y="44"/>
                </a:cubicBezTo>
                <a:cubicBezTo>
                  <a:pt x="642" y="42"/>
                  <a:pt x="629" y="40"/>
                  <a:pt x="619" y="46"/>
                </a:cubicBezTo>
                <a:cubicBezTo>
                  <a:pt x="619" y="48"/>
                  <a:pt x="620" y="48"/>
                  <a:pt x="620" y="50"/>
                </a:cubicBezTo>
                <a:cubicBezTo>
                  <a:pt x="604" y="52"/>
                  <a:pt x="584" y="53"/>
                  <a:pt x="574" y="58"/>
                </a:cubicBezTo>
                <a:cubicBezTo>
                  <a:pt x="576" y="58"/>
                  <a:pt x="578" y="58"/>
                  <a:pt x="578" y="59"/>
                </a:cubicBezTo>
                <a:cubicBezTo>
                  <a:pt x="569" y="65"/>
                  <a:pt x="557" y="63"/>
                  <a:pt x="546" y="65"/>
                </a:cubicBezTo>
                <a:cubicBezTo>
                  <a:pt x="541" y="66"/>
                  <a:pt x="536" y="70"/>
                  <a:pt x="531" y="70"/>
                </a:cubicBezTo>
                <a:cubicBezTo>
                  <a:pt x="521" y="71"/>
                  <a:pt x="514" y="69"/>
                  <a:pt x="506" y="73"/>
                </a:cubicBezTo>
                <a:cubicBezTo>
                  <a:pt x="504" y="71"/>
                  <a:pt x="500" y="69"/>
                  <a:pt x="504" y="67"/>
                </a:cubicBezTo>
                <a:cubicBezTo>
                  <a:pt x="478" y="66"/>
                  <a:pt x="459" y="69"/>
                  <a:pt x="439" y="74"/>
                </a:cubicBezTo>
                <a:cubicBezTo>
                  <a:pt x="424" y="80"/>
                  <a:pt x="394" y="68"/>
                  <a:pt x="383" y="79"/>
                </a:cubicBezTo>
                <a:cubicBezTo>
                  <a:pt x="387" y="81"/>
                  <a:pt x="384" y="85"/>
                  <a:pt x="381" y="86"/>
                </a:cubicBezTo>
                <a:cubicBezTo>
                  <a:pt x="382" y="88"/>
                  <a:pt x="387" y="86"/>
                  <a:pt x="386" y="89"/>
                </a:cubicBezTo>
                <a:cubicBezTo>
                  <a:pt x="385" y="90"/>
                  <a:pt x="385" y="92"/>
                  <a:pt x="384" y="93"/>
                </a:cubicBezTo>
                <a:cubicBezTo>
                  <a:pt x="368" y="97"/>
                  <a:pt x="347" y="95"/>
                  <a:pt x="333" y="95"/>
                </a:cubicBezTo>
                <a:cubicBezTo>
                  <a:pt x="333" y="93"/>
                  <a:pt x="334" y="93"/>
                  <a:pt x="333" y="92"/>
                </a:cubicBezTo>
                <a:cubicBezTo>
                  <a:pt x="337" y="92"/>
                  <a:pt x="340" y="91"/>
                  <a:pt x="342" y="89"/>
                </a:cubicBezTo>
                <a:cubicBezTo>
                  <a:pt x="333" y="89"/>
                  <a:pt x="324" y="88"/>
                  <a:pt x="319" y="93"/>
                </a:cubicBezTo>
                <a:cubicBezTo>
                  <a:pt x="323" y="95"/>
                  <a:pt x="324" y="90"/>
                  <a:pt x="326" y="92"/>
                </a:cubicBezTo>
                <a:cubicBezTo>
                  <a:pt x="320" y="95"/>
                  <a:pt x="319" y="95"/>
                  <a:pt x="309" y="96"/>
                </a:cubicBezTo>
                <a:cubicBezTo>
                  <a:pt x="308" y="94"/>
                  <a:pt x="309" y="91"/>
                  <a:pt x="308" y="90"/>
                </a:cubicBezTo>
                <a:cubicBezTo>
                  <a:pt x="306" y="90"/>
                  <a:pt x="306" y="92"/>
                  <a:pt x="304" y="92"/>
                </a:cubicBezTo>
                <a:cubicBezTo>
                  <a:pt x="304" y="94"/>
                  <a:pt x="305" y="94"/>
                  <a:pt x="306" y="94"/>
                </a:cubicBezTo>
                <a:cubicBezTo>
                  <a:pt x="293" y="99"/>
                  <a:pt x="280" y="97"/>
                  <a:pt x="266" y="101"/>
                </a:cubicBezTo>
                <a:cubicBezTo>
                  <a:pt x="252" y="96"/>
                  <a:pt x="240" y="111"/>
                  <a:pt x="226" y="102"/>
                </a:cubicBezTo>
                <a:cubicBezTo>
                  <a:pt x="240" y="99"/>
                  <a:pt x="254" y="98"/>
                  <a:pt x="267" y="93"/>
                </a:cubicBezTo>
                <a:cubicBezTo>
                  <a:pt x="253" y="94"/>
                  <a:pt x="242" y="88"/>
                  <a:pt x="231" y="96"/>
                </a:cubicBezTo>
                <a:cubicBezTo>
                  <a:pt x="227" y="96"/>
                  <a:pt x="226" y="93"/>
                  <a:pt x="221" y="94"/>
                </a:cubicBezTo>
                <a:cubicBezTo>
                  <a:pt x="219" y="95"/>
                  <a:pt x="218" y="97"/>
                  <a:pt x="215" y="97"/>
                </a:cubicBezTo>
                <a:cubicBezTo>
                  <a:pt x="196" y="96"/>
                  <a:pt x="176" y="104"/>
                  <a:pt x="157" y="108"/>
                </a:cubicBezTo>
                <a:cubicBezTo>
                  <a:pt x="143" y="111"/>
                  <a:pt x="131" y="113"/>
                  <a:pt x="118" y="115"/>
                </a:cubicBezTo>
                <a:cubicBezTo>
                  <a:pt x="99" y="118"/>
                  <a:pt x="55" y="110"/>
                  <a:pt x="63" y="135"/>
                </a:cubicBezTo>
                <a:cubicBezTo>
                  <a:pt x="65" y="140"/>
                  <a:pt x="71" y="143"/>
                  <a:pt x="80" y="143"/>
                </a:cubicBezTo>
                <a:cubicBezTo>
                  <a:pt x="76" y="146"/>
                  <a:pt x="79" y="152"/>
                  <a:pt x="80" y="156"/>
                </a:cubicBezTo>
                <a:cubicBezTo>
                  <a:pt x="88" y="156"/>
                  <a:pt x="100" y="152"/>
                  <a:pt x="104" y="158"/>
                </a:cubicBezTo>
                <a:cubicBezTo>
                  <a:pt x="101" y="159"/>
                  <a:pt x="103" y="161"/>
                  <a:pt x="101" y="163"/>
                </a:cubicBezTo>
                <a:cubicBezTo>
                  <a:pt x="96" y="162"/>
                  <a:pt x="90" y="163"/>
                  <a:pt x="92" y="157"/>
                </a:cubicBezTo>
                <a:cubicBezTo>
                  <a:pt x="87" y="157"/>
                  <a:pt x="84" y="160"/>
                  <a:pt x="80" y="159"/>
                </a:cubicBezTo>
                <a:cubicBezTo>
                  <a:pt x="87" y="165"/>
                  <a:pt x="86" y="177"/>
                  <a:pt x="93" y="183"/>
                </a:cubicBezTo>
                <a:cubicBezTo>
                  <a:pt x="93" y="185"/>
                  <a:pt x="89" y="183"/>
                  <a:pt x="90" y="186"/>
                </a:cubicBezTo>
                <a:cubicBezTo>
                  <a:pt x="92" y="191"/>
                  <a:pt x="99" y="192"/>
                  <a:pt x="97" y="201"/>
                </a:cubicBezTo>
                <a:cubicBezTo>
                  <a:pt x="102" y="204"/>
                  <a:pt x="103" y="210"/>
                  <a:pt x="106" y="215"/>
                </a:cubicBezTo>
                <a:cubicBezTo>
                  <a:pt x="109" y="206"/>
                  <a:pt x="129" y="207"/>
                  <a:pt x="132" y="215"/>
                </a:cubicBezTo>
                <a:cubicBezTo>
                  <a:pt x="128" y="214"/>
                  <a:pt x="125" y="217"/>
                  <a:pt x="122" y="215"/>
                </a:cubicBezTo>
                <a:cubicBezTo>
                  <a:pt x="124" y="220"/>
                  <a:pt x="115" y="216"/>
                  <a:pt x="119" y="220"/>
                </a:cubicBezTo>
                <a:cubicBezTo>
                  <a:pt x="116" y="220"/>
                  <a:pt x="113" y="217"/>
                  <a:pt x="109" y="220"/>
                </a:cubicBezTo>
                <a:cubicBezTo>
                  <a:pt x="108" y="217"/>
                  <a:pt x="103" y="217"/>
                  <a:pt x="100" y="216"/>
                </a:cubicBezTo>
                <a:cubicBezTo>
                  <a:pt x="100" y="221"/>
                  <a:pt x="107" y="218"/>
                  <a:pt x="109" y="222"/>
                </a:cubicBezTo>
                <a:cubicBezTo>
                  <a:pt x="105" y="225"/>
                  <a:pt x="102" y="228"/>
                  <a:pt x="98" y="230"/>
                </a:cubicBezTo>
                <a:cubicBezTo>
                  <a:pt x="97" y="232"/>
                  <a:pt x="102" y="232"/>
                  <a:pt x="101" y="237"/>
                </a:cubicBezTo>
                <a:cubicBezTo>
                  <a:pt x="105" y="238"/>
                  <a:pt x="109" y="239"/>
                  <a:pt x="108" y="246"/>
                </a:cubicBezTo>
                <a:cubicBezTo>
                  <a:pt x="117" y="251"/>
                  <a:pt x="128" y="254"/>
                  <a:pt x="140" y="257"/>
                </a:cubicBezTo>
                <a:cubicBezTo>
                  <a:pt x="140" y="266"/>
                  <a:pt x="129" y="263"/>
                  <a:pt x="125" y="268"/>
                </a:cubicBezTo>
                <a:cubicBezTo>
                  <a:pt x="133" y="270"/>
                  <a:pt x="139" y="273"/>
                  <a:pt x="148" y="274"/>
                </a:cubicBezTo>
                <a:cubicBezTo>
                  <a:pt x="153" y="280"/>
                  <a:pt x="167" y="273"/>
                  <a:pt x="171" y="277"/>
                </a:cubicBezTo>
                <a:cubicBezTo>
                  <a:pt x="168" y="278"/>
                  <a:pt x="168" y="282"/>
                  <a:pt x="166" y="284"/>
                </a:cubicBezTo>
                <a:cubicBezTo>
                  <a:pt x="167" y="286"/>
                  <a:pt x="173" y="284"/>
                  <a:pt x="172" y="288"/>
                </a:cubicBezTo>
                <a:cubicBezTo>
                  <a:pt x="169" y="292"/>
                  <a:pt x="161" y="287"/>
                  <a:pt x="158" y="289"/>
                </a:cubicBezTo>
                <a:cubicBezTo>
                  <a:pt x="161" y="295"/>
                  <a:pt x="171" y="293"/>
                  <a:pt x="175" y="298"/>
                </a:cubicBezTo>
                <a:cubicBezTo>
                  <a:pt x="175" y="299"/>
                  <a:pt x="175" y="301"/>
                  <a:pt x="174" y="301"/>
                </a:cubicBezTo>
                <a:cubicBezTo>
                  <a:pt x="171" y="302"/>
                  <a:pt x="171" y="299"/>
                  <a:pt x="170" y="299"/>
                </a:cubicBezTo>
                <a:cubicBezTo>
                  <a:pt x="169" y="309"/>
                  <a:pt x="156" y="311"/>
                  <a:pt x="144" y="311"/>
                </a:cubicBezTo>
                <a:cubicBezTo>
                  <a:pt x="144" y="309"/>
                  <a:pt x="143" y="309"/>
                  <a:pt x="143" y="307"/>
                </a:cubicBezTo>
                <a:cubicBezTo>
                  <a:pt x="134" y="309"/>
                  <a:pt x="129" y="305"/>
                  <a:pt x="118" y="304"/>
                </a:cubicBezTo>
                <a:cubicBezTo>
                  <a:pt x="118" y="308"/>
                  <a:pt x="113" y="307"/>
                  <a:pt x="110" y="310"/>
                </a:cubicBezTo>
                <a:cubicBezTo>
                  <a:pt x="112" y="310"/>
                  <a:pt x="112" y="311"/>
                  <a:pt x="112" y="313"/>
                </a:cubicBezTo>
                <a:cubicBezTo>
                  <a:pt x="115" y="315"/>
                  <a:pt x="119" y="313"/>
                  <a:pt x="119" y="319"/>
                </a:cubicBezTo>
                <a:cubicBezTo>
                  <a:pt x="117" y="318"/>
                  <a:pt x="112" y="319"/>
                  <a:pt x="114" y="320"/>
                </a:cubicBezTo>
                <a:cubicBezTo>
                  <a:pt x="126" y="321"/>
                  <a:pt x="139" y="328"/>
                  <a:pt x="153" y="329"/>
                </a:cubicBezTo>
                <a:cubicBezTo>
                  <a:pt x="152" y="337"/>
                  <a:pt x="164" y="330"/>
                  <a:pt x="165" y="338"/>
                </a:cubicBezTo>
                <a:cubicBezTo>
                  <a:pt x="162" y="339"/>
                  <a:pt x="156" y="339"/>
                  <a:pt x="157" y="342"/>
                </a:cubicBezTo>
                <a:cubicBezTo>
                  <a:pt x="153" y="342"/>
                  <a:pt x="148" y="342"/>
                  <a:pt x="146" y="345"/>
                </a:cubicBezTo>
                <a:cubicBezTo>
                  <a:pt x="150" y="344"/>
                  <a:pt x="149" y="348"/>
                  <a:pt x="153" y="347"/>
                </a:cubicBezTo>
                <a:cubicBezTo>
                  <a:pt x="154" y="346"/>
                  <a:pt x="155" y="344"/>
                  <a:pt x="158" y="345"/>
                </a:cubicBezTo>
                <a:cubicBezTo>
                  <a:pt x="158" y="347"/>
                  <a:pt x="155" y="346"/>
                  <a:pt x="155" y="347"/>
                </a:cubicBezTo>
                <a:cubicBezTo>
                  <a:pt x="159" y="352"/>
                  <a:pt x="162" y="344"/>
                  <a:pt x="167" y="344"/>
                </a:cubicBezTo>
                <a:cubicBezTo>
                  <a:pt x="170" y="345"/>
                  <a:pt x="174" y="343"/>
                  <a:pt x="178" y="342"/>
                </a:cubicBezTo>
                <a:cubicBezTo>
                  <a:pt x="175" y="341"/>
                  <a:pt x="172" y="342"/>
                  <a:pt x="172" y="340"/>
                </a:cubicBezTo>
                <a:cubicBezTo>
                  <a:pt x="175" y="339"/>
                  <a:pt x="176" y="338"/>
                  <a:pt x="173" y="336"/>
                </a:cubicBezTo>
                <a:cubicBezTo>
                  <a:pt x="175" y="336"/>
                  <a:pt x="176" y="334"/>
                  <a:pt x="179" y="335"/>
                </a:cubicBezTo>
                <a:cubicBezTo>
                  <a:pt x="180" y="337"/>
                  <a:pt x="181" y="338"/>
                  <a:pt x="180" y="341"/>
                </a:cubicBezTo>
                <a:cubicBezTo>
                  <a:pt x="186" y="340"/>
                  <a:pt x="186" y="345"/>
                  <a:pt x="188" y="347"/>
                </a:cubicBezTo>
                <a:cubicBezTo>
                  <a:pt x="191" y="348"/>
                  <a:pt x="202" y="345"/>
                  <a:pt x="202" y="352"/>
                </a:cubicBezTo>
                <a:cubicBezTo>
                  <a:pt x="196" y="351"/>
                  <a:pt x="183" y="352"/>
                  <a:pt x="174" y="353"/>
                </a:cubicBezTo>
                <a:cubicBezTo>
                  <a:pt x="173" y="355"/>
                  <a:pt x="172" y="357"/>
                  <a:pt x="170" y="358"/>
                </a:cubicBezTo>
                <a:cubicBezTo>
                  <a:pt x="176" y="357"/>
                  <a:pt x="178" y="361"/>
                  <a:pt x="184" y="359"/>
                </a:cubicBezTo>
                <a:cubicBezTo>
                  <a:pt x="193" y="366"/>
                  <a:pt x="207" y="359"/>
                  <a:pt x="215" y="366"/>
                </a:cubicBezTo>
                <a:cubicBezTo>
                  <a:pt x="211" y="367"/>
                  <a:pt x="207" y="373"/>
                  <a:pt x="204" y="369"/>
                </a:cubicBezTo>
                <a:cubicBezTo>
                  <a:pt x="203" y="372"/>
                  <a:pt x="202" y="374"/>
                  <a:pt x="201" y="377"/>
                </a:cubicBezTo>
                <a:cubicBezTo>
                  <a:pt x="196" y="376"/>
                  <a:pt x="192" y="375"/>
                  <a:pt x="186" y="376"/>
                </a:cubicBezTo>
                <a:cubicBezTo>
                  <a:pt x="186" y="374"/>
                  <a:pt x="184" y="374"/>
                  <a:pt x="185" y="371"/>
                </a:cubicBezTo>
                <a:cubicBezTo>
                  <a:pt x="178" y="369"/>
                  <a:pt x="167" y="370"/>
                  <a:pt x="160" y="369"/>
                </a:cubicBezTo>
                <a:cubicBezTo>
                  <a:pt x="159" y="373"/>
                  <a:pt x="147" y="372"/>
                  <a:pt x="147" y="381"/>
                </a:cubicBezTo>
                <a:cubicBezTo>
                  <a:pt x="151" y="381"/>
                  <a:pt x="153" y="380"/>
                  <a:pt x="156" y="381"/>
                </a:cubicBezTo>
                <a:cubicBezTo>
                  <a:pt x="154" y="383"/>
                  <a:pt x="154" y="387"/>
                  <a:pt x="151" y="389"/>
                </a:cubicBezTo>
                <a:cubicBezTo>
                  <a:pt x="152" y="390"/>
                  <a:pt x="154" y="389"/>
                  <a:pt x="154" y="391"/>
                </a:cubicBezTo>
                <a:cubicBezTo>
                  <a:pt x="151" y="391"/>
                  <a:pt x="152" y="394"/>
                  <a:pt x="150" y="394"/>
                </a:cubicBezTo>
                <a:cubicBezTo>
                  <a:pt x="145" y="391"/>
                  <a:pt x="139" y="393"/>
                  <a:pt x="137" y="397"/>
                </a:cubicBezTo>
                <a:cubicBezTo>
                  <a:pt x="134" y="396"/>
                  <a:pt x="128" y="398"/>
                  <a:pt x="122" y="400"/>
                </a:cubicBezTo>
                <a:cubicBezTo>
                  <a:pt x="127" y="402"/>
                  <a:pt x="122" y="409"/>
                  <a:pt x="123" y="411"/>
                </a:cubicBezTo>
                <a:cubicBezTo>
                  <a:pt x="120" y="411"/>
                  <a:pt x="124" y="409"/>
                  <a:pt x="122" y="408"/>
                </a:cubicBezTo>
                <a:cubicBezTo>
                  <a:pt x="116" y="407"/>
                  <a:pt x="114" y="408"/>
                  <a:pt x="113" y="413"/>
                </a:cubicBezTo>
                <a:cubicBezTo>
                  <a:pt x="106" y="414"/>
                  <a:pt x="97" y="414"/>
                  <a:pt x="95" y="407"/>
                </a:cubicBezTo>
                <a:cubicBezTo>
                  <a:pt x="97" y="406"/>
                  <a:pt x="96" y="403"/>
                  <a:pt x="100" y="404"/>
                </a:cubicBezTo>
                <a:cubicBezTo>
                  <a:pt x="100" y="402"/>
                  <a:pt x="98" y="401"/>
                  <a:pt x="100" y="400"/>
                </a:cubicBezTo>
                <a:cubicBezTo>
                  <a:pt x="97" y="399"/>
                  <a:pt x="96" y="397"/>
                  <a:pt x="94" y="396"/>
                </a:cubicBezTo>
                <a:cubicBezTo>
                  <a:pt x="94" y="400"/>
                  <a:pt x="94" y="399"/>
                  <a:pt x="95" y="402"/>
                </a:cubicBezTo>
                <a:cubicBezTo>
                  <a:pt x="89" y="403"/>
                  <a:pt x="81" y="411"/>
                  <a:pt x="75" y="408"/>
                </a:cubicBezTo>
                <a:cubicBezTo>
                  <a:pt x="75" y="411"/>
                  <a:pt x="77" y="412"/>
                  <a:pt x="76" y="415"/>
                </a:cubicBezTo>
                <a:cubicBezTo>
                  <a:pt x="77" y="417"/>
                  <a:pt x="82" y="416"/>
                  <a:pt x="82" y="420"/>
                </a:cubicBezTo>
                <a:cubicBezTo>
                  <a:pt x="82" y="422"/>
                  <a:pt x="79" y="424"/>
                  <a:pt x="78" y="426"/>
                </a:cubicBezTo>
                <a:cubicBezTo>
                  <a:pt x="81" y="427"/>
                  <a:pt x="80" y="431"/>
                  <a:pt x="77" y="432"/>
                </a:cubicBezTo>
                <a:cubicBezTo>
                  <a:pt x="88" y="435"/>
                  <a:pt x="82" y="445"/>
                  <a:pt x="85" y="454"/>
                </a:cubicBezTo>
                <a:cubicBezTo>
                  <a:pt x="83" y="451"/>
                  <a:pt x="82" y="454"/>
                  <a:pt x="79" y="453"/>
                </a:cubicBezTo>
                <a:cubicBezTo>
                  <a:pt x="79" y="458"/>
                  <a:pt x="81" y="460"/>
                  <a:pt x="83" y="460"/>
                </a:cubicBezTo>
                <a:cubicBezTo>
                  <a:pt x="83" y="462"/>
                  <a:pt x="82" y="462"/>
                  <a:pt x="82" y="464"/>
                </a:cubicBezTo>
                <a:cubicBezTo>
                  <a:pt x="83" y="465"/>
                  <a:pt x="87" y="464"/>
                  <a:pt x="86" y="467"/>
                </a:cubicBezTo>
                <a:cubicBezTo>
                  <a:pt x="80" y="465"/>
                  <a:pt x="77" y="462"/>
                  <a:pt x="74" y="458"/>
                </a:cubicBezTo>
                <a:cubicBezTo>
                  <a:pt x="74" y="455"/>
                  <a:pt x="78" y="457"/>
                  <a:pt x="77" y="454"/>
                </a:cubicBezTo>
                <a:cubicBezTo>
                  <a:pt x="74" y="450"/>
                  <a:pt x="72" y="446"/>
                  <a:pt x="71" y="440"/>
                </a:cubicBezTo>
                <a:cubicBezTo>
                  <a:pt x="68" y="440"/>
                  <a:pt x="68" y="440"/>
                  <a:pt x="68" y="440"/>
                </a:cubicBezTo>
                <a:cubicBezTo>
                  <a:pt x="66" y="442"/>
                  <a:pt x="63" y="448"/>
                  <a:pt x="65" y="453"/>
                </a:cubicBezTo>
                <a:cubicBezTo>
                  <a:pt x="64" y="454"/>
                  <a:pt x="63" y="454"/>
                  <a:pt x="62" y="453"/>
                </a:cubicBezTo>
                <a:cubicBezTo>
                  <a:pt x="62" y="458"/>
                  <a:pt x="59" y="464"/>
                  <a:pt x="62" y="465"/>
                </a:cubicBezTo>
                <a:cubicBezTo>
                  <a:pt x="53" y="480"/>
                  <a:pt x="31" y="465"/>
                  <a:pt x="17" y="466"/>
                </a:cubicBezTo>
                <a:cubicBezTo>
                  <a:pt x="3" y="478"/>
                  <a:pt x="0" y="504"/>
                  <a:pt x="18" y="511"/>
                </a:cubicBezTo>
                <a:cubicBezTo>
                  <a:pt x="21" y="511"/>
                  <a:pt x="24" y="510"/>
                  <a:pt x="27" y="511"/>
                </a:cubicBezTo>
                <a:cubicBezTo>
                  <a:pt x="37" y="513"/>
                  <a:pt x="50" y="519"/>
                  <a:pt x="52" y="527"/>
                </a:cubicBezTo>
                <a:cubicBezTo>
                  <a:pt x="56" y="539"/>
                  <a:pt x="53" y="554"/>
                  <a:pt x="54" y="562"/>
                </a:cubicBezTo>
                <a:cubicBezTo>
                  <a:pt x="55" y="573"/>
                  <a:pt x="60" y="583"/>
                  <a:pt x="60" y="592"/>
                </a:cubicBezTo>
                <a:cubicBezTo>
                  <a:pt x="60" y="602"/>
                  <a:pt x="55" y="615"/>
                  <a:pt x="58" y="625"/>
                </a:cubicBezTo>
                <a:cubicBezTo>
                  <a:pt x="58" y="626"/>
                  <a:pt x="55" y="628"/>
                  <a:pt x="57" y="629"/>
                </a:cubicBezTo>
                <a:cubicBezTo>
                  <a:pt x="58" y="626"/>
                  <a:pt x="61" y="626"/>
                  <a:pt x="64" y="627"/>
                </a:cubicBezTo>
                <a:cubicBezTo>
                  <a:pt x="67" y="641"/>
                  <a:pt x="75" y="654"/>
                  <a:pt x="89" y="653"/>
                </a:cubicBezTo>
                <a:cubicBezTo>
                  <a:pt x="94" y="658"/>
                  <a:pt x="103" y="663"/>
                  <a:pt x="111" y="662"/>
                </a:cubicBezTo>
                <a:cubicBezTo>
                  <a:pt x="114" y="667"/>
                  <a:pt x="119" y="670"/>
                  <a:pt x="122" y="675"/>
                </a:cubicBezTo>
                <a:cubicBezTo>
                  <a:pt x="119" y="679"/>
                  <a:pt x="114" y="681"/>
                  <a:pt x="109" y="683"/>
                </a:cubicBezTo>
                <a:cubicBezTo>
                  <a:pt x="107" y="687"/>
                  <a:pt x="105" y="692"/>
                  <a:pt x="99" y="689"/>
                </a:cubicBezTo>
                <a:cubicBezTo>
                  <a:pt x="95" y="709"/>
                  <a:pt x="84" y="721"/>
                  <a:pt x="75" y="734"/>
                </a:cubicBezTo>
                <a:cubicBezTo>
                  <a:pt x="87" y="738"/>
                  <a:pt x="72" y="758"/>
                  <a:pt x="76" y="767"/>
                </a:cubicBezTo>
                <a:cubicBezTo>
                  <a:pt x="79" y="767"/>
                  <a:pt x="81" y="765"/>
                  <a:pt x="84" y="764"/>
                </a:cubicBezTo>
                <a:cubicBezTo>
                  <a:pt x="84" y="766"/>
                  <a:pt x="86" y="765"/>
                  <a:pt x="86" y="768"/>
                </a:cubicBezTo>
                <a:cubicBezTo>
                  <a:pt x="85" y="770"/>
                  <a:pt x="83" y="769"/>
                  <a:pt x="83" y="772"/>
                </a:cubicBezTo>
                <a:cubicBezTo>
                  <a:pt x="86" y="774"/>
                  <a:pt x="93" y="773"/>
                  <a:pt x="93" y="777"/>
                </a:cubicBezTo>
                <a:cubicBezTo>
                  <a:pt x="88" y="780"/>
                  <a:pt x="87" y="786"/>
                  <a:pt x="85" y="791"/>
                </a:cubicBezTo>
                <a:cubicBezTo>
                  <a:pt x="95" y="786"/>
                  <a:pt x="100" y="777"/>
                  <a:pt x="110" y="773"/>
                </a:cubicBezTo>
                <a:cubicBezTo>
                  <a:pt x="113" y="775"/>
                  <a:pt x="117" y="775"/>
                  <a:pt x="118" y="780"/>
                </a:cubicBezTo>
                <a:cubicBezTo>
                  <a:pt x="115" y="783"/>
                  <a:pt x="111" y="783"/>
                  <a:pt x="110" y="788"/>
                </a:cubicBezTo>
                <a:cubicBezTo>
                  <a:pt x="117" y="795"/>
                  <a:pt x="120" y="812"/>
                  <a:pt x="135" y="806"/>
                </a:cubicBezTo>
                <a:cubicBezTo>
                  <a:pt x="133" y="799"/>
                  <a:pt x="141" y="794"/>
                  <a:pt x="145" y="795"/>
                </a:cubicBezTo>
                <a:cubicBezTo>
                  <a:pt x="145" y="799"/>
                  <a:pt x="144" y="800"/>
                  <a:pt x="145" y="803"/>
                </a:cubicBezTo>
                <a:cubicBezTo>
                  <a:pt x="143" y="803"/>
                  <a:pt x="142" y="804"/>
                  <a:pt x="141" y="807"/>
                </a:cubicBezTo>
                <a:cubicBezTo>
                  <a:pt x="144" y="809"/>
                  <a:pt x="147" y="806"/>
                  <a:pt x="150" y="806"/>
                </a:cubicBezTo>
                <a:cubicBezTo>
                  <a:pt x="152" y="808"/>
                  <a:pt x="150" y="810"/>
                  <a:pt x="151" y="814"/>
                </a:cubicBezTo>
                <a:cubicBezTo>
                  <a:pt x="152" y="815"/>
                  <a:pt x="155" y="813"/>
                  <a:pt x="155" y="815"/>
                </a:cubicBezTo>
                <a:cubicBezTo>
                  <a:pt x="156" y="824"/>
                  <a:pt x="149" y="824"/>
                  <a:pt x="150" y="832"/>
                </a:cubicBezTo>
                <a:cubicBezTo>
                  <a:pt x="160" y="837"/>
                  <a:pt x="166" y="829"/>
                  <a:pt x="176" y="829"/>
                </a:cubicBezTo>
                <a:cubicBezTo>
                  <a:pt x="178" y="822"/>
                  <a:pt x="182" y="817"/>
                  <a:pt x="181" y="811"/>
                </a:cubicBezTo>
                <a:cubicBezTo>
                  <a:pt x="184" y="814"/>
                  <a:pt x="186" y="818"/>
                  <a:pt x="186" y="822"/>
                </a:cubicBezTo>
                <a:cubicBezTo>
                  <a:pt x="192" y="821"/>
                  <a:pt x="187" y="813"/>
                  <a:pt x="188" y="809"/>
                </a:cubicBezTo>
                <a:cubicBezTo>
                  <a:pt x="191" y="803"/>
                  <a:pt x="198" y="803"/>
                  <a:pt x="198" y="797"/>
                </a:cubicBezTo>
                <a:cubicBezTo>
                  <a:pt x="206" y="798"/>
                  <a:pt x="207" y="793"/>
                  <a:pt x="210" y="789"/>
                </a:cubicBezTo>
                <a:cubicBezTo>
                  <a:pt x="221" y="795"/>
                  <a:pt x="236" y="797"/>
                  <a:pt x="245" y="802"/>
                </a:cubicBezTo>
                <a:cubicBezTo>
                  <a:pt x="259" y="809"/>
                  <a:pt x="269" y="814"/>
                  <a:pt x="283" y="816"/>
                </a:cubicBezTo>
                <a:cubicBezTo>
                  <a:pt x="322" y="824"/>
                  <a:pt x="366" y="826"/>
                  <a:pt x="400" y="823"/>
                </a:cubicBezTo>
                <a:cubicBezTo>
                  <a:pt x="417" y="815"/>
                  <a:pt x="436" y="809"/>
                  <a:pt x="452" y="800"/>
                </a:cubicBezTo>
                <a:cubicBezTo>
                  <a:pt x="480" y="791"/>
                  <a:pt x="507" y="781"/>
                  <a:pt x="539" y="778"/>
                </a:cubicBezTo>
                <a:cubicBezTo>
                  <a:pt x="549" y="783"/>
                  <a:pt x="566" y="783"/>
                  <a:pt x="576" y="788"/>
                </a:cubicBezTo>
                <a:cubicBezTo>
                  <a:pt x="576" y="790"/>
                  <a:pt x="570" y="789"/>
                  <a:pt x="572" y="790"/>
                </a:cubicBezTo>
                <a:cubicBezTo>
                  <a:pt x="577" y="790"/>
                  <a:pt x="579" y="793"/>
                  <a:pt x="581" y="796"/>
                </a:cubicBezTo>
                <a:cubicBezTo>
                  <a:pt x="578" y="799"/>
                  <a:pt x="574" y="796"/>
                  <a:pt x="571" y="799"/>
                </a:cubicBezTo>
                <a:cubicBezTo>
                  <a:pt x="576" y="799"/>
                  <a:pt x="577" y="801"/>
                  <a:pt x="582" y="800"/>
                </a:cubicBezTo>
                <a:cubicBezTo>
                  <a:pt x="607" y="816"/>
                  <a:pt x="661" y="830"/>
                  <a:pt x="692" y="814"/>
                </a:cubicBezTo>
                <a:cubicBezTo>
                  <a:pt x="700" y="810"/>
                  <a:pt x="700" y="802"/>
                  <a:pt x="706" y="797"/>
                </a:cubicBezTo>
                <a:cubicBezTo>
                  <a:pt x="709" y="796"/>
                  <a:pt x="716" y="797"/>
                  <a:pt x="719" y="796"/>
                </a:cubicBezTo>
                <a:cubicBezTo>
                  <a:pt x="720" y="798"/>
                  <a:pt x="722" y="801"/>
                  <a:pt x="720" y="802"/>
                </a:cubicBezTo>
                <a:cubicBezTo>
                  <a:pt x="726" y="825"/>
                  <a:pt x="770" y="822"/>
                  <a:pt x="787" y="814"/>
                </a:cubicBezTo>
                <a:cubicBezTo>
                  <a:pt x="792" y="803"/>
                  <a:pt x="806" y="802"/>
                  <a:pt x="817" y="799"/>
                </a:cubicBezTo>
                <a:cubicBezTo>
                  <a:pt x="808" y="796"/>
                  <a:pt x="800" y="804"/>
                  <a:pt x="794" y="799"/>
                </a:cubicBezTo>
                <a:cubicBezTo>
                  <a:pt x="798" y="794"/>
                  <a:pt x="803" y="790"/>
                  <a:pt x="811" y="790"/>
                </a:cubicBezTo>
                <a:cubicBezTo>
                  <a:pt x="820" y="789"/>
                  <a:pt x="809" y="791"/>
                  <a:pt x="806" y="789"/>
                </a:cubicBezTo>
                <a:cubicBezTo>
                  <a:pt x="802" y="788"/>
                  <a:pt x="800" y="785"/>
                  <a:pt x="800" y="782"/>
                </a:cubicBezTo>
                <a:cubicBezTo>
                  <a:pt x="811" y="775"/>
                  <a:pt x="831" y="777"/>
                  <a:pt x="845" y="772"/>
                </a:cubicBezTo>
                <a:cubicBezTo>
                  <a:pt x="843" y="771"/>
                  <a:pt x="840" y="772"/>
                  <a:pt x="839" y="770"/>
                </a:cubicBezTo>
                <a:cubicBezTo>
                  <a:pt x="842" y="764"/>
                  <a:pt x="851" y="769"/>
                  <a:pt x="856" y="769"/>
                </a:cubicBezTo>
                <a:cubicBezTo>
                  <a:pt x="856" y="767"/>
                  <a:pt x="856" y="765"/>
                  <a:pt x="857" y="765"/>
                </a:cubicBezTo>
                <a:cubicBezTo>
                  <a:pt x="858" y="767"/>
                  <a:pt x="858" y="770"/>
                  <a:pt x="861" y="770"/>
                </a:cubicBezTo>
                <a:cubicBezTo>
                  <a:pt x="865" y="768"/>
                  <a:pt x="864" y="763"/>
                  <a:pt x="862" y="761"/>
                </a:cubicBezTo>
                <a:cubicBezTo>
                  <a:pt x="869" y="759"/>
                  <a:pt x="874" y="759"/>
                  <a:pt x="886" y="759"/>
                </a:cubicBezTo>
                <a:cubicBezTo>
                  <a:pt x="887" y="751"/>
                  <a:pt x="898" y="759"/>
                  <a:pt x="900" y="755"/>
                </a:cubicBezTo>
                <a:cubicBezTo>
                  <a:pt x="897" y="753"/>
                  <a:pt x="896" y="754"/>
                  <a:pt x="891" y="753"/>
                </a:cubicBezTo>
                <a:cubicBezTo>
                  <a:pt x="892" y="751"/>
                  <a:pt x="891" y="750"/>
                  <a:pt x="890" y="750"/>
                </a:cubicBezTo>
                <a:cubicBezTo>
                  <a:pt x="886" y="750"/>
                  <a:pt x="875" y="748"/>
                  <a:pt x="874" y="747"/>
                </a:cubicBezTo>
                <a:cubicBezTo>
                  <a:pt x="885" y="743"/>
                  <a:pt x="897" y="749"/>
                  <a:pt x="908" y="744"/>
                </a:cubicBezTo>
                <a:cubicBezTo>
                  <a:pt x="910" y="745"/>
                  <a:pt x="911" y="747"/>
                  <a:pt x="913" y="747"/>
                </a:cubicBezTo>
                <a:cubicBezTo>
                  <a:pt x="920" y="747"/>
                  <a:pt x="926" y="751"/>
                  <a:pt x="933" y="752"/>
                </a:cubicBezTo>
                <a:cubicBezTo>
                  <a:pt x="932" y="754"/>
                  <a:pt x="934" y="755"/>
                  <a:pt x="933" y="757"/>
                </a:cubicBezTo>
                <a:cubicBezTo>
                  <a:pt x="936" y="757"/>
                  <a:pt x="939" y="758"/>
                  <a:pt x="941" y="759"/>
                </a:cubicBezTo>
                <a:cubicBezTo>
                  <a:pt x="939" y="762"/>
                  <a:pt x="931" y="758"/>
                  <a:pt x="928" y="760"/>
                </a:cubicBezTo>
                <a:cubicBezTo>
                  <a:pt x="933" y="761"/>
                  <a:pt x="935" y="765"/>
                  <a:pt x="938" y="762"/>
                </a:cubicBezTo>
                <a:cubicBezTo>
                  <a:pt x="938" y="767"/>
                  <a:pt x="943" y="766"/>
                  <a:pt x="949" y="766"/>
                </a:cubicBezTo>
                <a:cubicBezTo>
                  <a:pt x="950" y="765"/>
                  <a:pt x="950" y="763"/>
                  <a:pt x="951" y="762"/>
                </a:cubicBezTo>
                <a:cubicBezTo>
                  <a:pt x="955" y="763"/>
                  <a:pt x="960" y="764"/>
                  <a:pt x="963" y="761"/>
                </a:cubicBezTo>
                <a:cubicBezTo>
                  <a:pt x="957" y="760"/>
                  <a:pt x="954" y="761"/>
                  <a:pt x="950" y="758"/>
                </a:cubicBezTo>
                <a:cubicBezTo>
                  <a:pt x="955" y="752"/>
                  <a:pt x="965" y="751"/>
                  <a:pt x="974" y="750"/>
                </a:cubicBezTo>
                <a:cubicBezTo>
                  <a:pt x="972" y="754"/>
                  <a:pt x="970" y="756"/>
                  <a:pt x="969" y="760"/>
                </a:cubicBezTo>
                <a:cubicBezTo>
                  <a:pt x="971" y="763"/>
                  <a:pt x="973" y="758"/>
                  <a:pt x="974" y="762"/>
                </a:cubicBezTo>
                <a:cubicBezTo>
                  <a:pt x="972" y="764"/>
                  <a:pt x="966" y="761"/>
                  <a:pt x="962" y="763"/>
                </a:cubicBezTo>
                <a:cubicBezTo>
                  <a:pt x="963" y="766"/>
                  <a:pt x="967" y="765"/>
                  <a:pt x="967" y="768"/>
                </a:cubicBezTo>
                <a:cubicBezTo>
                  <a:pt x="963" y="770"/>
                  <a:pt x="962" y="775"/>
                  <a:pt x="959" y="777"/>
                </a:cubicBezTo>
                <a:cubicBezTo>
                  <a:pt x="961" y="777"/>
                  <a:pt x="961" y="778"/>
                  <a:pt x="962" y="779"/>
                </a:cubicBezTo>
                <a:cubicBezTo>
                  <a:pt x="984" y="780"/>
                  <a:pt x="1001" y="768"/>
                  <a:pt x="1021" y="774"/>
                </a:cubicBezTo>
                <a:cubicBezTo>
                  <a:pt x="1031" y="766"/>
                  <a:pt x="1051" y="776"/>
                  <a:pt x="1059" y="766"/>
                </a:cubicBezTo>
                <a:cubicBezTo>
                  <a:pt x="1059" y="762"/>
                  <a:pt x="1059" y="760"/>
                  <a:pt x="1058" y="758"/>
                </a:cubicBezTo>
                <a:cubicBezTo>
                  <a:pt x="1063" y="757"/>
                  <a:pt x="1064" y="750"/>
                  <a:pt x="1065" y="745"/>
                </a:cubicBezTo>
                <a:cubicBezTo>
                  <a:pt x="1063" y="743"/>
                  <a:pt x="1061" y="740"/>
                  <a:pt x="1060" y="737"/>
                </a:cubicBezTo>
                <a:cubicBezTo>
                  <a:pt x="1066" y="738"/>
                  <a:pt x="1065" y="732"/>
                  <a:pt x="1070" y="733"/>
                </a:cubicBezTo>
                <a:cubicBezTo>
                  <a:pt x="1067" y="732"/>
                  <a:pt x="1067" y="728"/>
                  <a:pt x="1070" y="727"/>
                </a:cubicBezTo>
                <a:cubicBezTo>
                  <a:pt x="1065" y="725"/>
                  <a:pt x="1067" y="722"/>
                  <a:pt x="1066" y="717"/>
                </a:cubicBezTo>
                <a:cubicBezTo>
                  <a:pt x="1063" y="716"/>
                  <a:pt x="1059" y="720"/>
                  <a:pt x="1057" y="717"/>
                </a:cubicBezTo>
                <a:cubicBezTo>
                  <a:pt x="1058" y="712"/>
                  <a:pt x="1063" y="711"/>
                  <a:pt x="1059" y="706"/>
                </a:cubicBezTo>
                <a:cubicBezTo>
                  <a:pt x="1064" y="704"/>
                  <a:pt x="1069" y="704"/>
                  <a:pt x="1073" y="703"/>
                </a:cubicBezTo>
                <a:cubicBezTo>
                  <a:pt x="1073" y="700"/>
                  <a:pt x="1071" y="700"/>
                  <a:pt x="1072" y="698"/>
                </a:cubicBezTo>
                <a:cubicBezTo>
                  <a:pt x="1073" y="697"/>
                  <a:pt x="1075" y="697"/>
                  <a:pt x="1077" y="696"/>
                </a:cubicBezTo>
                <a:cubicBezTo>
                  <a:pt x="1078" y="694"/>
                  <a:pt x="1076" y="694"/>
                  <a:pt x="1077" y="692"/>
                </a:cubicBezTo>
                <a:cubicBezTo>
                  <a:pt x="1079" y="691"/>
                  <a:pt x="1082" y="691"/>
                  <a:pt x="1082" y="687"/>
                </a:cubicBezTo>
                <a:cubicBezTo>
                  <a:pt x="1081" y="686"/>
                  <a:pt x="1077" y="685"/>
                  <a:pt x="1076" y="687"/>
                </a:cubicBezTo>
                <a:cubicBezTo>
                  <a:pt x="1078" y="686"/>
                  <a:pt x="1079" y="691"/>
                  <a:pt x="1077" y="691"/>
                </a:cubicBezTo>
                <a:cubicBezTo>
                  <a:pt x="1078" y="687"/>
                  <a:pt x="1073" y="688"/>
                  <a:pt x="1072" y="685"/>
                </a:cubicBezTo>
                <a:cubicBezTo>
                  <a:pt x="1068" y="692"/>
                  <a:pt x="1059" y="682"/>
                  <a:pt x="1051" y="686"/>
                </a:cubicBezTo>
                <a:cubicBezTo>
                  <a:pt x="1054" y="687"/>
                  <a:pt x="1054" y="689"/>
                  <a:pt x="1056" y="691"/>
                </a:cubicBezTo>
                <a:cubicBezTo>
                  <a:pt x="1054" y="693"/>
                  <a:pt x="1048" y="695"/>
                  <a:pt x="1046" y="691"/>
                </a:cubicBezTo>
                <a:cubicBezTo>
                  <a:pt x="1049" y="691"/>
                  <a:pt x="1051" y="692"/>
                  <a:pt x="1052" y="691"/>
                </a:cubicBezTo>
                <a:cubicBezTo>
                  <a:pt x="1053" y="685"/>
                  <a:pt x="1046" y="686"/>
                  <a:pt x="1044" y="683"/>
                </a:cubicBezTo>
                <a:cubicBezTo>
                  <a:pt x="1048" y="679"/>
                  <a:pt x="1053" y="675"/>
                  <a:pt x="1051" y="668"/>
                </a:cubicBezTo>
                <a:cubicBezTo>
                  <a:pt x="1050" y="668"/>
                  <a:pt x="1049" y="668"/>
                  <a:pt x="1049" y="667"/>
                </a:cubicBezTo>
                <a:cubicBezTo>
                  <a:pt x="1045" y="668"/>
                  <a:pt x="1043" y="670"/>
                  <a:pt x="1038" y="671"/>
                </a:cubicBezTo>
                <a:cubicBezTo>
                  <a:pt x="1039" y="669"/>
                  <a:pt x="1041" y="668"/>
                  <a:pt x="1038" y="667"/>
                </a:cubicBezTo>
                <a:cubicBezTo>
                  <a:pt x="1038" y="668"/>
                  <a:pt x="1037" y="669"/>
                  <a:pt x="1036" y="670"/>
                </a:cubicBezTo>
                <a:cubicBezTo>
                  <a:pt x="1032" y="667"/>
                  <a:pt x="1029" y="663"/>
                  <a:pt x="1025" y="661"/>
                </a:cubicBezTo>
                <a:cubicBezTo>
                  <a:pt x="1023" y="662"/>
                  <a:pt x="1019" y="663"/>
                  <a:pt x="1018" y="660"/>
                </a:cubicBezTo>
                <a:cubicBezTo>
                  <a:pt x="1018" y="659"/>
                  <a:pt x="1023" y="661"/>
                  <a:pt x="1022" y="658"/>
                </a:cubicBezTo>
                <a:cubicBezTo>
                  <a:pt x="1019" y="657"/>
                  <a:pt x="1019" y="658"/>
                  <a:pt x="1015" y="658"/>
                </a:cubicBezTo>
                <a:cubicBezTo>
                  <a:pt x="1010" y="664"/>
                  <a:pt x="1003" y="669"/>
                  <a:pt x="998" y="675"/>
                </a:cubicBezTo>
                <a:cubicBezTo>
                  <a:pt x="1002" y="674"/>
                  <a:pt x="1009" y="665"/>
                  <a:pt x="1015" y="670"/>
                </a:cubicBezTo>
                <a:cubicBezTo>
                  <a:pt x="1015" y="669"/>
                  <a:pt x="1015" y="666"/>
                  <a:pt x="1019" y="666"/>
                </a:cubicBezTo>
                <a:cubicBezTo>
                  <a:pt x="1019" y="668"/>
                  <a:pt x="1017" y="668"/>
                  <a:pt x="1018" y="671"/>
                </a:cubicBezTo>
                <a:cubicBezTo>
                  <a:pt x="1023" y="670"/>
                  <a:pt x="1028" y="669"/>
                  <a:pt x="1031" y="673"/>
                </a:cubicBezTo>
                <a:cubicBezTo>
                  <a:pt x="1029" y="676"/>
                  <a:pt x="1027" y="678"/>
                  <a:pt x="1022" y="677"/>
                </a:cubicBezTo>
                <a:cubicBezTo>
                  <a:pt x="1022" y="681"/>
                  <a:pt x="1033" y="676"/>
                  <a:pt x="1031" y="682"/>
                </a:cubicBezTo>
                <a:cubicBezTo>
                  <a:pt x="1026" y="681"/>
                  <a:pt x="1024" y="685"/>
                  <a:pt x="1020" y="685"/>
                </a:cubicBezTo>
                <a:cubicBezTo>
                  <a:pt x="1017" y="680"/>
                  <a:pt x="1011" y="687"/>
                  <a:pt x="1007" y="685"/>
                </a:cubicBezTo>
                <a:cubicBezTo>
                  <a:pt x="1005" y="690"/>
                  <a:pt x="1008" y="690"/>
                  <a:pt x="1007" y="694"/>
                </a:cubicBezTo>
                <a:cubicBezTo>
                  <a:pt x="1003" y="695"/>
                  <a:pt x="998" y="694"/>
                  <a:pt x="997" y="697"/>
                </a:cubicBezTo>
                <a:cubicBezTo>
                  <a:pt x="987" y="694"/>
                  <a:pt x="979" y="697"/>
                  <a:pt x="970" y="699"/>
                </a:cubicBezTo>
                <a:cubicBezTo>
                  <a:pt x="970" y="698"/>
                  <a:pt x="971" y="698"/>
                  <a:pt x="971" y="697"/>
                </a:cubicBezTo>
                <a:cubicBezTo>
                  <a:pt x="968" y="696"/>
                  <a:pt x="964" y="699"/>
                  <a:pt x="962" y="696"/>
                </a:cubicBezTo>
                <a:cubicBezTo>
                  <a:pt x="962" y="698"/>
                  <a:pt x="958" y="700"/>
                  <a:pt x="958" y="699"/>
                </a:cubicBezTo>
                <a:cubicBezTo>
                  <a:pt x="959" y="699"/>
                  <a:pt x="959" y="698"/>
                  <a:pt x="958" y="697"/>
                </a:cubicBezTo>
                <a:cubicBezTo>
                  <a:pt x="959" y="697"/>
                  <a:pt x="960" y="697"/>
                  <a:pt x="961" y="696"/>
                </a:cubicBezTo>
                <a:cubicBezTo>
                  <a:pt x="957" y="696"/>
                  <a:pt x="951" y="694"/>
                  <a:pt x="948" y="696"/>
                </a:cubicBezTo>
                <a:cubicBezTo>
                  <a:pt x="951" y="695"/>
                  <a:pt x="951" y="697"/>
                  <a:pt x="949" y="698"/>
                </a:cubicBezTo>
                <a:cubicBezTo>
                  <a:pt x="947" y="698"/>
                  <a:pt x="948" y="694"/>
                  <a:pt x="945" y="694"/>
                </a:cubicBezTo>
                <a:cubicBezTo>
                  <a:pt x="939" y="694"/>
                  <a:pt x="920" y="690"/>
                  <a:pt x="916" y="686"/>
                </a:cubicBezTo>
                <a:cubicBezTo>
                  <a:pt x="920" y="687"/>
                  <a:pt x="923" y="686"/>
                  <a:pt x="924" y="684"/>
                </a:cubicBezTo>
                <a:cubicBezTo>
                  <a:pt x="919" y="683"/>
                  <a:pt x="915" y="685"/>
                  <a:pt x="912" y="682"/>
                </a:cubicBezTo>
                <a:cubicBezTo>
                  <a:pt x="916" y="681"/>
                  <a:pt x="926" y="684"/>
                  <a:pt x="928" y="680"/>
                </a:cubicBezTo>
                <a:cubicBezTo>
                  <a:pt x="915" y="678"/>
                  <a:pt x="903" y="678"/>
                  <a:pt x="897" y="672"/>
                </a:cubicBezTo>
                <a:cubicBezTo>
                  <a:pt x="892" y="677"/>
                  <a:pt x="889" y="669"/>
                  <a:pt x="884" y="674"/>
                </a:cubicBezTo>
                <a:cubicBezTo>
                  <a:pt x="881" y="671"/>
                  <a:pt x="881" y="672"/>
                  <a:pt x="879" y="673"/>
                </a:cubicBezTo>
                <a:cubicBezTo>
                  <a:pt x="877" y="673"/>
                  <a:pt x="878" y="670"/>
                  <a:pt x="877" y="670"/>
                </a:cubicBezTo>
                <a:cubicBezTo>
                  <a:pt x="863" y="667"/>
                  <a:pt x="847" y="664"/>
                  <a:pt x="832" y="666"/>
                </a:cubicBezTo>
                <a:cubicBezTo>
                  <a:pt x="834" y="661"/>
                  <a:pt x="829" y="661"/>
                  <a:pt x="829" y="658"/>
                </a:cubicBezTo>
                <a:cubicBezTo>
                  <a:pt x="826" y="658"/>
                  <a:pt x="823" y="659"/>
                  <a:pt x="820" y="660"/>
                </a:cubicBezTo>
                <a:cubicBezTo>
                  <a:pt x="822" y="658"/>
                  <a:pt x="820" y="659"/>
                  <a:pt x="819" y="657"/>
                </a:cubicBezTo>
                <a:cubicBezTo>
                  <a:pt x="821" y="657"/>
                  <a:pt x="822" y="657"/>
                  <a:pt x="823" y="658"/>
                </a:cubicBezTo>
                <a:cubicBezTo>
                  <a:pt x="824" y="653"/>
                  <a:pt x="816" y="656"/>
                  <a:pt x="814" y="653"/>
                </a:cubicBezTo>
                <a:cubicBezTo>
                  <a:pt x="825" y="654"/>
                  <a:pt x="832" y="652"/>
                  <a:pt x="841" y="651"/>
                </a:cubicBezTo>
                <a:cubicBezTo>
                  <a:pt x="834" y="648"/>
                  <a:pt x="826" y="648"/>
                  <a:pt x="828" y="642"/>
                </a:cubicBezTo>
                <a:cubicBezTo>
                  <a:pt x="825" y="643"/>
                  <a:pt x="819" y="641"/>
                  <a:pt x="817" y="637"/>
                </a:cubicBezTo>
                <a:cubicBezTo>
                  <a:pt x="814" y="637"/>
                  <a:pt x="814" y="640"/>
                  <a:pt x="813" y="637"/>
                </a:cubicBezTo>
                <a:cubicBezTo>
                  <a:pt x="814" y="636"/>
                  <a:pt x="816" y="636"/>
                  <a:pt x="816" y="635"/>
                </a:cubicBezTo>
                <a:cubicBezTo>
                  <a:pt x="819" y="636"/>
                  <a:pt x="819" y="636"/>
                  <a:pt x="823" y="636"/>
                </a:cubicBezTo>
                <a:cubicBezTo>
                  <a:pt x="824" y="633"/>
                  <a:pt x="824" y="634"/>
                  <a:pt x="823" y="631"/>
                </a:cubicBezTo>
                <a:cubicBezTo>
                  <a:pt x="821" y="630"/>
                  <a:pt x="819" y="634"/>
                  <a:pt x="818" y="631"/>
                </a:cubicBezTo>
                <a:cubicBezTo>
                  <a:pt x="818" y="629"/>
                  <a:pt x="823" y="632"/>
                  <a:pt x="822" y="629"/>
                </a:cubicBezTo>
                <a:cubicBezTo>
                  <a:pt x="817" y="629"/>
                  <a:pt x="815" y="628"/>
                  <a:pt x="815" y="624"/>
                </a:cubicBezTo>
                <a:cubicBezTo>
                  <a:pt x="817" y="624"/>
                  <a:pt x="817" y="624"/>
                  <a:pt x="818" y="623"/>
                </a:cubicBezTo>
                <a:cubicBezTo>
                  <a:pt x="815" y="622"/>
                  <a:pt x="816" y="624"/>
                  <a:pt x="814" y="624"/>
                </a:cubicBezTo>
                <a:cubicBezTo>
                  <a:pt x="814" y="622"/>
                  <a:pt x="812" y="622"/>
                  <a:pt x="813" y="620"/>
                </a:cubicBezTo>
                <a:cubicBezTo>
                  <a:pt x="816" y="619"/>
                  <a:pt x="815" y="621"/>
                  <a:pt x="820" y="619"/>
                </a:cubicBezTo>
                <a:cubicBezTo>
                  <a:pt x="821" y="616"/>
                  <a:pt x="821" y="614"/>
                  <a:pt x="822" y="613"/>
                </a:cubicBezTo>
                <a:cubicBezTo>
                  <a:pt x="823" y="613"/>
                  <a:pt x="822" y="616"/>
                  <a:pt x="823" y="616"/>
                </a:cubicBezTo>
                <a:cubicBezTo>
                  <a:pt x="825" y="613"/>
                  <a:pt x="825" y="613"/>
                  <a:pt x="824" y="610"/>
                </a:cubicBezTo>
                <a:cubicBezTo>
                  <a:pt x="821" y="610"/>
                  <a:pt x="821" y="611"/>
                  <a:pt x="819" y="610"/>
                </a:cubicBezTo>
                <a:cubicBezTo>
                  <a:pt x="819" y="612"/>
                  <a:pt x="819" y="614"/>
                  <a:pt x="816" y="614"/>
                </a:cubicBezTo>
                <a:cubicBezTo>
                  <a:pt x="818" y="612"/>
                  <a:pt x="816" y="609"/>
                  <a:pt x="814" y="608"/>
                </a:cubicBezTo>
                <a:cubicBezTo>
                  <a:pt x="814" y="609"/>
                  <a:pt x="816" y="611"/>
                  <a:pt x="814" y="612"/>
                </a:cubicBezTo>
                <a:cubicBezTo>
                  <a:pt x="810" y="609"/>
                  <a:pt x="813" y="609"/>
                  <a:pt x="810" y="606"/>
                </a:cubicBezTo>
                <a:cubicBezTo>
                  <a:pt x="822" y="597"/>
                  <a:pt x="841" y="611"/>
                  <a:pt x="852" y="603"/>
                </a:cubicBezTo>
                <a:cubicBezTo>
                  <a:pt x="845" y="601"/>
                  <a:pt x="839" y="604"/>
                  <a:pt x="834" y="600"/>
                </a:cubicBezTo>
                <a:cubicBezTo>
                  <a:pt x="837" y="600"/>
                  <a:pt x="835" y="596"/>
                  <a:pt x="839" y="597"/>
                </a:cubicBezTo>
                <a:cubicBezTo>
                  <a:pt x="839" y="598"/>
                  <a:pt x="837" y="598"/>
                  <a:pt x="837" y="599"/>
                </a:cubicBezTo>
                <a:cubicBezTo>
                  <a:pt x="844" y="598"/>
                  <a:pt x="872" y="594"/>
                  <a:pt x="878" y="598"/>
                </a:cubicBezTo>
                <a:cubicBezTo>
                  <a:pt x="880" y="599"/>
                  <a:pt x="877" y="600"/>
                  <a:pt x="880" y="601"/>
                </a:cubicBezTo>
                <a:cubicBezTo>
                  <a:pt x="886" y="601"/>
                  <a:pt x="893" y="598"/>
                  <a:pt x="898" y="597"/>
                </a:cubicBezTo>
                <a:cubicBezTo>
                  <a:pt x="894" y="598"/>
                  <a:pt x="897" y="592"/>
                  <a:pt x="899" y="594"/>
                </a:cubicBezTo>
                <a:cubicBezTo>
                  <a:pt x="899" y="590"/>
                  <a:pt x="898" y="588"/>
                  <a:pt x="902" y="588"/>
                </a:cubicBezTo>
                <a:cubicBezTo>
                  <a:pt x="903" y="585"/>
                  <a:pt x="898" y="586"/>
                  <a:pt x="899" y="583"/>
                </a:cubicBezTo>
                <a:cubicBezTo>
                  <a:pt x="904" y="581"/>
                  <a:pt x="904" y="582"/>
                  <a:pt x="909" y="584"/>
                </a:cubicBezTo>
                <a:cubicBezTo>
                  <a:pt x="907" y="580"/>
                  <a:pt x="910" y="576"/>
                  <a:pt x="913" y="574"/>
                </a:cubicBezTo>
                <a:cubicBezTo>
                  <a:pt x="927" y="573"/>
                  <a:pt x="952" y="576"/>
                  <a:pt x="965" y="567"/>
                </a:cubicBezTo>
                <a:cubicBezTo>
                  <a:pt x="960" y="568"/>
                  <a:pt x="952" y="566"/>
                  <a:pt x="948" y="564"/>
                </a:cubicBezTo>
                <a:cubicBezTo>
                  <a:pt x="956" y="561"/>
                  <a:pt x="968" y="553"/>
                  <a:pt x="977" y="556"/>
                </a:cubicBezTo>
                <a:cubicBezTo>
                  <a:pt x="974" y="556"/>
                  <a:pt x="979" y="559"/>
                  <a:pt x="976" y="559"/>
                </a:cubicBezTo>
                <a:cubicBezTo>
                  <a:pt x="976" y="558"/>
                  <a:pt x="975" y="559"/>
                  <a:pt x="974" y="560"/>
                </a:cubicBezTo>
                <a:cubicBezTo>
                  <a:pt x="978" y="560"/>
                  <a:pt x="982" y="560"/>
                  <a:pt x="984" y="562"/>
                </a:cubicBezTo>
                <a:cubicBezTo>
                  <a:pt x="984" y="564"/>
                  <a:pt x="983" y="564"/>
                  <a:pt x="983" y="565"/>
                </a:cubicBezTo>
                <a:cubicBezTo>
                  <a:pt x="984" y="566"/>
                  <a:pt x="986" y="566"/>
                  <a:pt x="987" y="567"/>
                </a:cubicBezTo>
                <a:cubicBezTo>
                  <a:pt x="986" y="568"/>
                  <a:pt x="985" y="569"/>
                  <a:pt x="985" y="571"/>
                </a:cubicBezTo>
                <a:cubicBezTo>
                  <a:pt x="992" y="575"/>
                  <a:pt x="1004" y="573"/>
                  <a:pt x="1010" y="578"/>
                </a:cubicBezTo>
                <a:cubicBezTo>
                  <a:pt x="1011" y="576"/>
                  <a:pt x="1009" y="576"/>
                  <a:pt x="1009" y="574"/>
                </a:cubicBezTo>
                <a:cubicBezTo>
                  <a:pt x="1013" y="573"/>
                  <a:pt x="1014" y="574"/>
                  <a:pt x="1018" y="574"/>
                </a:cubicBezTo>
                <a:cubicBezTo>
                  <a:pt x="1024" y="567"/>
                  <a:pt x="1042" y="567"/>
                  <a:pt x="1052" y="571"/>
                </a:cubicBezTo>
                <a:cubicBezTo>
                  <a:pt x="1054" y="570"/>
                  <a:pt x="1051" y="568"/>
                  <a:pt x="1054" y="566"/>
                </a:cubicBezTo>
                <a:cubicBezTo>
                  <a:pt x="1055" y="568"/>
                  <a:pt x="1060" y="570"/>
                  <a:pt x="1062" y="568"/>
                </a:cubicBezTo>
                <a:cubicBezTo>
                  <a:pt x="1059" y="565"/>
                  <a:pt x="1053" y="566"/>
                  <a:pt x="1053" y="562"/>
                </a:cubicBezTo>
                <a:cubicBezTo>
                  <a:pt x="1059" y="562"/>
                  <a:pt x="1059" y="562"/>
                  <a:pt x="1059" y="562"/>
                </a:cubicBezTo>
                <a:cubicBezTo>
                  <a:pt x="1060" y="559"/>
                  <a:pt x="1056" y="560"/>
                  <a:pt x="1056" y="558"/>
                </a:cubicBezTo>
                <a:cubicBezTo>
                  <a:pt x="1059" y="559"/>
                  <a:pt x="1059" y="553"/>
                  <a:pt x="1062" y="556"/>
                </a:cubicBezTo>
                <a:cubicBezTo>
                  <a:pt x="1062" y="548"/>
                  <a:pt x="1050" y="550"/>
                  <a:pt x="1047" y="544"/>
                </a:cubicBezTo>
                <a:cubicBezTo>
                  <a:pt x="1053" y="544"/>
                  <a:pt x="1058" y="541"/>
                  <a:pt x="1065" y="542"/>
                </a:cubicBezTo>
                <a:cubicBezTo>
                  <a:pt x="1065" y="537"/>
                  <a:pt x="1059" y="539"/>
                  <a:pt x="1057" y="535"/>
                </a:cubicBezTo>
                <a:cubicBezTo>
                  <a:pt x="1061" y="534"/>
                  <a:pt x="1066" y="537"/>
                  <a:pt x="1071" y="535"/>
                </a:cubicBezTo>
                <a:cubicBezTo>
                  <a:pt x="1071" y="534"/>
                  <a:pt x="1070" y="533"/>
                  <a:pt x="1069" y="533"/>
                </a:cubicBezTo>
                <a:cubicBezTo>
                  <a:pt x="1074" y="530"/>
                  <a:pt x="1078" y="527"/>
                  <a:pt x="1082" y="522"/>
                </a:cubicBezTo>
                <a:cubicBezTo>
                  <a:pt x="1095" y="521"/>
                  <a:pt x="1103" y="521"/>
                  <a:pt x="1114" y="518"/>
                </a:cubicBezTo>
                <a:cubicBezTo>
                  <a:pt x="1116" y="519"/>
                  <a:pt x="1121" y="521"/>
                  <a:pt x="1122" y="517"/>
                </a:cubicBezTo>
                <a:cubicBezTo>
                  <a:pt x="1120" y="515"/>
                  <a:pt x="1119" y="517"/>
                  <a:pt x="1117" y="517"/>
                </a:cubicBezTo>
                <a:cubicBezTo>
                  <a:pt x="1119" y="513"/>
                  <a:pt x="1116" y="514"/>
                  <a:pt x="1115" y="512"/>
                </a:cubicBezTo>
                <a:cubicBezTo>
                  <a:pt x="1119" y="513"/>
                  <a:pt x="1122" y="515"/>
                  <a:pt x="1126" y="510"/>
                </a:cubicBezTo>
                <a:cubicBezTo>
                  <a:pt x="1122" y="510"/>
                  <a:pt x="1127" y="506"/>
                  <a:pt x="1127" y="504"/>
                </a:cubicBezTo>
                <a:cubicBezTo>
                  <a:pt x="1125" y="502"/>
                  <a:pt x="1122" y="501"/>
                  <a:pt x="1120" y="499"/>
                </a:cubicBezTo>
                <a:cubicBezTo>
                  <a:pt x="1121" y="498"/>
                  <a:pt x="1124" y="499"/>
                  <a:pt x="1124" y="497"/>
                </a:cubicBezTo>
                <a:cubicBezTo>
                  <a:pt x="1122" y="495"/>
                  <a:pt x="1116" y="497"/>
                  <a:pt x="1117" y="492"/>
                </a:cubicBezTo>
                <a:cubicBezTo>
                  <a:pt x="1110" y="492"/>
                  <a:pt x="1106" y="486"/>
                  <a:pt x="1100" y="488"/>
                </a:cubicBezTo>
                <a:cubicBezTo>
                  <a:pt x="1099" y="484"/>
                  <a:pt x="1093" y="485"/>
                  <a:pt x="1091" y="482"/>
                </a:cubicBezTo>
                <a:cubicBezTo>
                  <a:pt x="1094" y="479"/>
                  <a:pt x="1097" y="477"/>
                  <a:pt x="1102" y="476"/>
                </a:cubicBezTo>
                <a:cubicBezTo>
                  <a:pt x="1102" y="474"/>
                  <a:pt x="1102" y="473"/>
                  <a:pt x="1103" y="472"/>
                </a:cubicBezTo>
                <a:cubicBezTo>
                  <a:pt x="1097" y="473"/>
                  <a:pt x="1100" y="467"/>
                  <a:pt x="1095" y="469"/>
                </a:cubicBezTo>
                <a:cubicBezTo>
                  <a:pt x="1095" y="467"/>
                  <a:pt x="1099" y="468"/>
                  <a:pt x="1097" y="466"/>
                </a:cubicBezTo>
                <a:cubicBezTo>
                  <a:pt x="1090" y="465"/>
                  <a:pt x="1093" y="457"/>
                  <a:pt x="1087" y="457"/>
                </a:cubicBezTo>
                <a:cubicBezTo>
                  <a:pt x="1087" y="455"/>
                  <a:pt x="1086" y="452"/>
                  <a:pt x="1088" y="452"/>
                </a:cubicBezTo>
                <a:cubicBezTo>
                  <a:pt x="1090" y="452"/>
                  <a:pt x="1090" y="452"/>
                  <a:pt x="1090" y="452"/>
                </a:cubicBezTo>
                <a:cubicBezTo>
                  <a:pt x="1089" y="455"/>
                  <a:pt x="1092" y="454"/>
                  <a:pt x="1092" y="457"/>
                </a:cubicBezTo>
                <a:cubicBezTo>
                  <a:pt x="1097" y="457"/>
                  <a:pt x="1098" y="452"/>
                  <a:pt x="1102" y="451"/>
                </a:cubicBezTo>
                <a:cubicBezTo>
                  <a:pt x="1098" y="451"/>
                  <a:pt x="1097" y="454"/>
                  <a:pt x="1093" y="451"/>
                </a:cubicBezTo>
                <a:cubicBezTo>
                  <a:pt x="1094" y="449"/>
                  <a:pt x="1097" y="449"/>
                  <a:pt x="1098" y="446"/>
                </a:cubicBezTo>
                <a:cubicBezTo>
                  <a:pt x="1095" y="444"/>
                  <a:pt x="1092" y="446"/>
                  <a:pt x="1095" y="442"/>
                </a:cubicBezTo>
                <a:cubicBezTo>
                  <a:pt x="1084" y="443"/>
                  <a:pt x="1078" y="442"/>
                  <a:pt x="1067" y="444"/>
                </a:cubicBezTo>
                <a:cubicBezTo>
                  <a:pt x="1069" y="442"/>
                  <a:pt x="1064" y="441"/>
                  <a:pt x="1067" y="440"/>
                </a:cubicBezTo>
                <a:cubicBezTo>
                  <a:pt x="1068" y="439"/>
                  <a:pt x="1070" y="443"/>
                  <a:pt x="1070" y="440"/>
                </a:cubicBezTo>
                <a:cubicBezTo>
                  <a:pt x="1070" y="439"/>
                  <a:pt x="1068" y="439"/>
                  <a:pt x="1068" y="437"/>
                </a:cubicBezTo>
                <a:cubicBezTo>
                  <a:pt x="1069" y="436"/>
                  <a:pt x="1069" y="434"/>
                  <a:pt x="1071" y="434"/>
                </a:cubicBezTo>
                <a:cubicBezTo>
                  <a:pt x="1072" y="435"/>
                  <a:pt x="1075" y="439"/>
                  <a:pt x="1076" y="437"/>
                </a:cubicBezTo>
                <a:cubicBezTo>
                  <a:pt x="1072" y="435"/>
                  <a:pt x="1079" y="439"/>
                  <a:pt x="1079" y="436"/>
                </a:cubicBezTo>
                <a:cubicBezTo>
                  <a:pt x="1078" y="435"/>
                  <a:pt x="1077" y="435"/>
                  <a:pt x="1077" y="435"/>
                </a:cubicBezTo>
                <a:cubicBezTo>
                  <a:pt x="1078" y="434"/>
                  <a:pt x="1080" y="434"/>
                  <a:pt x="1082" y="434"/>
                </a:cubicBezTo>
                <a:cubicBezTo>
                  <a:pt x="1083" y="430"/>
                  <a:pt x="1081" y="431"/>
                  <a:pt x="1081" y="427"/>
                </a:cubicBezTo>
                <a:cubicBezTo>
                  <a:pt x="1084" y="427"/>
                  <a:pt x="1084" y="424"/>
                  <a:pt x="1087" y="425"/>
                </a:cubicBezTo>
                <a:cubicBezTo>
                  <a:pt x="1087" y="429"/>
                  <a:pt x="1091" y="428"/>
                  <a:pt x="1090" y="433"/>
                </a:cubicBezTo>
                <a:cubicBezTo>
                  <a:pt x="1093" y="434"/>
                  <a:pt x="1094" y="432"/>
                  <a:pt x="1097" y="432"/>
                </a:cubicBezTo>
                <a:cubicBezTo>
                  <a:pt x="1097" y="434"/>
                  <a:pt x="1095" y="436"/>
                  <a:pt x="1098" y="436"/>
                </a:cubicBezTo>
                <a:cubicBezTo>
                  <a:pt x="1100" y="435"/>
                  <a:pt x="1099" y="431"/>
                  <a:pt x="1102" y="431"/>
                </a:cubicBezTo>
                <a:cubicBezTo>
                  <a:pt x="1102" y="433"/>
                  <a:pt x="1104" y="434"/>
                  <a:pt x="1107" y="434"/>
                </a:cubicBezTo>
                <a:cubicBezTo>
                  <a:pt x="1107" y="431"/>
                  <a:pt x="1104" y="431"/>
                  <a:pt x="1105" y="427"/>
                </a:cubicBezTo>
                <a:cubicBezTo>
                  <a:pt x="1109" y="428"/>
                  <a:pt x="1109" y="425"/>
                  <a:pt x="1111" y="425"/>
                </a:cubicBezTo>
                <a:cubicBezTo>
                  <a:pt x="1111" y="427"/>
                  <a:pt x="1113" y="428"/>
                  <a:pt x="1113" y="430"/>
                </a:cubicBezTo>
                <a:cubicBezTo>
                  <a:pt x="1115" y="429"/>
                  <a:pt x="1121" y="432"/>
                  <a:pt x="1120" y="429"/>
                </a:cubicBezTo>
                <a:cubicBezTo>
                  <a:pt x="1119" y="429"/>
                  <a:pt x="1118" y="430"/>
                  <a:pt x="1117" y="430"/>
                </a:cubicBezTo>
                <a:cubicBezTo>
                  <a:pt x="1119" y="428"/>
                  <a:pt x="1115" y="428"/>
                  <a:pt x="1116" y="425"/>
                </a:cubicBezTo>
                <a:cubicBezTo>
                  <a:pt x="1125" y="422"/>
                  <a:pt x="1133" y="417"/>
                  <a:pt x="1138" y="414"/>
                </a:cubicBezTo>
                <a:cubicBezTo>
                  <a:pt x="1136" y="409"/>
                  <a:pt x="1140" y="411"/>
                  <a:pt x="1141" y="407"/>
                </a:cubicBezTo>
                <a:cubicBezTo>
                  <a:pt x="1135" y="404"/>
                  <a:pt x="1134" y="414"/>
                  <a:pt x="1132" y="416"/>
                </a:cubicBezTo>
                <a:cubicBezTo>
                  <a:pt x="1129" y="414"/>
                  <a:pt x="1125" y="417"/>
                  <a:pt x="1122" y="414"/>
                </a:cubicBezTo>
                <a:cubicBezTo>
                  <a:pt x="1123" y="411"/>
                  <a:pt x="1129" y="410"/>
                  <a:pt x="1133" y="407"/>
                </a:cubicBezTo>
                <a:cubicBezTo>
                  <a:pt x="1131" y="407"/>
                  <a:pt x="1129" y="409"/>
                  <a:pt x="1128" y="406"/>
                </a:cubicBezTo>
                <a:cubicBezTo>
                  <a:pt x="1135" y="397"/>
                  <a:pt x="1144" y="408"/>
                  <a:pt x="1154" y="409"/>
                </a:cubicBezTo>
                <a:cubicBezTo>
                  <a:pt x="1155" y="414"/>
                  <a:pt x="1149" y="410"/>
                  <a:pt x="1150" y="413"/>
                </a:cubicBezTo>
                <a:cubicBezTo>
                  <a:pt x="1152" y="414"/>
                  <a:pt x="1157" y="415"/>
                  <a:pt x="1159" y="414"/>
                </a:cubicBezTo>
                <a:cubicBezTo>
                  <a:pt x="1157" y="409"/>
                  <a:pt x="1160" y="409"/>
                  <a:pt x="1163" y="408"/>
                </a:cubicBezTo>
                <a:cubicBezTo>
                  <a:pt x="1162" y="406"/>
                  <a:pt x="1158" y="408"/>
                  <a:pt x="1158" y="406"/>
                </a:cubicBezTo>
                <a:cubicBezTo>
                  <a:pt x="1160" y="405"/>
                  <a:pt x="1161" y="404"/>
                  <a:pt x="1162" y="403"/>
                </a:cubicBezTo>
                <a:cubicBezTo>
                  <a:pt x="1158" y="403"/>
                  <a:pt x="1161" y="396"/>
                  <a:pt x="1162" y="396"/>
                </a:cubicBezTo>
                <a:cubicBezTo>
                  <a:pt x="1175" y="402"/>
                  <a:pt x="1183" y="389"/>
                  <a:pt x="1193" y="394"/>
                </a:cubicBezTo>
                <a:cubicBezTo>
                  <a:pt x="1198" y="390"/>
                  <a:pt x="1202" y="384"/>
                  <a:pt x="1201" y="380"/>
                </a:cubicBezTo>
                <a:cubicBezTo>
                  <a:pt x="1202" y="380"/>
                  <a:pt x="1203" y="379"/>
                  <a:pt x="1205" y="379"/>
                </a:cubicBezTo>
                <a:cubicBezTo>
                  <a:pt x="1203" y="382"/>
                  <a:pt x="1210" y="381"/>
                  <a:pt x="1207" y="386"/>
                </a:cubicBezTo>
                <a:cubicBezTo>
                  <a:pt x="1208" y="387"/>
                  <a:pt x="1212" y="385"/>
                  <a:pt x="1212" y="387"/>
                </a:cubicBezTo>
                <a:cubicBezTo>
                  <a:pt x="1209" y="388"/>
                  <a:pt x="1205" y="388"/>
                  <a:pt x="1206" y="393"/>
                </a:cubicBezTo>
                <a:cubicBezTo>
                  <a:pt x="1211" y="395"/>
                  <a:pt x="1217" y="389"/>
                  <a:pt x="1222" y="394"/>
                </a:cubicBezTo>
                <a:cubicBezTo>
                  <a:pt x="1224" y="393"/>
                  <a:pt x="1224" y="389"/>
                  <a:pt x="1228" y="390"/>
                </a:cubicBezTo>
                <a:cubicBezTo>
                  <a:pt x="1228" y="386"/>
                  <a:pt x="1224" y="386"/>
                  <a:pt x="1222" y="384"/>
                </a:cubicBezTo>
                <a:cubicBezTo>
                  <a:pt x="1224" y="381"/>
                  <a:pt x="1227" y="381"/>
                  <a:pt x="1228" y="378"/>
                </a:cubicBezTo>
                <a:cubicBezTo>
                  <a:pt x="1221" y="377"/>
                  <a:pt x="1217" y="373"/>
                  <a:pt x="1222" y="370"/>
                </a:cubicBezTo>
                <a:cubicBezTo>
                  <a:pt x="1226" y="372"/>
                  <a:pt x="1235" y="372"/>
                  <a:pt x="1237" y="369"/>
                </a:cubicBezTo>
                <a:cubicBezTo>
                  <a:pt x="1234" y="368"/>
                  <a:pt x="1231" y="371"/>
                  <a:pt x="1231" y="368"/>
                </a:cubicBezTo>
                <a:cubicBezTo>
                  <a:pt x="1236" y="367"/>
                  <a:pt x="1229" y="366"/>
                  <a:pt x="1229" y="365"/>
                </a:cubicBezTo>
                <a:cubicBezTo>
                  <a:pt x="1230" y="361"/>
                  <a:pt x="1235" y="364"/>
                  <a:pt x="1238" y="364"/>
                </a:cubicBezTo>
                <a:cubicBezTo>
                  <a:pt x="1239" y="361"/>
                  <a:pt x="1242" y="360"/>
                  <a:pt x="1244" y="359"/>
                </a:cubicBezTo>
                <a:cubicBezTo>
                  <a:pt x="1248" y="362"/>
                  <a:pt x="1250" y="361"/>
                  <a:pt x="1254" y="364"/>
                </a:cubicBezTo>
                <a:cubicBezTo>
                  <a:pt x="1254" y="363"/>
                  <a:pt x="1253" y="362"/>
                  <a:pt x="1253" y="361"/>
                </a:cubicBezTo>
                <a:cubicBezTo>
                  <a:pt x="1257" y="358"/>
                  <a:pt x="1267" y="358"/>
                  <a:pt x="1266" y="366"/>
                </a:cubicBezTo>
                <a:cubicBezTo>
                  <a:pt x="1268" y="362"/>
                  <a:pt x="1272" y="368"/>
                  <a:pt x="1273" y="366"/>
                </a:cubicBezTo>
                <a:cubicBezTo>
                  <a:pt x="1270" y="364"/>
                  <a:pt x="1274" y="360"/>
                  <a:pt x="1271" y="358"/>
                </a:cubicBezTo>
                <a:cubicBezTo>
                  <a:pt x="1274" y="358"/>
                  <a:pt x="1276" y="358"/>
                  <a:pt x="1276" y="356"/>
                </a:cubicBezTo>
                <a:cubicBezTo>
                  <a:pt x="1254" y="354"/>
                  <a:pt x="1230" y="355"/>
                  <a:pt x="1209" y="360"/>
                </a:cubicBezTo>
                <a:cubicBezTo>
                  <a:pt x="1210" y="364"/>
                  <a:pt x="1215" y="364"/>
                  <a:pt x="1215" y="369"/>
                </a:cubicBezTo>
                <a:cubicBezTo>
                  <a:pt x="1212" y="375"/>
                  <a:pt x="1204" y="370"/>
                  <a:pt x="1201" y="373"/>
                </a:cubicBezTo>
                <a:cubicBezTo>
                  <a:pt x="1205" y="377"/>
                  <a:pt x="1215" y="371"/>
                  <a:pt x="1219" y="374"/>
                </a:cubicBezTo>
                <a:cubicBezTo>
                  <a:pt x="1215" y="381"/>
                  <a:pt x="1205" y="376"/>
                  <a:pt x="1199" y="379"/>
                </a:cubicBezTo>
                <a:cubicBezTo>
                  <a:pt x="1198" y="380"/>
                  <a:pt x="1200" y="380"/>
                  <a:pt x="1200" y="381"/>
                </a:cubicBezTo>
                <a:cubicBezTo>
                  <a:pt x="1195" y="384"/>
                  <a:pt x="1186" y="383"/>
                  <a:pt x="1182" y="388"/>
                </a:cubicBezTo>
                <a:cubicBezTo>
                  <a:pt x="1183" y="389"/>
                  <a:pt x="1185" y="389"/>
                  <a:pt x="1185" y="391"/>
                </a:cubicBezTo>
                <a:cubicBezTo>
                  <a:pt x="1183" y="390"/>
                  <a:pt x="1183" y="392"/>
                  <a:pt x="1181" y="392"/>
                </a:cubicBezTo>
                <a:cubicBezTo>
                  <a:pt x="1181" y="388"/>
                  <a:pt x="1177" y="389"/>
                  <a:pt x="1177" y="386"/>
                </a:cubicBezTo>
                <a:cubicBezTo>
                  <a:pt x="1177" y="385"/>
                  <a:pt x="1180" y="386"/>
                  <a:pt x="1179" y="384"/>
                </a:cubicBezTo>
                <a:cubicBezTo>
                  <a:pt x="1172" y="382"/>
                  <a:pt x="1164" y="386"/>
                  <a:pt x="1161" y="381"/>
                </a:cubicBezTo>
                <a:cubicBezTo>
                  <a:pt x="1164" y="380"/>
                  <a:pt x="1165" y="385"/>
                  <a:pt x="1166" y="382"/>
                </a:cubicBezTo>
                <a:cubicBezTo>
                  <a:pt x="1164" y="381"/>
                  <a:pt x="1165" y="377"/>
                  <a:pt x="1168" y="377"/>
                </a:cubicBezTo>
                <a:cubicBezTo>
                  <a:pt x="1170" y="378"/>
                  <a:pt x="1171" y="380"/>
                  <a:pt x="1173" y="382"/>
                </a:cubicBezTo>
                <a:cubicBezTo>
                  <a:pt x="1175" y="382"/>
                  <a:pt x="1175" y="380"/>
                  <a:pt x="1178" y="381"/>
                </a:cubicBezTo>
                <a:cubicBezTo>
                  <a:pt x="1178" y="376"/>
                  <a:pt x="1178" y="375"/>
                  <a:pt x="1182" y="373"/>
                </a:cubicBezTo>
                <a:cubicBezTo>
                  <a:pt x="1179" y="373"/>
                  <a:pt x="1177" y="368"/>
                  <a:pt x="1176" y="371"/>
                </a:cubicBezTo>
                <a:cubicBezTo>
                  <a:pt x="1177" y="371"/>
                  <a:pt x="1177" y="372"/>
                  <a:pt x="1177" y="372"/>
                </a:cubicBezTo>
                <a:cubicBezTo>
                  <a:pt x="1171" y="374"/>
                  <a:pt x="1166" y="377"/>
                  <a:pt x="1159" y="378"/>
                </a:cubicBezTo>
                <a:cubicBezTo>
                  <a:pt x="1160" y="376"/>
                  <a:pt x="1158" y="376"/>
                  <a:pt x="1156" y="375"/>
                </a:cubicBezTo>
                <a:cubicBezTo>
                  <a:pt x="1151" y="378"/>
                  <a:pt x="1144" y="380"/>
                  <a:pt x="1140" y="383"/>
                </a:cubicBezTo>
                <a:cubicBezTo>
                  <a:pt x="1146" y="387"/>
                  <a:pt x="1152" y="379"/>
                  <a:pt x="1156" y="383"/>
                </a:cubicBezTo>
                <a:cubicBezTo>
                  <a:pt x="1155" y="386"/>
                  <a:pt x="1151" y="386"/>
                  <a:pt x="1149" y="387"/>
                </a:cubicBezTo>
                <a:cubicBezTo>
                  <a:pt x="1150" y="388"/>
                  <a:pt x="1152" y="388"/>
                  <a:pt x="1153" y="389"/>
                </a:cubicBezTo>
                <a:cubicBezTo>
                  <a:pt x="1145" y="395"/>
                  <a:pt x="1137" y="386"/>
                  <a:pt x="1126" y="389"/>
                </a:cubicBezTo>
                <a:cubicBezTo>
                  <a:pt x="1126" y="392"/>
                  <a:pt x="1131" y="392"/>
                  <a:pt x="1133" y="391"/>
                </a:cubicBezTo>
                <a:cubicBezTo>
                  <a:pt x="1131" y="394"/>
                  <a:pt x="1129" y="396"/>
                  <a:pt x="1125" y="397"/>
                </a:cubicBezTo>
                <a:cubicBezTo>
                  <a:pt x="1124" y="394"/>
                  <a:pt x="1118" y="395"/>
                  <a:pt x="1116" y="397"/>
                </a:cubicBezTo>
                <a:cubicBezTo>
                  <a:pt x="1116" y="401"/>
                  <a:pt x="1121" y="400"/>
                  <a:pt x="1120" y="404"/>
                </a:cubicBezTo>
                <a:cubicBezTo>
                  <a:pt x="1118" y="404"/>
                  <a:pt x="1118" y="405"/>
                  <a:pt x="1117" y="405"/>
                </a:cubicBezTo>
                <a:cubicBezTo>
                  <a:pt x="1117" y="402"/>
                  <a:pt x="1118" y="400"/>
                  <a:pt x="1115" y="399"/>
                </a:cubicBezTo>
                <a:cubicBezTo>
                  <a:pt x="1113" y="403"/>
                  <a:pt x="1109" y="404"/>
                  <a:pt x="1105" y="403"/>
                </a:cubicBezTo>
                <a:cubicBezTo>
                  <a:pt x="1106" y="403"/>
                  <a:pt x="1108" y="404"/>
                  <a:pt x="1108" y="403"/>
                </a:cubicBezTo>
                <a:cubicBezTo>
                  <a:pt x="1106" y="399"/>
                  <a:pt x="1102" y="401"/>
                  <a:pt x="1100" y="397"/>
                </a:cubicBezTo>
                <a:cubicBezTo>
                  <a:pt x="1103" y="397"/>
                  <a:pt x="1106" y="396"/>
                  <a:pt x="1107" y="395"/>
                </a:cubicBezTo>
                <a:cubicBezTo>
                  <a:pt x="1099" y="390"/>
                  <a:pt x="1088" y="402"/>
                  <a:pt x="1084" y="394"/>
                </a:cubicBezTo>
                <a:cubicBezTo>
                  <a:pt x="1084" y="391"/>
                  <a:pt x="1088" y="392"/>
                  <a:pt x="1088" y="389"/>
                </a:cubicBezTo>
                <a:cubicBezTo>
                  <a:pt x="1085" y="389"/>
                  <a:pt x="1081" y="391"/>
                  <a:pt x="1078" y="389"/>
                </a:cubicBezTo>
                <a:cubicBezTo>
                  <a:pt x="1077" y="392"/>
                  <a:pt x="1079" y="392"/>
                  <a:pt x="1079" y="395"/>
                </a:cubicBezTo>
                <a:cubicBezTo>
                  <a:pt x="1077" y="397"/>
                  <a:pt x="1074" y="396"/>
                  <a:pt x="1072" y="398"/>
                </a:cubicBezTo>
                <a:cubicBezTo>
                  <a:pt x="1074" y="399"/>
                  <a:pt x="1076" y="399"/>
                  <a:pt x="1077" y="401"/>
                </a:cubicBezTo>
                <a:cubicBezTo>
                  <a:pt x="1070" y="402"/>
                  <a:pt x="1063" y="405"/>
                  <a:pt x="1057" y="402"/>
                </a:cubicBezTo>
                <a:cubicBezTo>
                  <a:pt x="1056" y="405"/>
                  <a:pt x="1054" y="406"/>
                  <a:pt x="1050" y="407"/>
                </a:cubicBezTo>
                <a:cubicBezTo>
                  <a:pt x="1049" y="405"/>
                  <a:pt x="1047" y="406"/>
                  <a:pt x="1047" y="403"/>
                </a:cubicBezTo>
                <a:cubicBezTo>
                  <a:pt x="1054" y="402"/>
                  <a:pt x="1059" y="399"/>
                  <a:pt x="1063" y="395"/>
                </a:cubicBezTo>
                <a:cubicBezTo>
                  <a:pt x="1058" y="394"/>
                  <a:pt x="1062" y="390"/>
                  <a:pt x="1062" y="386"/>
                </a:cubicBezTo>
                <a:cubicBezTo>
                  <a:pt x="1068" y="384"/>
                  <a:pt x="1069" y="386"/>
                  <a:pt x="1074" y="384"/>
                </a:cubicBezTo>
                <a:cubicBezTo>
                  <a:pt x="1074" y="387"/>
                  <a:pt x="1076" y="387"/>
                  <a:pt x="1079" y="388"/>
                </a:cubicBezTo>
                <a:cubicBezTo>
                  <a:pt x="1083" y="382"/>
                  <a:pt x="1092" y="382"/>
                  <a:pt x="1095" y="376"/>
                </a:cubicBezTo>
                <a:cubicBezTo>
                  <a:pt x="1098" y="377"/>
                  <a:pt x="1100" y="374"/>
                  <a:pt x="1101" y="376"/>
                </a:cubicBezTo>
                <a:cubicBezTo>
                  <a:pt x="1100" y="378"/>
                  <a:pt x="1097" y="376"/>
                  <a:pt x="1097" y="380"/>
                </a:cubicBezTo>
                <a:cubicBezTo>
                  <a:pt x="1100" y="380"/>
                  <a:pt x="1100" y="381"/>
                  <a:pt x="1103" y="381"/>
                </a:cubicBezTo>
                <a:cubicBezTo>
                  <a:pt x="1101" y="378"/>
                  <a:pt x="1103" y="378"/>
                  <a:pt x="1104" y="376"/>
                </a:cubicBezTo>
                <a:cubicBezTo>
                  <a:pt x="1103" y="374"/>
                  <a:pt x="1100" y="375"/>
                  <a:pt x="1100" y="374"/>
                </a:cubicBezTo>
                <a:cubicBezTo>
                  <a:pt x="1105" y="372"/>
                  <a:pt x="1097" y="365"/>
                  <a:pt x="1103" y="362"/>
                </a:cubicBezTo>
                <a:cubicBezTo>
                  <a:pt x="1095" y="362"/>
                  <a:pt x="1087" y="368"/>
                  <a:pt x="1082" y="362"/>
                </a:cubicBezTo>
                <a:cubicBezTo>
                  <a:pt x="1082" y="363"/>
                  <a:pt x="1083" y="364"/>
                  <a:pt x="1082" y="364"/>
                </a:cubicBezTo>
                <a:cubicBezTo>
                  <a:pt x="1080" y="364"/>
                  <a:pt x="1080" y="365"/>
                  <a:pt x="1078" y="365"/>
                </a:cubicBezTo>
                <a:cubicBezTo>
                  <a:pt x="1077" y="363"/>
                  <a:pt x="1079" y="362"/>
                  <a:pt x="1079" y="359"/>
                </a:cubicBezTo>
                <a:cubicBezTo>
                  <a:pt x="1075" y="356"/>
                  <a:pt x="1073" y="357"/>
                  <a:pt x="1069" y="357"/>
                </a:cubicBezTo>
                <a:cubicBezTo>
                  <a:pt x="1072" y="355"/>
                  <a:pt x="1075" y="355"/>
                  <a:pt x="1073" y="352"/>
                </a:cubicBezTo>
                <a:cubicBezTo>
                  <a:pt x="1077" y="351"/>
                  <a:pt x="1079" y="347"/>
                  <a:pt x="1084" y="347"/>
                </a:cubicBezTo>
                <a:cubicBezTo>
                  <a:pt x="1082" y="342"/>
                  <a:pt x="1080" y="341"/>
                  <a:pt x="1081" y="335"/>
                </a:cubicBezTo>
                <a:cubicBezTo>
                  <a:pt x="1074" y="332"/>
                  <a:pt x="1072" y="337"/>
                  <a:pt x="1067" y="335"/>
                </a:cubicBezTo>
                <a:cubicBezTo>
                  <a:pt x="1071" y="333"/>
                  <a:pt x="1071" y="332"/>
                  <a:pt x="1072" y="329"/>
                </a:cubicBezTo>
                <a:cubicBezTo>
                  <a:pt x="1076" y="328"/>
                  <a:pt x="1078" y="332"/>
                  <a:pt x="1081" y="328"/>
                </a:cubicBezTo>
                <a:cubicBezTo>
                  <a:pt x="1081" y="331"/>
                  <a:pt x="1085" y="328"/>
                  <a:pt x="1086" y="331"/>
                </a:cubicBezTo>
                <a:cubicBezTo>
                  <a:pt x="1084" y="334"/>
                  <a:pt x="1090" y="336"/>
                  <a:pt x="1087" y="341"/>
                </a:cubicBezTo>
                <a:cubicBezTo>
                  <a:pt x="1090" y="341"/>
                  <a:pt x="1089" y="344"/>
                  <a:pt x="1092" y="343"/>
                </a:cubicBezTo>
                <a:cubicBezTo>
                  <a:pt x="1095" y="340"/>
                  <a:pt x="1095" y="338"/>
                  <a:pt x="1097" y="336"/>
                </a:cubicBezTo>
                <a:cubicBezTo>
                  <a:pt x="1095" y="333"/>
                  <a:pt x="1090" y="333"/>
                  <a:pt x="1087" y="331"/>
                </a:cubicBezTo>
                <a:cubicBezTo>
                  <a:pt x="1089" y="325"/>
                  <a:pt x="1097" y="325"/>
                  <a:pt x="1102" y="329"/>
                </a:cubicBezTo>
                <a:cubicBezTo>
                  <a:pt x="1102" y="335"/>
                  <a:pt x="1104" y="333"/>
                  <a:pt x="1104" y="339"/>
                </a:cubicBezTo>
                <a:cubicBezTo>
                  <a:pt x="1102" y="341"/>
                  <a:pt x="1098" y="340"/>
                  <a:pt x="1098" y="343"/>
                </a:cubicBezTo>
                <a:cubicBezTo>
                  <a:pt x="1099" y="344"/>
                  <a:pt x="1101" y="344"/>
                  <a:pt x="1102" y="345"/>
                </a:cubicBezTo>
                <a:cubicBezTo>
                  <a:pt x="1098" y="352"/>
                  <a:pt x="1086" y="347"/>
                  <a:pt x="1081" y="351"/>
                </a:cubicBezTo>
                <a:cubicBezTo>
                  <a:pt x="1081" y="354"/>
                  <a:pt x="1081" y="354"/>
                  <a:pt x="1081" y="356"/>
                </a:cubicBezTo>
                <a:cubicBezTo>
                  <a:pt x="1085" y="355"/>
                  <a:pt x="1084" y="360"/>
                  <a:pt x="1086" y="361"/>
                </a:cubicBezTo>
                <a:cubicBezTo>
                  <a:pt x="1089" y="359"/>
                  <a:pt x="1088" y="358"/>
                  <a:pt x="1087" y="356"/>
                </a:cubicBezTo>
                <a:cubicBezTo>
                  <a:pt x="1091" y="357"/>
                  <a:pt x="1088" y="352"/>
                  <a:pt x="1089" y="352"/>
                </a:cubicBezTo>
                <a:cubicBezTo>
                  <a:pt x="1093" y="352"/>
                  <a:pt x="1093" y="350"/>
                  <a:pt x="1096" y="350"/>
                </a:cubicBezTo>
                <a:cubicBezTo>
                  <a:pt x="1098" y="351"/>
                  <a:pt x="1098" y="354"/>
                  <a:pt x="1102" y="353"/>
                </a:cubicBezTo>
                <a:cubicBezTo>
                  <a:pt x="1102" y="349"/>
                  <a:pt x="1104" y="349"/>
                  <a:pt x="1106" y="348"/>
                </a:cubicBezTo>
                <a:cubicBezTo>
                  <a:pt x="1107" y="349"/>
                  <a:pt x="1109" y="352"/>
                  <a:pt x="1109" y="350"/>
                </a:cubicBezTo>
                <a:cubicBezTo>
                  <a:pt x="1109" y="348"/>
                  <a:pt x="1108" y="344"/>
                  <a:pt x="1107" y="340"/>
                </a:cubicBezTo>
                <a:cubicBezTo>
                  <a:pt x="1111" y="341"/>
                  <a:pt x="1110" y="336"/>
                  <a:pt x="1113" y="335"/>
                </a:cubicBezTo>
                <a:cubicBezTo>
                  <a:pt x="1117" y="334"/>
                  <a:pt x="1118" y="337"/>
                  <a:pt x="1124" y="337"/>
                </a:cubicBezTo>
                <a:cubicBezTo>
                  <a:pt x="1121" y="340"/>
                  <a:pt x="1122" y="341"/>
                  <a:pt x="1125" y="342"/>
                </a:cubicBezTo>
                <a:cubicBezTo>
                  <a:pt x="1124" y="343"/>
                  <a:pt x="1122" y="347"/>
                  <a:pt x="1120" y="345"/>
                </a:cubicBezTo>
                <a:cubicBezTo>
                  <a:pt x="1119" y="349"/>
                  <a:pt x="1128" y="345"/>
                  <a:pt x="1128" y="348"/>
                </a:cubicBezTo>
                <a:cubicBezTo>
                  <a:pt x="1125" y="348"/>
                  <a:pt x="1122" y="348"/>
                  <a:pt x="1121" y="350"/>
                </a:cubicBezTo>
                <a:cubicBezTo>
                  <a:pt x="1125" y="350"/>
                  <a:pt x="1126" y="348"/>
                  <a:pt x="1130" y="349"/>
                </a:cubicBezTo>
                <a:cubicBezTo>
                  <a:pt x="1127" y="353"/>
                  <a:pt x="1133" y="350"/>
                  <a:pt x="1132" y="354"/>
                </a:cubicBezTo>
                <a:cubicBezTo>
                  <a:pt x="1130" y="355"/>
                  <a:pt x="1126" y="355"/>
                  <a:pt x="1123" y="356"/>
                </a:cubicBezTo>
                <a:cubicBezTo>
                  <a:pt x="1123" y="354"/>
                  <a:pt x="1125" y="353"/>
                  <a:pt x="1122" y="352"/>
                </a:cubicBezTo>
                <a:cubicBezTo>
                  <a:pt x="1120" y="357"/>
                  <a:pt x="1114" y="357"/>
                  <a:pt x="1111" y="360"/>
                </a:cubicBezTo>
                <a:cubicBezTo>
                  <a:pt x="1111" y="364"/>
                  <a:pt x="1110" y="364"/>
                  <a:pt x="1111" y="366"/>
                </a:cubicBezTo>
                <a:cubicBezTo>
                  <a:pt x="1110" y="367"/>
                  <a:pt x="1108" y="366"/>
                  <a:pt x="1108" y="367"/>
                </a:cubicBezTo>
                <a:cubicBezTo>
                  <a:pt x="1109" y="370"/>
                  <a:pt x="1113" y="370"/>
                  <a:pt x="1113" y="373"/>
                </a:cubicBezTo>
                <a:cubicBezTo>
                  <a:pt x="1112" y="374"/>
                  <a:pt x="1109" y="374"/>
                  <a:pt x="1109" y="377"/>
                </a:cubicBezTo>
                <a:cubicBezTo>
                  <a:pt x="1111" y="378"/>
                  <a:pt x="1112" y="380"/>
                  <a:pt x="1115" y="379"/>
                </a:cubicBezTo>
                <a:cubicBezTo>
                  <a:pt x="1116" y="375"/>
                  <a:pt x="1116" y="372"/>
                  <a:pt x="1113" y="369"/>
                </a:cubicBezTo>
                <a:cubicBezTo>
                  <a:pt x="1114" y="368"/>
                  <a:pt x="1118" y="369"/>
                  <a:pt x="1118" y="367"/>
                </a:cubicBezTo>
                <a:cubicBezTo>
                  <a:pt x="1117" y="366"/>
                  <a:pt x="1115" y="365"/>
                  <a:pt x="1116" y="363"/>
                </a:cubicBezTo>
                <a:cubicBezTo>
                  <a:pt x="1119" y="367"/>
                  <a:pt x="1117" y="358"/>
                  <a:pt x="1122" y="360"/>
                </a:cubicBezTo>
                <a:cubicBezTo>
                  <a:pt x="1123" y="365"/>
                  <a:pt x="1118" y="363"/>
                  <a:pt x="1119" y="368"/>
                </a:cubicBezTo>
                <a:cubicBezTo>
                  <a:pt x="1125" y="370"/>
                  <a:pt x="1129" y="365"/>
                  <a:pt x="1135" y="364"/>
                </a:cubicBezTo>
                <a:cubicBezTo>
                  <a:pt x="1135" y="364"/>
                  <a:pt x="1136" y="365"/>
                  <a:pt x="1138" y="365"/>
                </a:cubicBezTo>
                <a:cubicBezTo>
                  <a:pt x="1151" y="365"/>
                  <a:pt x="1150" y="355"/>
                  <a:pt x="1158" y="354"/>
                </a:cubicBezTo>
                <a:cubicBezTo>
                  <a:pt x="1159" y="354"/>
                  <a:pt x="1159" y="356"/>
                  <a:pt x="1161" y="355"/>
                </a:cubicBezTo>
                <a:cubicBezTo>
                  <a:pt x="1161" y="352"/>
                  <a:pt x="1165" y="352"/>
                  <a:pt x="1165" y="348"/>
                </a:cubicBezTo>
                <a:cubicBezTo>
                  <a:pt x="1160" y="348"/>
                  <a:pt x="1156" y="350"/>
                  <a:pt x="1151" y="349"/>
                </a:cubicBezTo>
                <a:cubicBezTo>
                  <a:pt x="1152" y="348"/>
                  <a:pt x="1152" y="346"/>
                  <a:pt x="1154" y="345"/>
                </a:cubicBezTo>
                <a:cubicBezTo>
                  <a:pt x="1152" y="345"/>
                  <a:pt x="1150" y="345"/>
                  <a:pt x="1150" y="344"/>
                </a:cubicBezTo>
                <a:cubicBezTo>
                  <a:pt x="1150" y="342"/>
                  <a:pt x="1155" y="345"/>
                  <a:pt x="1154" y="342"/>
                </a:cubicBezTo>
                <a:cubicBezTo>
                  <a:pt x="1150" y="337"/>
                  <a:pt x="1146" y="339"/>
                  <a:pt x="1143" y="337"/>
                </a:cubicBezTo>
                <a:cubicBezTo>
                  <a:pt x="1146" y="336"/>
                  <a:pt x="1147" y="334"/>
                  <a:pt x="1149" y="331"/>
                </a:cubicBezTo>
                <a:cubicBezTo>
                  <a:pt x="1150" y="332"/>
                  <a:pt x="1151" y="336"/>
                  <a:pt x="1152" y="333"/>
                </a:cubicBezTo>
                <a:cubicBezTo>
                  <a:pt x="1150" y="332"/>
                  <a:pt x="1156" y="331"/>
                  <a:pt x="1156" y="329"/>
                </a:cubicBezTo>
                <a:cubicBezTo>
                  <a:pt x="1153" y="327"/>
                  <a:pt x="1156" y="326"/>
                  <a:pt x="1156" y="322"/>
                </a:cubicBezTo>
                <a:cubicBezTo>
                  <a:pt x="1146" y="322"/>
                  <a:pt x="1134" y="326"/>
                  <a:pt x="1125" y="326"/>
                </a:cubicBezTo>
                <a:cubicBezTo>
                  <a:pt x="1127" y="325"/>
                  <a:pt x="1127" y="324"/>
                  <a:pt x="1128" y="323"/>
                </a:cubicBezTo>
                <a:cubicBezTo>
                  <a:pt x="1120" y="323"/>
                  <a:pt x="1113" y="332"/>
                  <a:pt x="1106" y="327"/>
                </a:cubicBezTo>
                <a:cubicBezTo>
                  <a:pt x="1111" y="323"/>
                  <a:pt x="1113" y="321"/>
                  <a:pt x="1117" y="320"/>
                </a:cubicBezTo>
                <a:cubicBezTo>
                  <a:pt x="1115" y="320"/>
                  <a:pt x="1115" y="317"/>
                  <a:pt x="1115" y="315"/>
                </a:cubicBezTo>
                <a:cubicBezTo>
                  <a:pt x="1118" y="311"/>
                  <a:pt x="1120" y="311"/>
                  <a:pt x="1117" y="306"/>
                </a:cubicBezTo>
                <a:cubicBezTo>
                  <a:pt x="1113" y="308"/>
                  <a:pt x="1113" y="304"/>
                  <a:pt x="1109" y="306"/>
                </a:cubicBezTo>
                <a:cubicBezTo>
                  <a:pt x="1108" y="301"/>
                  <a:pt x="1113" y="300"/>
                  <a:pt x="1110" y="296"/>
                </a:cubicBezTo>
                <a:cubicBezTo>
                  <a:pt x="1112" y="295"/>
                  <a:pt x="1113" y="298"/>
                  <a:pt x="1114" y="296"/>
                </a:cubicBezTo>
                <a:cubicBezTo>
                  <a:pt x="1113" y="292"/>
                  <a:pt x="1105" y="294"/>
                  <a:pt x="1104" y="290"/>
                </a:cubicBezTo>
                <a:cubicBezTo>
                  <a:pt x="1105" y="288"/>
                  <a:pt x="1106" y="289"/>
                  <a:pt x="1105" y="286"/>
                </a:cubicBezTo>
                <a:cubicBezTo>
                  <a:pt x="1103" y="285"/>
                  <a:pt x="1097" y="282"/>
                  <a:pt x="1095" y="285"/>
                </a:cubicBezTo>
                <a:cubicBezTo>
                  <a:pt x="1098" y="286"/>
                  <a:pt x="1102" y="285"/>
                  <a:pt x="1102" y="287"/>
                </a:cubicBezTo>
                <a:cubicBezTo>
                  <a:pt x="1101" y="289"/>
                  <a:pt x="1101" y="293"/>
                  <a:pt x="1103" y="294"/>
                </a:cubicBezTo>
                <a:cubicBezTo>
                  <a:pt x="1095" y="296"/>
                  <a:pt x="1087" y="299"/>
                  <a:pt x="1084" y="306"/>
                </a:cubicBezTo>
                <a:cubicBezTo>
                  <a:pt x="1073" y="306"/>
                  <a:pt x="1073" y="306"/>
                  <a:pt x="1073" y="306"/>
                </a:cubicBezTo>
                <a:cubicBezTo>
                  <a:pt x="1073" y="306"/>
                  <a:pt x="1073" y="308"/>
                  <a:pt x="1072" y="308"/>
                </a:cubicBezTo>
                <a:cubicBezTo>
                  <a:pt x="1070" y="311"/>
                  <a:pt x="1076" y="308"/>
                  <a:pt x="1074" y="311"/>
                </a:cubicBezTo>
                <a:cubicBezTo>
                  <a:pt x="1073" y="311"/>
                  <a:pt x="1073" y="310"/>
                  <a:pt x="1072" y="310"/>
                </a:cubicBezTo>
                <a:cubicBezTo>
                  <a:pt x="1069" y="319"/>
                  <a:pt x="1058" y="317"/>
                  <a:pt x="1051" y="315"/>
                </a:cubicBezTo>
                <a:cubicBezTo>
                  <a:pt x="1051" y="313"/>
                  <a:pt x="1053" y="313"/>
                  <a:pt x="1053" y="310"/>
                </a:cubicBezTo>
                <a:cubicBezTo>
                  <a:pt x="1049" y="310"/>
                  <a:pt x="1052" y="308"/>
                  <a:pt x="1049" y="307"/>
                </a:cubicBezTo>
                <a:cubicBezTo>
                  <a:pt x="1052" y="304"/>
                  <a:pt x="1052" y="301"/>
                  <a:pt x="1057" y="301"/>
                </a:cubicBezTo>
                <a:cubicBezTo>
                  <a:pt x="1058" y="298"/>
                  <a:pt x="1057" y="297"/>
                  <a:pt x="1056" y="295"/>
                </a:cubicBezTo>
                <a:cubicBezTo>
                  <a:pt x="1058" y="294"/>
                  <a:pt x="1063" y="292"/>
                  <a:pt x="1066" y="294"/>
                </a:cubicBezTo>
                <a:cubicBezTo>
                  <a:pt x="1065" y="291"/>
                  <a:pt x="1065" y="292"/>
                  <a:pt x="1068" y="290"/>
                </a:cubicBezTo>
                <a:cubicBezTo>
                  <a:pt x="1063" y="290"/>
                  <a:pt x="1056" y="289"/>
                  <a:pt x="1057" y="286"/>
                </a:cubicBezTo>
                <a:cubicBezTo>
                  <a:pt x="1054" y="285"/>
                  <a:pt x="1052" y="288"/>
                  <a:pt x="1051" y="285"/>
                </a:cubicBezTo>
                <a:cubicBezTo>
                  <a:pt x="1056" y="285"/>
                  <a:pt x="1061" y="284"/>
                  <a:pt x="1070" y="283"/>
                </a:cubicBezTo>
                <a:cubicBezTo>
                  <a:pt x="1061" y="275"/>
                  <a:pt x="1047" y="283"/>
                  <a:pt x="1039" y="283"/>
                </a:cubicBezTo>
                <a:cubicBezTo>
                  <a:pt x="1043" y="279"/>
                  <a:pt x="1050" y="278"/>
                  <a:pt x="1057" y="278"/>
                </a:cubicBezTo>
                <a:cubicBezTo>
                  <a:pt x="1059" y="277"/>
                  <a:pt x="1056" y="276"/>
                  <a:pt x="1059" y="275"/>
                </a:cubicBezTo>
                <a:cubicBezTo>
                  <a:pt x="1061" y="276"/>
                  <a:pt x="1061" y="274"/>
                  <a:pt x="1063" y="274"/>
                </a:cubicBezTo>
                <a:cubicBezTo>
                  <a:pt x="1066" y="275"/>
                  <a:pt x="1065" y="278"/>
                  <a:pt x="1069" y="278"/>
                </a:cubicBezTo>
                <a:cubicBezTo>
                  <a:pt x="1068" y="273"/>
                  <a:pt x="1075" y="279"/>
                  <a:pt x="1075" y="273"/>
                </a:cubicBezTo>
                <a:cubicBezTo>
                  <a:pt x="1070" y="271"/>
                  <a:pt x="1061" y="270"/>
                  <a:pt x="1058" y="271"/>
                </a:cubicBezTo>
                <a:cubicBezTo>
                  <a:pt x="1058" y="270"/>
                  <a:pt x="1060" y="271"/>
                  <a:pt x="1060" y="269"/>
                </a:cubicBezTo>
                <a:cubicBezTo>
                  <a:pt x="1060" y="267"/>
                  <a:pt x="1057" y="268"/>
                  <a:pt x="1058" y="265"/>
                </a:cubicBezTo>
                <a:cubicBezTo>
                  <a:pt x="1052" y="267"/>
                  <a:pt x="1046" y="265"/>
                  <a:pt x="1043" y="262"/>
                </a:cubicBezTo>
                <a:cubicBezTo>
                  <a:pt x="1043" y="264"/>
                  <a:pt x="1044" y="264"/>
                  <a:pt x="1044" y="266"/>
                </a:cubicBezTo>
                <a:cubicBezTo>
                  <a:pt x="1037" y="268"/>
                  <a:pt x="1028" y="277"/>
                  <a:pt x="1017" y="275"/>
                </a:cubicBezTo>
                <a:cubicBezTo>
                  <a:pt x="1015" y="279"/>
                  <a:pt x="1007" y="276"/>
                  <a:pt x="1004" y="279"/>
                </a:cubicBezTo>
                <a:cubicBezTo>
                  <a:pt x="1010" y="288"/>
                  <a:pt x="1021" y="278"/>
                  <a:pt x="1029" y="285"/>
                </a:cubicBezTo>
                <a:cubicBezTo>
                  <a:pt x="1028" y="285"/>
                  <a:pt x="1028" y="286"/>
                  <a:pt x="1027" y="287"/>
                </a:cubicBezTo>
                <a:cubicBezTo>
                  <a:pt x="1032" y="287"/>
                  <a:pt x="1038" y="283"/>
                  <a:pt x="1041" y="288"/>
                </a:cubicBezTo>
                <a:cubicBezTo>
                  <a:pt x="1042" y="286"/>
                  <a:pt x="1044" y="285"/>
                  <a:pt x="1046" y="286"/>
                </a:cubicBezTo>
                <a:cubicBezTo>
                  <a:pt x="1046" y="286"/>
                  <a:pt x="1047" y="287"/>
                  <a:pt x="1047" y="287"/>
                </a:cubicBezTo>
                <a:cubicBezTo>
                  <a:pt x="1047" y="290"/>
                  <a:pt x="1043" y="289"/>
                  <a:pt x="1040" y="289"/>
                </a:cubicBezTo>
                <a:cubicBezTo>
                  <a:pt x="1039" y="291"/>
                  <a:pt x="1040" y="291"/>
                  <a:pt x="1039" y="292"/>
                </a:cubicBezTo>
                <a:cubicBezTo>
                  <a:pt x="1033" y="293"/>
                  <a:pt x="1028" y="293"/>
                  <a:pt x="1022" y="292"/>
                </a:cubicBezTo>
                <a:cubicBezTo>
                  <a:pt x="1022" y="290"/>
                  <a:pt x="1026" y="290"/>
                  <a:pt x="1024" y="288"/>
                </a:cubicBezTo>
                <a:cubicBezTo>
                  <a:pt x="1020" y="287"/>
                  <a:pt x="1020" y="290"/>
                  <a:pt x="1018" y="289"/>
                </a:cubicBezTo>
                <a:cubicBezTo>
                  <a:pt x="1002" y="281"/>
                  <a:pt x="987" y="292"/>
                  <a:pt x="972" y="290"/>
                </a:cubicBezTo>
                <a:cubicBezTo>
                  <a:pt x="973" y="286"/>
                  <a:pt x="975" y="289"/>
                  <a:pt x="974" y="284"/>
                </a:cubicBezTo>
                <a:cubicBezTo>
                  <a:pt x="983" y="283"/>
                  <a:pt x="987" y="287"/>
                  <a:pt x="990" y="279"/>
                </a:cubicBezTo>
                <a:cubicBezTo>
                  <a:pt x="986" y="280"/>
                  <a:pt x="985" y="277"/>
                  <a:pt x="985" y="274"/>
                </a:cubicBezTo>
                <a:cubicBezTo>
                  <a:pt x="986" y="273"/>
                  <a:pt x="989" y="274"/>
                  <a:pt x="989" y="271"/>
                </a:cubicBezTo>
                <a:cubicBezTo>
                  <a:pt x="985" y="270"/>
                  <a:pt x="984" y="274"/>
                  <a:pt x="981" y="275"/>
                </a:cubicBezTo>
                <a:cubicBezTo>
                  <a:pt x="980" y="276"/>
                  <a:pt x="974" y="276"/>
                  <a:pt x="973" y="276"/>
                </a:cubicBezTo>
                <a:cubicBezTo>
                  <a:pt x="973" y="276"/>
                  <a:pt x="973" y="273"/>
                  <a:pt x="973" y="273"/>
                </a:cubicBezTo>
                <a:cubicBezTo>
                  <a:pt x="966" y="270"/>
                  <a:pt x="957" y="272"/>
                  <a:pt x="950" y="268"/>
                </a:cubicBezTo>
                <a:cubicBezTo>
                  <a:pt x="951" y="265"/>
                  <a:pt x="955" y="267"/>
                  <a:pt x="956" y="264"/>
                </a:cubicBezTo>
                <a:cubicBezTo>
                  <a:pt x="953" y="265"/>
                  <a:pt x="951" y="262"/>
                  <a:pt x="949" y="264"/>
                </a:cubicBezTo>
                <a:cubicBezTo>
                  <a:pt x="948" y="260"/>
                  <a:pt x="946" y="258"/>
                  <a:pt x="942" y="257"/>
                </a:cubicBezTo>
                <a:cubicBezTo>
                  <a:pt x="944" y="249"/>
                  <a:pt x="951" y="242"/>
                  <a:pt x="960" y="240"/>
                </a:cubicBezTo>
                <a:cubicBezTo>
                  <a:pt x="957" y="238"/>
                  <a:pt x="950" y="241"/>
                  <a:pt x="948" y="237"/>
                </a:cubicBezTo>
                <a:cubicBezTo>
                  <a:pt x="953" y="237"/>
                  <a:pt x="953" y="236"/>
                  <a:pt x="955" y="236"/>
                </a:cubicBezTo>
                <a:cubicBezTo>
                  <a:pt x="951" y="235"/>
                  <a:pt x="948" y="233"/>
                  <a:pt x="943" y="235"/>
                </a:cubicBezTo>
                <a:cubicBezTo>
                  <a:pt x="942" y="233"/>
                  <a:pt x="942" y="232"/>
                  <a:pt x="942" y="228"/>
                </a:cubicBezTo>
                <a:cubicBezTo>
                  <a:pt x="947" y="229"/>
                  <a:pt x="946" y="226"/>
                  <a:pt x="947" y="224"/>
                </a:cubicBezTo>
                <a:cubicBezTo>
                  <a:pt x="951" y="223"/>
                  <a:pt x="956" y="225"/>
                  <a:pt x="958" y="222"/>
                </a:cubicBezTo>
                <a:cubicBezTo>
                  <a:pt x="953" y="222"/>
                  <a:pt x="949" y="222"/>
                  <a:pt x="948" y="219"/>
                </a:cubicBezTo>
                <a:cubicBezTo>
                  <a:pt x="953" y="220"/>
                  <a:pt x="954" y="217"/>
                  <a:pt x="957" y="215"/>
                </a:cubicBezTo>
                <a:cubicBezTo>
                  <a:pt x="955" y="214"/>
                  <a:pt x="952" y="215"/>
                  <a:pt x="952" y="213"/>
                </a:cubicBezTo>
                <a:cubicBezTo>
                  <a:pt x="967" y="211"/>
                  <a:pt x="978" y="218"/>
                  <a:pt x="991" y="213"/>
                </a:cubicBezTo>
                <a:cubicBezTo>
                  <a:pt x="995" y="219"/>
                  <a:pt x="1005" y="212"/>
                  <a:pt x="1012" y="216"/>
                </a:cubicBezTo>
                <a:cubicBezTo>
                  <a:pt x="1012" y="218"/>
                  <a:pt x="1008" y="215"/>
                  <a:pt x="1008" y="217"/>
                </a:cubicBezTo>
                <a:cubicBezTo>
                  <a:pt x="1014" y="219"/>
                  <a:pt x="1022" y="217"/>
                  <a:pt x="1025" y="215"/>
                </a:cubicBezTo>
                <a:cubicBezTo>
                  <a:pt x="1016" y="214"/>
                  <a:pt x="1015" y="210"/>
                  <a:pt x="1010" y="209"/>
                </a:cubicBezTo>
                <a:cubicBezTo>
                  <a:pt x="1001" y="207"/>
                  <a:pt x="990" y="208"/>
                  <a:pt x="980" y="207"/>
                </a:cubicBezTo>
                <a:cubicBezTo>
                  <a:pt x="980" y="203"/>
                  <a:pt x="973" y="206"/>
                  <a:pt x="975" y="201"/>
                </a:cubicBezTo>
                <a:cubicBezTo>
                  <a:pt x="966" y="199"/>
                  <a:pt x="954" y="198"/>
                  <a:pt x="948" y="195"/>
                </a:cubicBezTo>
                <a:cubicBezTo>
                  <a:pt x="949" y="193"/>
                  <a:pt x="952" y="192"/>
                  <a:pt x="955" y="193"/>
                </a:cubicBezTo>
                <a:cubicBezTo>
                  <a:pt x="955" y="191"/>
                  <a:pt x="954" y="191"/>
                  <a:pt x="954" y="189"/>
                </a:cubicBezTo>
                <a:cubicBezTo>
                  <a:pt x="957" y="187"/>
                  <a:pt x="968" y="186"/>
                  <a:pt x="964" y="191"/>
                </a:cubicBezTo>
                <a:cubicBezTo>
                  <a:pt x="971" y="191"/>
                  <a:pt x="979" y="192"/>
                  <a:pt x="985" y="194"/>
                </a:cubicBezTo>
                <a:cubicBezTo>
                  <a:pt x="985" y="197"/>
                  <a:pt x="984" y="199"/>
                  <a:pt x="981" y="200"/>
                </a:cubicBezTo>
                <a:cubicBezTo>
                  <a:pt x="986" y="200"/>
                  <a:pt x="982" y="202"/>
                  <a:pt x="984" y="204"/>
                </a:cubicBezTo>
                <a:cubicBezTo>
                  <a:pt x="991" y="204"/>
                  <a:pt x="1000" y="206"/>
                  <a:pt x="1005" y="204"/>
                </a:cubicBezTo>
                <a:cubicBezTo>
                  <a:pt x="1001" y="202"/>
                  <a:pt x="997" y="201"/>
                  <a:pt x="996" y="197"/>
                </a:cubicBezTo>
                <a:cubicBezTo>
                  <a:pt x="998" y="197"/>
                  <a:pt x="999" y="196"/>
                  <a:pt x="999" y="194"/>
                </a:cubicBezTo>
                <a:cubicBezTo>
                  <a:pt x="993" y="193"/>
                  <a:pt x="987" y="192"/>
                  <a:pt x="983" y="189"/>
                </a:cubicBezTo>
                <a:cubicBezTo>
                  <a:pt x="985" y="189"/>
                  <a:pt x="987" y="189"/>
                  <a:pt x="988" y="188"/>
                </a:cubicBezTo>
                <a:cubicBezTo>
                  <a:pt x="985" y="188"/>
                  <a:pt x="985" y="186"/>
                  <a:pt x="986" y="184"/>
                </a:cubicBezTo>
                <a:cubicBezTo>
                  <a:pt x="984" y="184"/>
                  <a:pt x="979" y="186"/>
                  <a:pt x="978" y="184"/>
                </a:cubicBezTo>
                <a:cubicBezTo>
                  <a:pt x="979" y="184"/>
                  <a:pt x="980" y="184"/>
                  <a:pt x="981" y="183"/>
                </a:cubicBezTo>
                <a:cubicBezTo>
                  <a:pt x="979" y="179"/>
                  <a:pt x="972" y="181"/>
                  <a:pt x="969" y="182"/>
                </a:cubicBezTo>
                <a:cubicBezTo>
                  <a:pt x="970" y="183"/>
                  <a:pt x="975" y="181"/>
                  <a:pt x="975" y="184"/>
                </a:cubicBezTo>
                <a:cubicBezTo>
                  <a:pt x="972" y="184"/>
                  <a:pt x="970" y="185"/>
                  <a:pt x="968" y="186"/>
                </a:cubicBezTo>
                <a:cubicBezTo>
                  <a:pt x="965" y="185"/>
                  <a:pt x="966" y="182"/>
                  <a:pt x="964" y="181"/>
                </a:cubicBezTo>
                <a:cubicBezTo>
                  <a:pt x="963" y="183"/>
                  <a:pt x="959" y="183"/>
                  <a:pt x="957" y="184"/>
                </a:cubicBezTo>
                <a:cubicBezTo>
                  <a:pt x="956" y="184"/>
                  <a:pt x="955" y="183"/>
                  <a:pt x="955" y="182"/>
                </a:cubicBezTo>
                <a:cubicBezTo>
                  <a:pt x="956" y="180"/>
                  <a:pt x="957" y="178"/>
                  <a:pt x="956" y="176"/>
                </a:cubicBezTo>
                <a:cubicBezTo>
                  <a:pt x="962" y="174"/>
                  <a:pt x="966" y="172"/>
                  <a:pt x="973" y="172"/>
                </a:cubicBezTo>
                <a:cubicBezTo>
                  <a:pt x="971" y="166"/>
                  <a:pt x="957" y="172"/>
                  <a:pt x="955" y="165"/>
                </a:cubicBezTo>
                <a:cubicBezTo>
                  <a:pt x="953" y="166"/>
                  <a:pt x="949" y="167"/>
                  <a:pt x="949" y="164"/>
                </a:cubicBezTo>
                <a:cubicBezTo>
                  <a:pt x="955" y="162"/>
                  <a:pt x="955" y="154"/>
                  <a:pt x="963" y="155"/>
                </a:cubicBezTo>
                <a:cubicBezTo>
                  <a:pt x="963" y="150"/>
                  <a:pt x="959" y="149"/>
                  <a:pt x="964" y="144"/>
                </a:cubicBezTo>
                <a:cubicBezTo>
                  <a:pt x="960" y="140"/>
                  <a:pt x="953" y="142"/>
                  <a:pt x="951" y="138"/>
                </a:cubicBezTo>
                <a:cubicBezTo>
                  <a:pt x="964" y="138"/>
                  <a:pt x="974" y="134"/>
                  <a:pt x="986" y="134"/>
                </a:cubicBezTo>
                <a:cubicBezTo>
                  <a:pt x="984" y="134"/>
                  <a:pt x="986" y="131"/>
                  <a:pt x="987" y="131"/>
                </a:cubicBezTo>
                <a:cubicBezTo>
                  <a:pt x="1003" y="133"/>
                  <a:pt x="1017" y="136"/>
                  <a:pt x="1030" y="135"/>
                </a:cubicBezTo>
                <a:cubicBezTo>
                  <a:pt x="1019" y="131"/>
                  <a:pt x="995" y="131"/>
                  <a:pt x="982" y="128"/>
                </a:cubicBezTo>
                <a:cubicBezTo>
                  <a:pt x="980" y="131"/>
                  <a:pt x="980" y="130"/>
                  <a:pt x="979" y="128"/>
                </a:cubicBezTo>
                <a:cubicBezTo>
                  <a:pt x="978" y="132"/>
                  <a:pt x="977" y="129"/>
                  <a:pt x="979" y="133"/>
                </a:cubicBezTo>
                <a:cubicBezTo>
                  <a:pt x="975" y="133"/>
                  <a:pt x="971" y="130"/>
                  <a:pt x="972" y="128"/>
                </a:cubicBezTo>
                <a:cubicBezTo>
                  <a:pt x="966" y="127"/>
                  <a:pt x="959" y="127"/>
                  <a:pt x="953" y="123"/>
                </a:cubicBezTo>
                <a:cubicBezTo>
                  <a:pt x="953" y="120"/>
                  <a:pt x="956" y="121"/>
                  <a:pt x="955" y="119"/>
                </a:cubicBezTo>
                <a:cubicBezTo>
                  <a:pt x="948" y="117"/>
                  <a:pt x="948" y="120"/>
                  <a:pt x="945" y="122"/>
                </a:cubicBezTo>
                <a:cubicBezTo>
                  <a:pt x="942" y="117"/>
                  <a:pt x="939" y="116"/>
                  <a:pt x="935" y="120"/>
                </a:cubicBezTo>
                <a:cubicBezTo>
                  <a:pt x="936" y="120"/>
                  <a:pt x="937" y="121"/>
                  <a:pt x="938" y="122"/>
                </a:cubicBezTo>
                <a:cubicBezTo>
                  <a:pt x="935" y="121"/>
                  <a:pt x="935" y="123"/>
                  <a:pt x="933" y="123"/>
                </a:cubicBezTo>
                <a:cubicBezTo>
                  <a:pt x="929" y="120"/>
                  <a:pt x="928" y="116"/>
                  <a:pt x="924" y="114"/>
                </a:cubicBezTo>
                <a:cubicBezTo>
                  <a:pt x="932" y="115"/>
                  <a:pt x="937" y="119"/>
                  <a:pt x="941" y="113"/>
                </a:cubicBezTo>
                <a:cubicBezTo>
                  <a:pt x="932" y="106"/>
                  <a:pt x="920" y="116"/>
                  <a:pt x="912" y="110"/>
                </a:cubicBezTo>
                <a:cubicBezTo>
                  <a:pt x="911" y="112"/>
                  <a:pt x="910" y="112"/>
                  <a:pt x="908" y="112"/>
                </a:cubicBezTo>
                <a:cubicBezTo>
                  <a:pt x="908" y="110"/>
                  <a:pt x="905" y="111"/>
                  <a:pt x="906" y="108"/>
                </a:cubicBezTo>
                <a:cubicBezTo>
                  <a:pt x="901" y="111"/>
                  <a:pt x="895" y="110"/>
                  <a:pt x="891" y="111"/>
                </a:cubicBezTo>
                <a:cubicBezTo>
                  <a:pt x="889" y="112"/>
                  <a:pt x="881" y="113"/>
                  <a:pt x="880" y="115"/>
                </a:cubicBezTo>
                <a:cubicBezTo>
                  <a:pt x="883" y="113"/>
                  <a:pt x="887" y="116"/>
                  <a:pt x="887" y="119"/>
                </a:cubicBezTo>
                <a:cubicBezTo>
                  <a:pt x="882" y="120"/>
                  <a:pt x="871" y="117"/>
                  <a:pt x="865" y="124"/>
                </a:cubicBezTo>
                <a:cubicBezTo>
                  <a:pt x="870" y="126"/>
                  <a:pt x="875" y="123"/>
                  <a:pt x="878" y="124"/>
                </a:cubicBezTo>
                <a:cubicBezTo>
                  <a:pt x="875" y="123"/>
                  <a:pt x="879" y="128"/>
                  <a:pt x="876" y="128"/>
                </a:cubicBezTo>
                <a:cubicBezTo>
                  <a:pt x="868" y="125"/>
                  <a:pt x="861" y="128"/>
                  <a:pt x="852" y="129"/>
                </a:cubicBezTo>
                <a:cubicBezTo>
                  <a:pt x="853" y="131"/>
                  <a:pt x="854" y="134"/>
                  <a:pt x="858" y="135"/>
                </a:cubicBezTo>
                <a:cubicBezTo>
                  <a:pt x="852" y="144"/>
                  <a:pt x="836" y="132"/>
                  <a:pt x="828" y="139"/>
                </a:cubicBezTo>
                <a:cubicBezTo>
                  <a:pt x="824" y="136"/>
                  <a:pt x="817" y="142"/>
                  <a:pt x="814" y="135"/>
                </a:cubicBezTo>
                <a:cubicBezTo>
                  <a:pt x="815" y="135"/>
                  <a:pt x="815" y="134"/>
                  <a:pt x="815" y="133"/>
                </a:cubicBezTo>
                <a:cubicBezTo>
                  <a:pt x="817" y="134"/>
                  <a:pt x="818" y="135"/>
                  <a:pt x="821" y="134"/>
                </a:cubicBezTo>
                <a:cubicBezTo>
                  <a:pt x="823" y="133"/>
                  <a:pt x="826" y="134"/>
                  <a:pt x="827" y="132"/>
                </a:cubicBezTo>
                <a:cubicBezTo>
                  <a:pt x="828" y="135"/>
                  <a:pt x="831" y="132"/>
                  <a:pt x="832" y="132"/>
                </a:cubicBezTo>
                <a:cubicBezTo>
                  <a:pt x="833" y="132"/>
                  <a:pt x="835" y="133"/>
                  <a:pt x="836" y="132"/>
                </a:cubicBezTo>
                <a:cubicBezTo>
                  <a:pt x="830" y="131"/>
                  <a:pt x="828" y="133"/>
                  <a:pt x="824" y="130"/>
                </a:cubicBezTo>
                <a:cubicBezTo>
                  <a:pt x="824" y="132"/>
                  <a:pt x="820" y="130"/>
                  <a:pt x="819" y="132"/>
                </a:cubicBezTo>
                <a:cubicBezTo>
                  <a:pt x="818" y="130"/>
                  <a:pt x="820" y="128"/>
                  <a:pt x="818" y="126"/>
                </a:cubicBezTo>
                <a:cubicBezTo>
                  <a:pt x="818" y="129"/>
                  <a:pt x="817" y="129"/>
                  <a:pt x="815" y="129"/>
                </a:cubicBezTo>
                <a:cubicBezTo>
                  <a:pt x="816" y="126"/>
                  <a:pt x="816" y="126"/>
                  <a:pt x="814" y="125"/>
                </a:cubicBezTo>
                <a:cubicBezTo>
                  <a:pt x="813" y="131"/>
                  <a:pt x="810" y="126"/>
                  <a:pt x="808" y="129"/>
                </a:cubicBezTo>
                <a:cubicBezTo>
                  <a:pt x="809" y="130"/>
                  <a:pt x="810" y="131"/>
                  <a:pt x="810" y="132"/>
                </a:cubicBezTo>
                <a:cubicBezTo>
                  <a:pt x="806" y="134"/>
                  <a:pt x="801" y="133"/>
                  <a:pt x="801" y="135"/>
                </a:cubicBezTo>
                <a:cubicBezTo>
                  <a:pt x="797" y="134"/>
                  <a:pt x="795" y="131"/>
                  <a:pt x="792" y="134"/>
                </a:cubicBezTo>
                <a:cubicBezTo>
                  <a:pt x="789" y="128"/>
                  <a:pt x="780" y="131"/>
                  <a:pt x="782" y="125"/>
                </a:cubicBezTo>
                <a:cubicBezTo>
                  <a:pt x="782" y="127"/>
                  <a:pt x="783" y="128"/>
                  <a:pt x="784" y="126"/>
                </a:cubicBezTo>
                <a:cubicBezTo>
                  <a:pt x="783" y="125"/>
                  <a:pt x="782" y="123"/>
                  <a:pt x="783" y="120"/>
                </a:cubicBezTo>
                <a:cubicBezTo>
                  <a:pt x="778" y="121"/>
                  <a:pt x="771" y="121"/>
                  <a:pt x="771" y="118"/>
                </a:cubicBezTo>
                <a:cubicBezTo>
                  <a:pt x="768" y="118"/>
                  <a:pt x="766" y="119"/>
                  <a:pt x="765" y="120"/>
                </a:cubicBezTo>
                <a:cubicBezTo>
                  <a:pt x="769" y="120"/>
                  <a:pt x="769" y="124"/>
                  <a:pt x="769" y="127"/>
                </a:cubicBezTo>
                <a:cubicBezTo>
                  <a:pt x="774" y="124"/>
                  <a:pt x="776" y="130"/>
                  <a:pt x="778" y="125"/>
                </a:cubicBezTo>
                <a:cubicBezTo>
                  <a:pt x="778" y="127"/>
                  <a:pt x="781" y="126"/>
                  <a:pt x="781" y="128"/>
                </a:cubicBezTo>
                <a:cubicBezTo>
                  <a:pt x="779" y="132"/>
                  <a:pt x="775" y="126"/>
                  <a:pt x="774" y="129"/>
                </a:cubicBezTo>
                <a:cubicBezTo>
                  <a:pt x="777" y="135"/>
                  <a:pt x="785" y="136"/>
                  <a:pt x="790" y="140"/>
                </a:cubicBezTo>
                <a:cubicBezTo>
                  <a:pt x="777" y="143"/>
                  <a:pt x="768" y="138"/>
                  <a:pt x="752" y="138"/>
                </a:cubicBezTo>
                <a:cubicBezTo>
                  <a:pt x="753" y="135"/>
                  <a:pt x="751" y="135"/>
                  <a:pt x="753" y="133"/>
                </a:cubicBezTo>
                <a:cubicBezTo>
                  <a:pt x="746" y="134"/>
                  <a:pt x="751" y="133"/>
                  <a:pt x="747" y="131"/>
                </a:cubicBezTo>
                <a:cubicBezTo>
                  <a:pt x="745" y="134"/>
                  <a:pt x="744" y="132"/>
                  <a:pt x="743" y="130"/>
                </a:cubicBezTo>
                <a:cubicBezTo>
                  <a:pt x="738" y="133"/>
                  <a:pt x="735" y="133"/>
                  <a:pt x="730" y="134"/>
                </a:cubicBezTo>
                <a:cubicBezTo>
                  <a:pt x="730" y="133"/>
                  <a:pt x="731" y="132"/>
                  <a:pt x="731" y="132"/>
                </a:cubicBezTo>
                <a:cubicBezTo>
                  <a:pt x="726" y="132"/>
                  <a:pt x="729" y="137"/>
                  <a:pt x="724" y="136"/>
                </a:cubicBezTo>
                <a:cubicBezTo>
                  <a:pt x="724" y="135"/>
                  <a:pt x="726" y="135"/>
                  <a:pt x="726" y="134"/>
                </a:cubicBezTo>
                <a:cubicBezTo>
                  <a:pt x="716" y="133"/>
                  <a:pt x="710" y="132"/>
                  <a:pt x="703" y="134"/>
                </a:cubicBezTo>
                <a:cubicBezTo>
                  <a:pt x="702" y="129"/>
                  <a:pt x="702" y="133"/>
                  <a:pt x="701" y="134"/>
                </a:cubicBezTo>
                <a:cubicBezTo>
                  <a:pt x="699" y="134"/>
                  <a:pt x="697" y="133"/>
                  <a:pt x="697" y="131"/>
                </a:cubicBezTo>
                <a:cubicBezTo>
                  <a:pt x="698" y="134"/>
                  <a:pt x="697" y="134"/>
                  <a:pt x="694" y="135"/>
                </a:cubicBezTo>
                <a:cubicBezTo>
                  <a:pt x="696" y="133"/>
                  <a:pt x="694" y="133"/>
                  <a:pt x="693" y="131"/>
                </a:cubicBezTo>
                <a:cubicBezTo>
                  <a:pt x="696" y="129"/>
                  <a:pt x="697" y="129"/>
                  <a:pt x="703" y="128"/>
                </a:cubicBezTo>
                <a:cubicBezTo>
                  <a:pt x="701" y="130"/>
                  <a:pt x="703" y="129"/>
                  <a:pt x="704" y="131"/>
                </a:cubicBezTo>
                <a:cubicBezTo>
                  <a:pt x="706" y="130"/>
                  <a:pt x="708" y="129"/>
                  <a:pt x="711" y="130"/>
                </a:cubicBezTo>
                <a:cubicBezTo>
                  <a:pt x="718" y="124"/>
                  <a:pt x="727" y="131"/>
                  <a:pt x="735" y="127"/>
                </a:cubicBezTo>
                <a:cubicBezTo>
                  <a:pt x="734" y="125"/>
                  <a:pt x="732" y="125"/>
                  <a:pt x="732" y="123"/>
                </a:cubicBezTo>
                <a:cubicBezTo>
                  <a:pt x="734" y="122"/>
                  <a:pt x="738" y="123"/>
                  <a:pt x="738" y="126"/>
                </a:cubicBezTo>
                <a:cubicBezTo>
                  <a:pt x="738" y="125"/>
                  <a:pt x="734" y="124"/>
                  <a:pt x="734" y="126"/>
                </a:cubicBezTo>
                <a:cubicBezTo>
                  <a:pt x="736" y="126"/>
                  <a:pt x="737" y="127"/>
                  <a:pt x="736" y="128"/>
                </a:cubicBezTo>
                <a:cubicBezTo>
                  <a:pt x="738" y="127"/>
                  <a:pt x="740" y="128"/>
                  <a:pt x="742" y="127"/>
                </a:cubicBezTo>
                <a:cubicBezTo>
                  <a:pt x="740" y="127"/>
                  <a:pt x="740" y="126"/>
                  <a:pt x="740" y="124"/>
                </a:cubicBezTo>
                <a:cubicBezTo>
                  <a:pt x="743" y="124"/>
                  <a:pt x="746" y="125"/>
                  <a:pt x="748" y="122"/>
                </a:cubicBezTo>
                <a:cubicBezTo>
                  <a:pt x="745" y="121"/>
                  <a:pt x="745" y="118"/>
                  <a:pt x="747" y="117"/>
                </a:cubicBezTo>
                <a:cubicBezTo>
                  <a:pt x="745" y="117"/>
                  <a:pt x="744" y="116"/>
                  <a:pt x="743" y="116"/>
                </a:cubicBezTo>
                <a:cubicBezTo>
                  <a:pt x="741" y="117"/>
                  <a:pt x="744" y="118"/>
                  <a:pt x="741" y="118"/>
                </a:cubicBezTo>
                <a:cubicBezTo>
                  <a:pt x="738" y="114"/>
                  <a:pt x="742" y="116"/>
                  <a:pt x="743" y="113"/>
                </a:cubicBezTo>
                <a:cubicBezTo>
                  <a:pt x="735" y="114"/>
                  <a:pt x="728" y="109"/>
                  <a:pt x="725" y="117"/>
                </a:cubicBezTo>
                <a:cubicBezTo>
                  <a:pt x="722" y="118"/>
                  <a:pt x="718" y="118"/>
                  <a:pt x="715" y="119"/>
                </a:cubicBezTo>
                <a:cubicBezTo>
                  <a:pt x="716" y="117"/>
                  <a:pt x="716" y="115"/>
                  <a:pt x="715" y="114"/>
                </a:cubicBezTo>
                <a:cubicBezTo>
                  <a:pt x="711" y="115"/>
                  <a:pt x="712" y="112"/>
                  <a:pt x="710" y="112"/>
                </a:cubicBezTo>
                <a:cubicBezTo>
                  <a:pt x="710" y="113"/>
                  <a:pt x="709" y="113"/>
                  <a:pt x="708" y="113"/>
                </a:cubicBezTo>
                <a:cubicBezTo>
                  <a:pt x="706" y="115"/>
                  <a:pt x="710" y="118"/>
                  <a:pt x="706" y="118"/>
                </a:cubicBezTo>
                <a:cubicBezTo>
                  <a:pt x="704" y="117"/>
                  <a:pt x="699" y="118"/>
                  <a:pt x="701" y="115"/>
                </a:cubicBezTo>
                <a:cubicBezTo>
                  <a:pt x="698" y="115"/>
                  <a:pt x="696" y="115"/>
                  <a:pt x="695" y="118"/>
                </a:cubicBezTo>
                <a:cubicBezTo>
                  <a:pt x="698" y="118"/>
                  <a:pt x="700" y="118"/>
                  <a:pt x="702" y="120"/>
                </a:cubicBezTo>
                <a:cubicBezTo>
                  <a:pt x="698" y="120"/>
                  <a:pt x="695" y="122"/>
                  <a:pt x="691" y="122"/>
                </a:cubicBezTo>
                <a:cubicBezTo>
                  <a:pt x="689" y="119"/>
                  <a:pt x="691" y="117"/>
                  <a:pt x="690" y="115"/>
                </a:cubicBezTo>
                <a:cubicBezTo>
                  <a:pt x="689" y="114"/>
                  <a:pt x="685" y="114"/>
                  <a:pt x="685" y="116"/>
                </a:cubicBezTo>
                <a:cubicBezTo>
                  <a:pt x="686" y="118"/>
                  <a:pt x="689" y="117"/>
                  <a:pt x="689" y="119"/>
                </a:cubicBezTo>
                <a:cubicBezTo>
                  <a:pt x="682" y="123"/>
                  <a:pt x="671" y="118"/>
                  <a:pt x="667" y="121"/>
                </a:cubicBezTo>
                <a:cubicBezTo>
                  <a:pt x="665" y="120"/>
                  <a:pt x="667" y="118"/>
                  <a:pt x="665" y="118"/>
                </a:cubicBezTo>
                <a:cubicBezTo>
                  <a:pt x="663" y="122"/>
                  <a:pt x="657" y="117"/>
                  <a:pt x="655" y="122"/>
                </a:cubicBezTo>
                <a:cubicBezTo>
                  <a:pt x="653" y="120"/>
                  <a:pt x="654" y="120"/>
                  <a:pt x="653" y="118"/>
                </a:cubicBezTo>
                <a:cubicBezTo>
                  <a:pt x="646" y="121"/>
                  <a:pt x="642" y="121"/>
                  <a:pt x="638" y="124"/>
                </a:cubicBezTo>
                <a:cubicBezTo>
                  <a:pt x="635" y="124"/>
                  <a:pt x="633" y="124"/>
                  <a:pt x="631" y="122"/>
                </a:cubicBezTo>
                <a:cubicBezTo>
                  <a:pt x="631" y="127"/>
                  <a:pt x="626" y="125"/>
                  <a:pt x="625" y="124"/>
                </a:cubicBezTo>
                <a:cubicBezTo>
                  <a:pt x="619" y="128"/>
                  <a:pt x="614" y="124"/>
                  <a:pt x="605" y="127"/>
                </a:cubicBezTo>
                <a:cubicBezTo>
                  <a:pt x="604" y="128"/>
                  <a:pt x="606" y="129"/>
                  <a:pt x="604" y="129"/>
                </a:cubicBezTo>
                <a:cubicBezTo>
                  <a:pt x="598" y="127"/>
                  <a:pt x="593" y="131"/>
                  <a:pt x="584" y="131"/>
                </a:cubicBezTo>
                <a:cubicBezTo>
                  <a:pt x="582" y="130"/>
                  <a:pt x="586" y="128"/>
                  <a:pt x="583" y="127"/>
                </a:cubicBezTo>
                <a:cubicBezTo>
                  <a:pt x="584" y="130"/>
                  <a:pt x="579" y="127"/>
                  <a:pt x="579" y="130"/>
                </a:cubicBezTo>
                <a:cubicBezTo>
                  <a:pt x="580" y="130"/>
                  <a:pt x="582" y="130"/>
                  <a:pt x="582" y="131"/>
                </a:cubicBezTo>
                <a:cubicBezTo>
                  <a:pt x="570" y="134"/>
                  <a:pt x="558" y="136"/>
                  <a:pt x="545" y="139"/>
                </a:cubicBezTo>
                <a:cubicBezTo>
                  <a:pt x="545" y="137"/>
                  <a:pt x="546" y="136"/>
                  <a:pt x="545" y="136"/>
                </a:cubicBezTo>
                <a:cubicBezTo>
                  <a:pt x="542" y="139"/>
                  <a:pt x="535" y="140"/>
                  <a:pt x="530" y="140"/>
                </a:cubicBezTo>
                <a:cubicBezTo>
                  <a:pt x="530" y="138"/>
                  <a:pt x="532" y="138"/>
                  <a:pt x="529" y="137"/>
                </a:cubicBezTo>
                <a:cubicBezTo>
                  <a:pt x="528" y="139"/>
                  <a:pt x="525" y="141"/>
                  <a:pt x="522" y="139"/>
                </a:cubicBezTo>
                <a:cubicBezTo>
                  <a:pt x="522" y="141"/>
                  <a:pt x="520" y="141"/>
                  <a:pt x="519" y="142"/>
                </a:cubicBezTo>
                <a:cubicBezTo>
                  <a:pt x="508" y="141"/>
                  <a:pt x="495" y="145"/>
                  <a:pt x="482" y="147"/>
                </a:cubicBezTo>
                <a:cubicBezTo>
                  <a:pt x="487" y="148"/>
                  <a:pt x="488" y="145"/>
                  <a:pt x="493" y="148"/>
                </a:cubicBezTo>
                <a:cubicBezTo>
                  <a:pt x="492" y="149"/>
                  <a:pt x="492" y="150"/>
                  <a:pt x="490" y="151"/>
                </a:cubicBezTo>
                <a:cubicBezTo>
                  <a:pt x="488" y="147"/>
                  <a:pt x="484" y="150"/>
                  <a:pt x="481" y="148"/>
                </a:cubicBezTo>
                <a:cubicBezTo>
                  <a:pt x="482" y="148"/>
                  <a:pt x="483" y="148"/>
                  <a:pt x="483" y="147"/>
                </a:cubicBezTo>
                <a:cubicBezTo>
                  <a:pt x="482" y="147"/>
                  <a:pt x="481" y="147"/>
                  <a:pt x="481" y="146"/>
                </a:cubicBezTo>
                <a:cubicBezTo>
                  <a:pt x="477" y="145"/>
                  <a:pt x="478" y="148"/>
                  <a:pt x="475" y="148"/>
                </a:cubicBezTo>
                <a:cubicBezTo>
                  <a:pt x="472" y="148"/>
                  <a:pt x="472" y="146"/>
                  <a:pt x="469" y="147"/>
                </a:cubicBezTo>
                <a:cubicBezTo>
                  <a:pt x="439" y="157"/>
                  <a:pt x="400" y="150"/>
                  <a:pt x="372" y="165"/>
                </a:cubicBezTo>
                <a:cubicBezTo>
                  <a:pt x="363" y="158"/>
                  <a:pt x="347" y="168"/>
                  <a:pt x="333" y="164"/>
                </a:cubicBezTo>
                <a:cubicBezTo>
                  <a:pt x="333" y="168"/>
                  <a:pt x="328" y="166"/>
                  <a:pt x="327" y="169"/>
                </a:cubicBezTo>
                <a:cubicBezTo>
                  <a:pt x="322" y="167"/>
                  <a:pt x="320" y="169"/>
                  <a:pt x="315" y="167"/>
                </a:cubicBezTo>
                <a:cubicBezTo>
                  <a:pt x="315" y="166"/>
                  <a:pt x="317" y="166"/>
                  <a:pt x="315" y="165"/>
                </a:cubicBezTo>
                <a:cubicBezTo>
                  <a:pt x="311" y="169"/>
                  <a:pt x="300" y="169"/>
                  <a:pt x="295" y="166"/>
                </a:cubicBezTo>
                <a:cubicBezTo>
                  <a:pt x="298" y="159"/>
                  <a:pt x="304" y="152"/>
                  <a:pt x="314" y="155"/>
                </a:cubicBezTo>
                <a:cubicBezTo>
                  <a:pt x="313" y="157"/>
                  <a:pt x="313" y="157"/>
                  <a:pt x="314" y="159"/>
                </a:cubicBezTo>
                <a:cubicBezTo>
                  <a:pt x="311" y="159"/>
                  <a:pt x="308" y="163"/>
                  <a:pt x="306" y="159"/>
                </a:cubicBezTo>
                <a:cubicBezTo>
                  <a:pt x="308" y="164"/>
                  <a:pt x="324" y="163"/>
                  <a:pt x="325" y="158"/>
                </a:cubicBezTo>
                <a:cubicBezTo>
                  <a:pt x="319" y="160"/>
                  <a:pt x="319" y="153"/>
                  <a:pt x="316" y="155"/>
                </a:cubicBezTo>
                <a:cubicBezTo>
                  <a:pt x="322" y="154"/>
                  <a:pt x="327" y="152"/>
                  <a:pt x="334" y="153"/>
                </a:cubicBezTo>
                <a:cubicBezTo>
                  <a:pt x="334" y="156"/>
                  <a:pt x="331" y="157"/>
                  <a:pt x="329" y="160"/>
                </a:cubicBezTo>
                <a:cubicBezTo>
                  <a:pt x="330" y="161"/>
                  <a:pt x="333" y="161"/>
                  <a:pt x="335" y="161"/>
                </a:cubicBezTo>
                <a:cubicBezTo>
                  <a:pt x="335" y="155"/>
                  <a:pt x="344" y="159"/>
                  <a:pt x="346" y="160"/>
                </a:cubicBezTo>
                <a:cubicBezTo>
                  <a:pt x="344" y="160"/>
                  <a:pt x="343" y="160"/>
                  <a:pt x="342" y="162"/>
                </a:cubicBezTo>
                <a:cubicBezTo>
                  <a:pt x="346" y="163"/>
                  <a:pt x="348" y="162"/>
                  <a:pt x="351" y="160"/>
                </a:cubicBezTo>
                <a:cubicBezTo>
                  <a:pt x="350" y="160"/>
                  <a:pt x="348" y="160"/>
                  <a:pt x="348" y="159"/>
                </a:cubicBezTo>
                <a:cubicBezTo>
                  <a:pt x="349" y="155"/>
                  <a:pt x="356" y="157"/>
                  <a:pt x="359" y="155"/>
                </a:cubicBezTo>
                <a:cubicBezTo>
                  <a:pt x="349" y="154"/>
                  <a:pt x="340" y="159"/>
                  <a:pt x="334" y="156"/>
                </a:cubicBezTo>
                <a:cubicBezTo>
                  <a:pt x="334" y="152"/>
                  <a:pt x="339" y="152"/>
                  <a:pt x="342" y="150"/>
                </a:cubicBezTo>
                <a:cubicBezTo>
                  <a:pt x="345" y="154"/>
                  <a:pt x="349" y="152"/>
                  <a:pt x="353" y="150"/>
                </a:cubicBezTo>
                <a:cubicBezTo>
                  <a:pt x="354" y="148"/>
                  <a:pt x="350" y="149"/>
                  <a:pt x="352" y="146"/>
                </a:cubicBezTo>
                <a:cubicBezTo>
                  <a:pt x="355" y="146"/>
                  <a:pt x="359" y="145"/>
                  <a:pt x="362" y="147"/>
                </a:cubicBezTo>
                <a:cubicBezTo>
                  <a:pt x="362" y="148"/>
                  <a:pt x="360" y="147"/>
                  <a:pt x="360" y="148"/>
                </a:cubicBezTo>
                <a:cubicBezTo>
                  <a:pt x="368" y="148"/>
                  <a:pt x="371" y="148"/>
                  <a:pt x="381" y="148"/>
                </a:cubicBezTo>
                <a:cubicBezTo>
                  <a:pt x="384" y="140"/>
                  <a:pt x="393" y="147"/>
                  <a:pt x="399" y="148"/>
                </a:cubicBezTo>
                <a:cubicBezTo>
                  <a:pt x="412" y="149"/>
                  <a:pt x="427" y="144"/>
                  <a:pt x="440" y="145"/>
                </a:cubicBezTo>
                <a:cubicBezTo>
                  <a:pt x="441" y="145"/>
                  <a:pt x="440" y="142"/>
                  <a:pt x="442" y="143"/>
                </a:cubicBezTo>
                <a:cubicBezTo>
                  <a:pt x="449" y="145"/>
                  <a:pt x="455" y="145"/>
                  <a:pt x="462" y="143"/>
                </a:cubicBezTo>
                <a:cubicBezTo>
                  <a:pt x="461" y="140"/>
                  <a:pt x="462" y="141"/>
                  <a:pt x="463" y="138"/>
                </a:cubicBezTo>
                <a:cubicBezTo>
                  <a:pt x="460" y="136"/>
                  <a:pt x="455" y="137"/>
                  <a:pt x="456" y="139"/>
                </a:cubicBezTo>
                <a:cubicBezTo>
                  <a:pt x="450" y="135"/>
                  <a:pt x="440" y="141"/>
                  <a:pt x="432" y="137"/>
                </a:cubicBezTo>
                <a:cubicBezTo>
                  <a:pt x="440" y="133"/>
                  <a:pt x="452" y="135"/>
                  <a:pt x="460" y="131"/>
                </a:cubicBezTo>
                <a:cubicBezTo>
                  <a:pt x="450" y="130"/>
                  <a:pt x="437" y="134"/>
                  <a:pt x="428" y="130"/>
                </a:cubicBezTo>
                <a:cubicBezTo>
                  <a:pt x="428" y="130"/>
                  <a:pt x="429" y="130"/>
                  <a:pt x="429" y="129"/>
                </a:cubicBezTo>
                <a:cubicBezTo>
                  <a:pt x="422" y="129"/>
                  <a:pt x="422" y="129"/>
                  <a:pt x="422" y="129"/>
                </a:cubicBezTo>
                <a:cubicBezTo>
                  <a:pt x="423" y="133"/>
                  <a:pt x="417" y="134"/>
                  <a:pt x="413" y="135"/>
                </a:cubicBezTo>
                <a:cubicBezTo>
                  <a:pt x="414" y="132"/>
                  <a:pt x="410" y="133"/>
                  <a:pt x="410" y="132"/>
                </a:cubicBezTo>
                <a:cubicBezTo>
                  <a:pt x="414" y="130"/>
                  <a:pt x="409" y="130"/>
                  <a:pt x="409" y="129"/>
                </a:cubicBezTo>
                <a:cubicBezTo>
                  <a:pt x="410" y="127"/>
                  <a:pt x="417" y="126"/>
                  <a:pt x="413" y="124"/>
                </a:cubicBezTo>
                <a:cubicBezTo>
                  <a:pt x="427" y="123"/>
                  <a:pt x="446" y="119"/>
                  <a:pt x="464" y="121"/>
                </a:cubicBezTo>
                <a:cubicBezTo>
                  <a:pt x="461" y="123"/>
                  <a:pt x="460" y="124"/>
                  <a:pt x="457" y="124"/>
                </a:cubicBezTo>
                <a:cubicBezTo>
                  <a:pt x="456" y="127"/>
                  <a:pt x="461" y="126"/>
                  <a:pt x="459" y="128"/>
                </a:cubicBezTo>
                <a:cubicBezTo>
                  <a:pt x="470" y="123"/>
                  <a:pt x="481" y="133"/>
                  <a:pt x="489" y="127"/>
                </a:cubicBezTo>
                <a:cubicBezTo>
                  <a:pt x="487" y="127"/>
                  <a:pt x="484" y="127"/>
                  <a:pt x="484" y="125"/>
                </a:cubicBezTo>
                <a:cubicBezTo>
                  <a:pt x="490" y="124"/>
                  <a:pt x="492" y="127"/>
                  <a:pt x="496" y="126"/>
                </a:cubicBezTo>
                <a:cubicBezTo>
                  <a:pt x="495" y="125"/>
                  <a:pt x="495" y="125"/>
                  <a:pt x="495" y="124"/>
                </a:cubicBezTo>
                <a:cubicBezTo>
                  <a:pt x="504" y="124"/>
                  <a:pt x="510" y="121"/>
                  <a:pt x="519" y="122"/>
                </a:cubicBezTo>
                <a:cubicBezTo>
                  <a:pt x="524" y="117"/>
                  <a:pt x="533" y="124"/>
                  <a:pt x="538" y="117"/>
                </a:cubicBezTo>
                <a:cubicBezTo>
                  <a:pt x="545" y="123"/>
                  <a:pt x="559" y="112"/>
                  <a:pt x="565" y="115"/>
                </a:cubicBezTo>
                <a:cubicBezTo>
                  <a:pt x="564" y="115"/>
                  <a:pt x="562" y="115"/>
                  <a:pt x="562" y="116"/>
                </a:cubicBezTo>
                <a:cubicBezTo>
                  <a:pt x="570" y="118"/>
                  <a:pt x="577" y="110"/>
                  <a:pt x="583" y="115"/>
                </a:cubicBezTo>
                <a:cubicBezTo>
                  <a:pt x="579" y="117"/>
                  <a:pt x="575" y="114"/>
                  <a:pt x="574" y="117"/>
                </a:cubicBezTo>
                <a:cubicBezTo>
                  <a:pt x="575" y="117"/>
                  <a:pt x="576" y="117"/>
                  <a:pt x="576" y="118"/>
                </a:cubicBezTo>
                <a:cubicBezTo>
                  <a:pt x="585" y="117"/>
                  <a:pt x="590" y="116"/>
                  <a:pt x="599" y="120"/>
                </a:cubicBezTo>
                <a:cubicBezTo>
                  <a:pt x="601" y="115"/>
                  <a:pt x="603" y="111"/>
                  <a:pt x="606" y="110"/>
                </a:cubicBezTo>
                <a:cubicBezTo>
                  <a:pt x="605" y="115"/>
                  <a:pt x="619" y="120"/>
                  <a:pt x="623" y="117"/>
                </a:cubicBezTo>
                <a:cubicBezTo>
                  <a:pt x="622" y="117"/>
                  <a:pt x="620" y="115"/>
                  <a:pt x="622" y="115"/>
                </a:cubicBezTo>
                <a:cubicBezTo>
                  <a:pt x="624" y="115"/>
                  <a:pt x="630" y="116"/>
                  <a:pt x="628" y="113"/>
                </a:cubicBezTo>
                <a:cubicBezTo>
                  <a:pt x="627" y="114"/>
                  <a:pt x="623" y="115"/>
                  <a:pt x="622" y="112"/>
                </a:cubicBezTo>
                <a:cubicBezTo>
                  <a:pt x="627" y="113"/>
                  <a:pt x="629" y="111"/>
                  <a:pt x="634" y="111"/>
                </a:cubicBezTo>
                <a:cubicBezTo>
                  <a:pt x="635" y="108"/>
                  <a:pt x="628" y="111"/>
                  <a:pt x="630" y="107"/>
                </a:cubicBezTo>
                <a:cubicBezTo>
                  <a:pt x="635" y="107"/>
                  <a:pt x="639" y="107"/>
                  <a:pt x="643" y="105"/>
                </a:cubicBezTo>
                <a:cubicBezTo>
                  <a:pt x="641" y="105"/>
                  <a:pt x="642" y="101"/>
                  <a:pt x="644" y="101"/>
                </a:cubicBezTo>
                <a:cubicBezTo>
                  <a:pt x="651" y="109"/>
                  <a:pt x="667" y="108"/>
                  <a:pt x="673" y="101"/>
                </a:cubicBezTo>
                <a:cubicBezTo>
                  <a:pt x="680" y="103"/>
                  <a:pt x="689" y="103"/>
                  <a:pt x="693" y="104"/>
                </a:cubicBezTo>
                <a:cubicBezTo>
                  <a:pt x="691" y="103"/>
                  <a:pt x="694" y="102"/>
                  <a:pt x="693" y="99"/>
                </a:cubicBezTo>
                <a:cubicBezTo>
                  <a:pt x="706" y="96"/>
                  <a:pt x="715" y="100"/>
                  <a:pt x="724" y="99"/>
                </a:cubicBezTo>
                <a:cubicBezTo>
                  <a:pt x="721" y="94"/>
                  <a:pt x="733" y="96"/>
                  <a:pt x="737" y="95"/>
                </a:cubicBezTo>
                <a:cubicBezTo>
                  <a:pt x="736" y="95"/>
                  <a:pt x="736" y="94"/>
                  <a:pt x="737" y="94"/>
                </a:cubicBezTo>
                <a:cubicBezTo>
                  <a:pt x="739" y="90"/>
                  <a:pt x="734" y="95"/>
                  <a:pt x="734" y="92"/>
                </a:cubicBezTo>
                <a:cubicBezTo>
                  <a:pt x="737" y="91"/>
                  <a:pt x="735" y="89"/>
                  <a:pt x="733" y="88"/>
                </a:cubicBezTo>
                <a:cubicBezTo>
                  <a:pt x="736" y="92"/>
                  <a:pt x="729" y="89"/>
                  <a:pt x="726" y="90"/>
                </a:cubicBezTo>
                <a:cubicBezTo>
                  <a:pt x="724" y="90"/>
                  <a:pt x="723" y="92"/>
                  <a:pt x="721" y="92"/>
                </a:cubicBezTo>
                <a:cubicBezTo>
                  <a:pt x="718" y="92"/>
                  <a:pt x="714" y="90"/>
                  <a:pt x="712" y="93"/>
                </a:cubicBezTo>
                <a:cubicBezTo>
                  <a:pt x="712" y="94"/>
                  <a:pt x="716" y="93"/>
                  <a:pt x="717" y="95"/>
                </a:cubicBezTo>
                <a:cubicBezTo>
                  <a:pt x="717" y="96"/>
                  <a:pt x="717" y="97"/>
                  <a:pt x="716" y="97"/>
                </a:cubicBezTo>
                <a:cubicBezTo>
                  <a:pt x="713" y="92"/>
                  <a:pt x="705" y="98"/>
                  <a:pt x="698" y="96"/>
                </a:cubicBezTo>
                <a:cubicBezTo>
                  <a:pt x="697" y="93"/>
                  <a:pt x="698" y="87"/>
                  <a:pt x="694" y="86"/>
                </a:cubicBezTo>
                <a:cubicBezTo>
                  <a:pt x="693" y="89"/>
                  <a:pt x="695" y="88"/>
                  <a:pt x="695" y="90"/>
                </a:cubicBezTo>
                <a:cubicBezTo>
                  <a:pt x="693" y="91"/>
                  <a:pt x="691" y="92"/>
                  <a:pt x="688" y="92"/>
                </a:cubicBezTo>
                <a:cubicBezTo>
                  <a:pt x="688" y="95"/>
                  <a:pt x="689" y="97"/>
                  <a:pt x="686" y="97"/>
                </a:cubicBezTo>
                <a:cubicBezTo>
                  <a:pt x="682" y="95"/>
                  <a:pt x="678" y="100"/>
                  <a:pt x="673" y="98"/>
                </a:cubicBezTo>
                <a:cubicBezTo>
                  <a:pt x="674" y="94"/>
                  <a:pt x="674" y="94"/>
                  <a:pt x="674" y="94"/>
                </a:cubicBezTo>
                <a:cubicBezTo>
                  <a:pt x="671" y="93"/>
                  <a:pt x="668" y="94"/>
                  <a:pt x="667" y="93"/>
                </a:cubicBezTo>
                <a:cubicBezTo>
                  <a:pt x="667" y="92"/>
                  <a:pt x="668" y="91"/>
                  <a:pt x="669" y="90"/>
                </a:cubicBezTo>
                <a:cubicBezTo>
                  <a:pt x="663" y="92"/>
                  <a:pt x="664" y="82"/>
                  <a:pt x="664" y="88"/>
                </a:cubicBezTo>
                <a:cubicBezTo>
                  <a:pt x="654" y="89"/>
                  <a:pt x="645" y="91"/>
                  <a:pt x="632" y="89"/>
                </a:cubicBezTo>
                <a:cubicBezTo>
                  <a:pt x="632" y="88"/>
                  <a:pt x="630" y="88"/>
                  <a:pt x="630" y="87"/>
                </a:cubicBezTo>
                <a:cubicBezTo>
                  <a:pt x="631" y="87"/>
                  <a:pt x="634" y="88"/>
                  <a:pt x="633" y="85"/>
                </a:cubicBezTo>
                <a:cubicBezTo>
                  <a:pt x="633" y="84"/>
                  <a:pt x="628" y="86"/>
                  <a:pt x="627" y="86"/>
                </a:cubicBezTo>
                <a:cubicBezTo>
                  <a:pt x="626" y="89"/>
                  <a:pt x="630" y="87"/>
                  <a:pt x="631" y="89"/>
                </a:cubicBezTo>
                <a:cubicBezTo>
                  <a:pt x="624" y="92"/>
                  <a:pt x="616" y="93"/>
                  <a:pt x="609" y="89"/>
                </a:cubicBezTo>
                <a:cubicBezTo>
                  <a:pt x="612" y="88"/>
                  <a:pt x="611" y="88"/>
                  <a:pt x="609" y="87"/>
                </a:cubicBezTo>
                <a:cubicBezTo>
                  <a:pt x="611" y="82"/>
                  <a:pt x="619" y="84"/>
                  <a:pt x="622" y="80"/>
                </a:cubicBezTo>
                <a:cubicBezTo>
                  <a:pt x="619" y="79"/>
                  <a:pt x="614" y="79"/>
                  <a:pt x="611" y="77"/>
                </a:cubicBezTo>
                <a:cubicBezTo>
                  <a:pt x="611" y="75"/>
                  <a:pt x="611" y="75"/>
                  <a:pt x="611" y="75"/>
                </a:cubicBezTo>
                <a:cubicBezTo>
                  <a:pt x="613" y="75"/>
                  <a:pt x="616" y="75"/>
                  <a:pt x="617" y="74"/>
                </a:cubicBezTo>
                <a:cubicBezTo>
                  <a:pt x="618" y="72"/>
                  <a:pt x="614" y="71"/>
                  <a:pt x="616" y="70"/>
                </a:cubicBezTo>
                <a:cubicBezTo>
                  <a:pt x="620" y="70"/>
                  <a:pt x="622" y="76"/>
                  <a:pt x="625" y="73"/>
                </a:cubicBezTo>
                <a:cubicBezTo>
                  <a:pt x="625" y="72"/>
                  <a:pt x="624" y="72"/>
                  <a:pt x="624" y="71"/>
                </a:cubicBezTo>
                <a:cubicBezTo>
                  <a:pt x="630" y="68"/>
                  <a:pt x="638" y="71"/>
                  <a:pt x="646" y="70"/>
                </a:cubicBezTo>
                <a:cubicBezTo>
                  <a:pt x="648" y="67"/>
                  <a:pt x="654" y="67"/>
                  <a:pt x="655" y="64"/>
                </a:cubicBezTo>
                <a:cubicBezTo>
                  <a:pt x="667" y="65"/>
                  <a:pt x="692" y="55"/>
                  <a:pt x="694" y="68"/>
                </a:cubicBezTo>
                <a:cubicBezTo>
                  <a:pt x="696" y="69"/>
                  <a:pt x="697" y="66"/>
                  <a:pt x="697" y="69"/>
                </a:cubicBezTo>
                <a:cubicBezTo>
                  <a:pt x="695" y="70"/>
                  <a:pt x="692" y="70"/>
                  <a:pt x="690" y="68"/>
                </a:cubicBezTo>
                <a:cubicBezTo>
                  <a:pt x="686" y="71"/>
                  <a:pt x="687" y="73"/>
                  <a:pt x="690" y="76"/>
                </a:cubicBezTo>
                <a:cubicBezTo>
                  <a:pt x="692" y="74"/>
                  <a:pt x="699" y="78"/>
                  <a:pt x="703" y="75"/>
                </a:cubicBezTo>
                <a:cubicBezTo>
                  <a:pt x="704" y="77"/>
                  <a:pt x="702" y="78"/>
                  <a:pt x="705" y="79"/>
                </a:cubicBezTo>
                <a:cubicBezTo>
                  <a:pt x="706" y="78"/>
                  <a:pt x="703" y="76"/>
                  <a:pt x="706" y="76"/>
                </a:cubicBezTo>
                <a:cubicBezTo>
                  <a:pt x="708" y="76"/>
                  <a:pt x="705" y="80"/>
                  <a:pt x="708" y="79"/>
                </a:cubicBezTo>
                <a:cubicBezTo>
                  <a:pt x="709" y="72"/>
                  <a:pt x="718" y="76"/>
                  <a:pt x="724" y="73"/>
                </a:cubicBezTo>
                <a:cubicBezTo>
                  <a:pt x="721" y="68"/>
                  <a:pt x="710" y="71"/>
                  <a:pt x="706" y="68"/>
                </a:cubicBezTo>
                <a:cubicBezTo>
                  <a:pt x="708" y="67"/>
                  <a:pt x="706" y="65"/>
                  <a:pt x="706" y="63"/>
                </a:cubicBezTo>
                <a:cubicBezTo>
                  <a:pt x="720" y="65"/>
                  <a:pt x="728" y="59"/>
                  <a:pt x="740" y="58"/>
                </a:cubicBezTo>
                <a:cubicBezTo>
                  <a:pt x="743" y="59"/>
                  <a:pt x="744" y="63"/>
                  <a:pt x="748" y="63"/>
                </a:cubicBezTo>
                <a:cubicBezTo>
                  <a:pt x="749" y="62"/>
                  <a:pt x="748" y="61"/>
                  <a:pt x="749" y="61"/>
                </a:cubicBezTo>
                <a:cubicBezTo>
                  <a:pt x="755" y="65"/>
                  <a:pt x="765" y="63"/>
                  <a:pt x="768" y="62"/>
                </a:cubicBezTo>
                <a:cubicBezTo>
                  <a:pt x="766" y="62"/>
                  <a:pt x="767" y="59"/>
                  <a:pt x="765" y="59"/>
                </a:cubicBezTo>
                <a:cubicBezTo>
                  <a:pt x="763" y="61"/>
                  <a:pt x="759" y="61"/>
                  <a:pt x="758" y="60"/>
                </a:cubicBezTo>
                <a:cubicBezTo>
                  <a:pt x="764" y="57"/>
                  <a:pt x="769" y="54"/>
                  <a:pt x="776" y="55"/>
                </a:cubicBezTo>
                <a:cubicBezTo>
                  <a:pt x="776" y="53"/>
                  <a:pt x="774" y="52"/>
                  <a:pt x="777" y="52"/>
                </a:cubicBezTo>
                <a:cubicBezTo>
                  <a:pt x="782" y="53"/>
                  <a:pt x="782" y="56"/>
                  <a:pt x="788" y="55"/>
                </a:cubicBezTo>
                <a:cubicBezTo>
                  <a:pt x="787" y="56"/>
                  <a:pt x="786" y="57"/>
                  <a:pt x="786" y="58"/>
                </a:cubicBezTo>
                <a:cubicBezTo>
                  <a:pt x="789" y="58"/>
                  <a:pt x="789" y="60"/>
                  <a:pt x="791" y="60"/>
                </a:cubicBezTo>
                <a:cubicBezTo>
                  <a:pt x="790" y="57"/>
                  <a:pt x="793" y="57"/>
                  <a:pt x="795" y="56"/>
                </a:cubicBezTo>
                <a:cubicBezTo>
                  <a:pt x="795" y="57"/>
                  <a:pt x="796" y="57"/>
                  <a:pt x="796" y="58"/>
                </a:cubicBezTo>
                <a:cubicBezTo>
                  <a:pt x="796" y="60"/>
                  <a:pt x="794" y="59"/>
                  <a:pt x="793" y="60"/>
                </a:cubicBezTo>
                <a:cubicBezTo>
                  <a:pt x="797" y="61"/>
                  <a:pt x="799" y="63"/>
                  <a:pt x="803" y="61"/>
                </a:cubicBezTo>
                <a:cubicBezTo>
                  <a:pt x="802" y="62"/>
                  <a:pt x="802" y="65"/>
                  <a:pt x="803" y="65"/>
                </a:cubicBezTo>
                <a:cubicBezTo>
                  <a:pt x="805" y="63"/>
                  <a:pt x="803" y="66"/>
                  <a:pt x="804" y="67"/>
                </a:cubicBezTo>
                <a:cubicBezTo>
                  <a:pt x="808" y="67"/>
                  <a:pt x="809" y="65"/>
                  <a:pt x="811" y="63"/>
                </a:cubicBezTo>
                <a:cubicBezTo>
                  <a:pt x="813" y="66"/>
                  <a:pt x="816" y="66"/>
                  <a:pt x="820" y="67"/>
                </a:cubicBezTo>
                <a:cubicBezTo>
                  <a:pt x="820" y="61"/>
                  <a:pt x="828" y="63"/>
                  <a:pt x="830" y="59"/>
                </a:cubicBezTo>
                <a:cubicBezTo>
                  <a:pt x="840" y="61"/>
                  <a:pt x="844" y="55"/>
                  <a:pt x="852" y="55"/>
                </a:cubicBezTo>
                <a:cubicBezTo>
                  <a:pt x="850" y="57"/>
                  <a:pt x="854" y="58"/>
                  <a:pt x="854" y="60"/>
                </a:cubicBezTo>
                <a:cubicBezTo>
                  <a:pt x="859" y="58"/>
                  <a:pt x="864" y="61"/>
                  <a:pt x="866" y="64"/>
                </a:cubicBezTo>
                <a:cubicBezTo>
                  <a:pt x="867" y="62"/>
                  <a:pt x="863" y="61"/>
                  <a:pt x="865" y="61"/>
                </a:cubicBezTo>
                <a:cubicBezTo>
                  <a:pt x="872" y="65"/>
                  <a:pt x="882" y="60"/>
                  <a:pt x="888" y="62"/>
                </a:cubicBezTo>
                <a:cubicBezTo>
                  <a:pt x="888" y="62"/>
                  <a:pt x="887" y="62"/>
                  <a:pt x="887" y="61"/>
                </a:cubicBezTo>
                <a:cubicBezTo>
                  <a:pt x="894" y="60"/>
                  <a:pt x="896" y="63"/>
                  <a:pt x="903" y="61"/>
                </a:cubicBezTo>
                <a:cubicBezTo>
                  <a:pt x="903" y="63"/>
                  <a:pt x="905" y="64"/>
                  <a:pt x="903" y="65"/>
                </a:cubicBezTo>
                <a:cubicBezTo>
                  <a:pt x="907" y="67"/>
                  <a:pt x="908" y="63"/>
                  <a:pt x="911" y="66"/>
                </a:cubicBezTo>
                <a:cubicBezTo>
                  <a:pt x="910" y="61"/>
                  <a:pt x="922" y="57"/>
                  <a:pt x="919" y="62"/>
                </a:cubicBezTo>
                <a:cubicBezTo>
                  <a:pt x="927" y="65"/>
                  <a:pt x="936" y="62"/>
                  <a:pt x="940" y="64"/>
                </a:cubicBezTo>
                <a:cubicBezTo>
                  <a:pt x="940" y="60"/>
                  <a:pt x="936" y="60"/>
                  <a:pt x="939" y="59"/>
                </a:cubicBezTo>
                <a:cubicBezTo>
                  <a:pt x="938" y="58"/>
                  <a:pt x="935" y="58"/>
                  <a:pt x="933" y="58"/>
                </a:cubicBezTo>
                <a:cubicBezTo>
                  <a:pt x="935" y="56"/>
                  <a:pt x="931" y="55"/>
                  <a:pt x="930" y="54"/>
                </a:cubicBezTo>
                <a:cubicBezTo>
                  <a:pt x="930" y="51"/>
                  <a:pt x="934" y="54"/>
                  <a:pt x="934" y="52"/>
                </a:cubicBezTo>
                <a:cubicBezTo>
                  <a:pt x="932" y="49"/>
                  <a:pt x="927" y="50"/>
                  <a:pt x="925" y="52"/>
                </a:cubicBezTo>
                <a:cubicBezTo>
                  <a:pt x="927" y="53"/>
                  <a:pt x="928" y="55"/>
                  <a:pt x="929" y="56"/>
                </a:cubicBezTo>
                <a:cubicBezTo>
                  <a:pt x="927" y="57"/>
                  <a:pt x="926" y="58"/>
                  <a:pt x="924" y="59"/>
                </a:cubicBezTo>
                <a:cubicBezTo>
                  <a:pt x="925" y="60"/>
                  <a:pt x="928" y="59"/>
                  <a:pt x="927" y="61"/>
                </a:cubicBezTo>
                <a:cubicBezTo>
                  <a:pt x="924" y="61"/>
                  <a:pt x="923" y="61"/>
                  <a:pt x="922" y="60"/>
                </a:cubicBezTo>
                <a:cubicBezTo>
                  <a:pt x="921" y="57"/>
                  <a:pt x="925" y="57"/>
                  <a:pt x="925" y="56"/>
                </a:cubicBezTo>
                <a:cubicBezTo>
                  <a:pt x="925" y="56"/>
                  <a:pt x="919" y="55"/>
                  <a:pt x="923" y="51"/>
                </a:cubicBezTo>
                <a:cubicBezTo>
                  <a:pt x="921" y="53"/>
                  <a:pt x="918" y="51"/>
                  <a:pt x="921" y="54"/>
                </a:cubicBezTo>
                <a:cubicBezTo>
                  <a:pt x="919" y="54"/>
                  <a:pt x="914" y="53"/>
                  <a:pt x="914" y="54"/>
                </a:cubicBezTo>
                <a:cubicBezTo>
                  <a:pt x="914" y="56"/>
                  <a:pt x="919" y="54"/>
                  <a:pt x="919" y="56"/>
                </a:cubicBezTo>
                <a:cubicBezTo>
                  <a:pt x="916" y="58"/>
                  <a:pt x="912" y="58"/>
                  <a:pt x="909" y="56"/>
                </a:cubicBezTo>
                <a:cubicBezTo>
                  <a:pt x="908" y="53"/>
                  <a:pt x="911" y="54"/>
                  <a:pt x="911" y="53"/>
                </a:cubicBezTo>
                <a:cubicBezTo>
                  <a:pt x="909" y="52"/>
                  <a:pt x="906" y="52"/>
                  <a:pt x="903" y="53"/>
                </a:cubicBezTo>
                <a:cubicBezTo>
                  <a:pt x="906" y="53"/>
                  <a:pt x="909" y="57"/>
                  <a:pt x="907" y="58"/>
                </a:cubicBezTo>
                <a:cubicBezTo>
                  <a:pt x="903" y="57"/>
                  <a:pt x="904" y="53"/>
                  <a:pt x="901" y="52"/>
                </a:cubicBezTo>
                <a:cubicBezTo>
                  <a:pt x="901" y="54"/>
                  <a:pt x="897" y="53"/>
                  <a:pt x="896" y="55"/>
                </a:cubicBezTo>
                <a:cubicBezTo>
                  <a:pt x="898" y="56"/>
                  <a:pt x="896" y="58"/>
                  <a:pt x="898" y="59"/>
                </a:cubicBezTo>
                <a:cubicBezTo>
                  <a:pt x="883" y="61"/>
                  <a:pt x="874" y="58"/>
                  <a:pt x="862" y="59"/>
                </a:cubicBezTo>
                <a:cubicBezTo>
                  <a:pt x="863" y="57"/>
                  <a:pt x="859" y="55"/>
                  <a:pt x="862" y="54"/>
                </a:cubicBezTo>
                <a:cubicBezTo>
                  <a:pt x="863" y="54"/>
                  <a:pt x="863" y="56"/>
                  <a:pt x="864" y="56"/>
                </a:cubicBezTo>
                <a:cubicBezTo>
                  <a:pt x="865" y="54"/>
                  <a:pt x="863" y="52"/>
                  <a:pt x="866" y="51"/>
                </a:cubicBezTo>
                <a:cubicBezTo>
                  <a:pt x="865" y="51"/>
                  <a:pt x="863" y="51"/>
                  <a:pt x="862" y="49"/>
                </a:cubicBezTo>
                <a:cubicBezTo>
                  <a:pt x="863" y="47"/>
                  <a:pt x="865" y="47"/>
                  <a:pt x="867" y="45"/>
                </a:cubicBezTo>
                <a:cubicBezTo>
                  <a:pt x="866" y="44"/>
                  <a:pt x="862" y="46"/>
                  <a:pt x="862" y="42"/>
                </a:cubicBezTo>
                <a:cubicBezTo>
                  <a:pt x="869" y="43"/>
                  <a:pt x="876" y="45"/>
                  <a:pt x="881" y="41"/>
                </a:cubicBezTo>
                <a:cubicBezTo>
                  <a:pt x="863" y="40"/>
                  <a:pt x="844" y="41"/>
                  <a:pt x="825" y="42"/>
                </a:cubicBezTo>
                <a:cubicBezTo>
                  <a:pt x="795" y="40"/>
                  <a:pt x="763" y="46"/>
                  <a:pt x="733" y="49"/>
                </a:cubicBezTo>
                <a:close/>
                <a:moveTo>
                  <a:pt x="714" y="793"/>
                </a:moveTo>
                <a:cubicBezTo>
                  <a:pt x="713" y="795"/>
                  <a:pt x="710" y="795"/>
                  <a:pt x="707" y="795"/>
                </a:cubicBezTo>
                <a:cubicBezTo>
                  <a:pt x="708" y="793"/>
                  <a:pt x="712" y="791"/>
                  <a:pt x="714" y="793"/>
                </a:cubicBezTo>
                <a:close/>
                <a:moveTo>
                  <a:pt x="713" y="781"/>
                </a:moveTo>
                <a:cubicBezTo>
                  <a:pt x="712" y="783"/>
                  <a:pt x="711" y="784"/>
                  <a:pt x="709" y="784"/>
                </a:cubicBezTo>
                <a:cubicBezTo>
                  <a:pt x="708" y="781"/>
                  <a:pt x="711" y="781"/>
                  <a:pt x="713" y="781"/>
                </a:cubicBezTo>
                <a:close/>
                <a:moveTo>
                  <a:pt x="822" y="761"/>
                </a:moveTo>
                <a:cubicBezTo>
                  <a:pt x="819" y="761"/>
                  <a:pt x="820" y="760"/>
                  <a:pt x="818" y="760"/>
                </a:cubicBezTo>
                <a:cubicBezTo>
                  <a:pt x="817" y="757"/>
                  <a:pt x="824" y="758"/>
                  <a:pt x="822" y="761"/>
                </a:cubicBezTo>
                <a:close/>
                <a:moveTo>
                  <a:pt x="464" y="725"/>
                </a:moveTo>
                <a:cubicBezTo>
                  <a:pt x="464" y="729"/>
                  <a:pt x="460" y="729"/>
                  <a:pt x="460" y="725"/>
                </a:cubicBezTo>
                <a:lnTo>
                  <a:pt x="464" y="725"/>
                </a:lnTo>
                <a:close/>
                <a:moveTo>
                  <a:pt x="949" y="763"/>
                </a:moveTo>
                <a:cubicBezTo>
                  <a:pt x="948" y="767"/>
                  <a:pt x="942" y="762"/>
                  <a:pt x="943" y="765"/>
                </a:cubicBezTo>
                <a:cubicBezTo>
                  <a:pt x="941" y="765"/>
                  <a:pt x="941" y="763"/>
                  <a:pt x="941" y="762"/>
                </a:cubicBezTo>
                <a:cubicBezTo>
                  <a:pt x="945" y="762"/>
                  <a:pt x="946" y="762"/>
                  <a:pt x="949" y="763"/>
                </a:cubicBezTo>
                <a:close/>
                <a:moveTo>
                  <a:pt x="1028" y="764"/>
                </a:moveTo>
                <a:cubicBezTo>
                  <a:pt x="1021" y="768"/>
                  <a:pt x="1004" y="769"/>
                  <a:pt x="993" y="764"/>
                </a:cubicBezTo>
                <a:cubicBezTo>
                  <a:pt x="1006" y="762"/>
                  <a:pt x="1016" y="761"/>
                  <a:pt x="1028" y="764"/>
                </a:cubicBezTo>
                <a:close/>
                <a:moveTo>
                  <a:pt x="1005" y="755"/>
                </a:moveTo>
                <a:cubicBezTo>
                  <a:pt x="1005" y="758"/>
                  <a:pt x="1002" y="757"/>
                  <a:pt x="1000" y="757"/>
                </a:cubicBezTo>
                <a:cubicBezTo>
                  <a:pt x="1000" y="754"/>
                  <a:pt x="1001" y="752"/>
                  <a:pt x="1004" y="753"/>
                </a:cubicBezTo>
                <a:cubicBezTo>
                  <a:pt x="1004" y="754"/>
                  <a:pt x="1004" y="755"/>
                  <a:pt x="1005" y="755"/>
                </a:cubicBezTo>
                <a:close/>
                <a:moveTo>
                  <a:pt x="783" y="619"/>
                </a:moveTo>
                <a:cubicBezTo>
                  <a:pt x="785" y="619"/>
                  <a:pt x="786" y="619"/>
                  <a:pt x="787" y="620"/>
                </a:cubicBezTo>
                <a:cubicBezTo>
                  <a:pt x="786" y="621"/>
                  <a:pt x="785" y="621"/>
                  <a:pt x="783" y="621"/>
                </a:cubicBezTo>
                <a:cubicBezTo>
                  <a:pt x="784" y="624"/>
                  <a:pt x="784" y="626"/>
                  <a:pt x="786" y="629"/>
                </a:cubicBezTo>
                <a:cubicBezTo>
                  <a:pt x="783" y="627"/>
                  <a:pt x="782" y="627"/>
                  <a:pt x="780" y="625"/>
                </a:cubicBezTo>
                <a:cubicBezTo>
                  <a:pt x="781" y="623"/>
                  <a:pt x="783" y="623"/>
                  <a:pt x="783" y="619"/>
                </a:cubicBezTo>
                <a:close/>
                <a:moveTo>
                  <a:pt x="675" y="617"/>
                </a:moveTo>
                <a:cubicBezTo>
                  <a:pt x="674" y="621"/>
                  <a:pt x="672" y="618"/>
                  <a:pt x="669" y="619"/>
                </a:cubicBezTo>
                <a:cubicBezTo>
                  <a:pt x="669" y="616"/>
                  <a:pt x="673" y="618"/>
                  <a:pt x="675" y="617"/>
                </a:cubicBezTo>
                <a:close/>
                <a:moveTo>
                  <a:pt x="451" y="679"/>
                </a:moveTo>
                <a:cubicBezTo>
                  <a:pt x="451" y="682"/>
                  <a:pt x="448" y="681"/>
                  <a:pt x="446" y="681"/>
                </a:cubicBezTo>
                <a:cubicBezTo>
                  <a:pt x="446" y="679"/>
                  <a:pt x="449" y="679"/>
                  <a:pt x="451" y="679"/>
                </a:cubicBezTo>
                <a:close/>
                <a:moveTo>
                  <a:pt x="790" y="703"/>
                </a:moveTo>
                <a:cubicBezTo>
                  <a:pt x="790" y="707"/>
                  <a:pt x="789" y="705"/>
                  <a:pt x="786" y="705"/>
                </a:cubicBezTo>
                <a:cubicBezTo>
                  <a:pt x="785" y="702"/>
                  <a:pt x="789" y="703"/>
                  <a:pt x="790" y="703"/>
                </a:cubicBezTo>
                <a:close/>
                <a:moveTo>
                  <a:pt x="933" y="698"/>
                </a:moveTo>
                <a:cubicBezTo>
                  <a:pt x="936" y="699"/>
                  <a:pt x="932" y="700"/>
                  <a:pt x="933" y="702"/>
                </a:cubicBezTo>
                <a:cubicBezTo>
                  <a:pt x="931" y="702"/>
                  <a:pt x="930" y="699"/>
                  <a:pt x="929" y="702"/>
                </a:cubicBezTo>
                <a:cubicBezTo>
                  <a:pt x="927" y="704"/>
                  <a:pt x="931" y="698"/>
                  <a:pt x="929" y="698"/>
                </a:cubicBezTo>
                <a:cubicBezTo>
                  <a:pt x="931" y="696"/>
                  <a:pt x="931" y="703"/>
                  <a:pt x="933" y="698"/>
                </a:cubicBezTo>
                <a:close/>
                <a:moveTo>
                  <a:pt x="834" y="705"/>
                </a:moveTo>
                <a:cubicBezTo>
                  <a:pt x="834" y="704"/>
                  <a:pt x="834" y="703"/>
                  <a:pt x="834" y="703"/>
                </a:cubicBezTo>
                <a:cubicBezTo>
                  <a:pt x="834" y="702"/>
                  <a:pt x="836" y="701"/>
                  <a:pt x="838" y="701"/>
                </a:cubicBezTo>
                <a:cubicBezTo>
                  <a:pt x="837" y="702"/>
                  <a:pt x="837" y="705"/>
                  <a:pt x="834" y="705"/>
                </a:cubicBezTo>
                <a:close/>
                <a:moveTo>
                  <a:pt x="813" y="702"/>
                </a:moveTo>
                <a:cubicBezTo>
                  <a:pt x="814" y="700"/>
                  <a:pt x="818" y="702"/>
                  <a:pt x="820" y="703"/>
                </a:cubicBezTo>
                <a:cubicBezTo>
                  <a:pt x="818" y="705"/>
                  <a:pt x="814" y="702"/>
                  <a:pt x="813" y="702"/>
                </a:cubicBezTo>
                <a:close/>
                <a:moveTo>
                  <a:pt x="878" y="702"/>
                </a:moveTo>
                <a:cubicBezTo>
                  <a:pt x="879" y="701"/>
                  <a:pt x="880" y="700"/>
                  <a:pt x="880" y="702"/>
                </a:cubicBezTo>
                <a:cubicBezTo>
                  <a:pt x="882" y="702"/>
                  <a:pt x="881" y="699"/>
                  <a:pt x="881" y="697"/>
                </a:cubicBezTo>
                <a:cubicBezTo>
                  <a:pt x="883" y="698"/>
                  <a:pt x="884" y="700"/>
                  <a:pt x="884" y="704"/>
                </a:cubicBezTo>
                <a:cubicBezTo>
                  <a:pt x="881" y="704"/>
                  <a:pt x="881" y="702"/>
                  <a:pt x="878" y="702"/>
                </a:cubicBezTo>
                <a:close/>
                <a:moveTo>
                  <a:pt x="926" y="708"/>
                </a:moveTo>
                <a:cubicBezTo>
                  <a:pt x="926" y="706"/>
                  <a:pt x="926" y="706"/>
                  <a:pt x="926" y="706"/>
                </a:cubicBezTo>
                <a:cubicBezTo>
                  <a:pt x="928" y="706"/>
                  <a:pt x="930" y="706"/>
                  <a:pt x="929" y="709"/>
                </a:cubicBezTo>
                <a:cubicBezTo>
                  <a:pt x="928" y="709"/>
                  <a:pt x="928" y="708"/>
                  <a:pt x="928" y="708"/>
                </a:cubicBezTo>
                <a:cubicBezTo>
                  <a:pt x="927" y="708"/>
                  <a:pt x="927" y="708"/>
                  <a:pt x="926" y="708"/>
                </a:cubicBezTo>
                <a:close/>
                <a:moveTo>
                  <a:pt x="924" y="708"/>
                </a:moveTo>
                <a:cubicBezTo>
                  <a:pt x="922" y="708"/>
                  <a:pt x="922" y="707"/>
                  <a:pt x="923" y="706"/>
                </a:cubicBezTo>
                <a:cubicBezTo>
                  <a:pt x="920" y="705"/>
                  <a:pt x="922" y="708"/>
                  <a:pt x="920" y="709"/>
                </a:cubicBezTo>
                <a:cubicBezTo>
                  <a:pt x="916" y="706"/>
                  <a:pt x="908" y="700"/>
                  <a:pt x="901" y="704"/>
                </a:cubicBezTo>
                <a:cubicBezTo>
                  <a:pt x="899" y="703"/>
                  <a:pt x="898" y="700"/>
                  <a:pt x="899" y="697"/>
                </a:cubicBezTo>
                <a:cubicBezTo>
                  <a:pt x="905" y="697"/>
                  <a:pt x="907" y="702"/>
                  <a:pt x="911" y="700"/>
                </a:cubicBezTo>
                <a:cubicBezTo>
                  <a:pt x="911" y="701"/>
                  <a:pt x="910" y="701"/>
                  <a:pt x="910" y="702"/>
                </a:cubicBezTo>
                <a:cubicBezTo>
                  <a:pt x="912" y="703"/>
                  <a:pt x="912" y="701"/>
                  <a:pt x="915" y="702"/>
                </a:cubicBezTo>
                <a:cubicBezTo>
                  <a:pt x="914" y="701"/>
                  <a:pt x="914" y="700"/>
                  <a:pt x="914" y="699"/>
                </a:cubicBezTo>
                <a:cubicBezTo>
                  <a:pt x="917" y="698"/>
                  <a:pt x="915" y="702"/>
                  <a:pt x="916" y="703"/>
                </a:cubicBezTo>
                <a:cubicBezTo>
                  <a:pt x="917" y="701"/>
                  <a:pt x="921" y="703"/>
                  <a:pt x="921" y="700"/>
                </a:cubicBezTo>
                <a:cubicBezTo>
                  <a:pt x="922" y="702"/>
                  <a:pt x="924" y="703"/>
                  <a:pt x="927" y="704"/>
                </a:cubicBezTo>
                <a:cubicBezTo>
                  <a:pt x="926" y="705"/>
                  <a:pt x="923" y="705"/>
                  <a:pt x="924" y="708"/>
                </a:cubicBezTo>
                <a:close/>
                <a:moveTo>
                  <a:pt x="890" y="700"/>
                </a:moveTo>
                <a:cubicBezTo>
                  <a:pt x="887" y="698"/>
                  <a:pt x="892" y="698"/>
                  <a:pt x="893" y="696"/>
                </a:cubicBezTo>
                <a:cubicBezTo>
                  <a:pt x="895" y="698"/>
                  <a:pt x="889" y="698"/>
                  <a:pt x="890" y="700"/>
                </a:cubicBezTo>
                <a:close/>
                <a:moveTo>
                  <a:pt x="813" y="695"/>
                </a:moveTo>
                <a:cubicBezTo>
                  <a:pt x="813" y="696"/>
                  <a:pt x="812" y="695"/>
                  <a:pt x="812" y="695"/>
                </a:cubicBezTo>
                <a:cubicBezTo>
                  <a:pt x="811" y="695"/>
                  <a:pt x="810" y="697"/>
                  <a:pt x="808" y="696"/>
                </a:cubicBezTo>
                <a:cubicBezTo>
                  <a:pt x="808" y="695"/>
                  <a:pt x="812" y="694"/>
                  <a:pt x="808" y="694"/>
                </a:cubicBezTo>
                <a:cubicBezTo>
                  <a:pt x="809" y="691"/>
                  <a:pt x="812" y="695"/>
                  <a:pt x="813" y="695"/>
                </a:cubicBezTo>
                <a:close/>
                <a:moveTo>
                  <a:pt x="844" y="696"/>
                </a:moveTo>
                <a:cubicBezTo>
                  <a:pt x="845" y="697"/>
                  <a:pt x="845" y="697"/>
                  <a:pt x="844" y="697"/>
                </a:cubicBezTo>
                <a:cubicBezTo>
                  <a:pt x="844" y="699"/>
                  <a:pt x="846" y="698"/>
                  <a:pt x="846" y="701"/>
                </a:cubicBezTo>
                <a:cubicBezTo>
                  <a:pt x="847" y="700"/>
                  <a:pt x="848" y="700"/>
                  <a:pt x="849" y="701"/>
                </a:cubicBezTo>
                <a:cubicBezTo>
                  <a:pt x="848" y="703"/>
                  <a:pt x="844" y="701"/>
                  <a:pt x="844" y="699"/>
                </a:cubicBezTo>
                <a:cubicBezTo>
                  <a:pt x="843" y="699"/>
                  <a:pt x="843" y="700"/>
                  <a:pt x="843" y="702"/>
                </a:cubicBezTo>
                <a:cubicBezTo>
                  <a:pt x="841" y="700"/>
                  <a:pt x="842" y="702"/>
                  <a:pt x="840" y="701"/>
                </a:cubicBezTo>
                <a:cubicBezTo>
                  <a:pt x="840" y="700"/>
                  <a:pt x="840" y="700"/>
                  <a:pt x="841" y="700"/>
                </a:cubicBezTo>
                <a:cubicBezTo>
                  <a:pt x="841" y="699"/>
                  <a:pt x="840" y="699"/>
                  <a:pt x="839" y="699"/>
                </a:cubicBezTo>
                <a:cubicBezTo>
                  <a:pt x="839" y="697"/>
                  <a:pt x="844" y="699"/>
                  <a:pt x="844" y="696"/>
                </a:cubicBezTo>
                <a:close/>
                <a:moveTo>
                  <a:pt x="809" y="702"/>
                </a:moveTo>
                <a:cubicBezTo>
                  <a:pt x="810" y="704"/>
                  <a:pt x="805" y="704"/>
                  <a:pt x="807" y="706"/>
                </a:cubicBezTo>
                <a:cubicBezTo>
                  <a:pt x="806" y="708"/>
                  <a:pt x="804" y="704"/>
                  <a:pt x="801" y="705"/>
                </a:cubicBezTo>
                <a:cubicBezTo>
                  <a:pt x="802" y="702"/>
                  <a:pt x="803" y="699"/>
                  <a:pt x="807" y="699"/>
                </a:cubicBezTo>
                <a:cubicBezTo>
                  <a:pt x="808" y="700"/>
                  <a:pt x="808" y="702"/>
                  <a:pt x="809" y="702"/>
                </a:cubicBezTo>
                <a:close/>
                <a:moveTo>
                  <a:pt x="745" y="708"/>
                </a:moveTo>
                <a:cubicBezTo>
                  <a:pt x="748" y="709"/>
                  <a:pt x="754" y="704"/>
                  <a:pt x="755" y="708"/>
                </a:cubicBezTo>
                <a:cubicBezTo>
                  <a:pt x="756" y="705"/>
                  <a:pt x="764" y="702"/>
                  <a:pt x="765" y="707"/>
                </a:cubicBezTo>
                <a:cubicBezTo>
                  <a:pt x="769" y="701"/>
                  <a:pt x="776" y="703"/>
                  <a:pt x="776" y="708"/>
                </a:cubicBezTo>
                <a:cubicBezTo>
                  <a:pt x="773" y="708"/>
                  <a:pt x="776" y="708"/>
                  <a:pt x="776" y="706"/>
                </a:cubicBezTo>
                <a:cubicBezTo>
                  <a:pt x="773" y="706"/>
                  <a:pt x="772" y="706"/>
                  <a:pt x="772" y="708"/>
                </a:cubicBezTo>
                <a:cubicBezTo>
                  <a:pt x="769" y="709"/>
                  <a:pt x="770" y="706"/>
                  <a:pt x="769" y="706"/>
                </a:cubicBezTo>
                <a:cubicBezTo>
                  <a:pt x="764" y="711"/>
                  <a:pt x="755" y="706"/>
                  <a:pt x="749" y="711"/>
                </a:cubicBezTo>
                <a:cubicBezTo>
                  <a:pt x="747" y="711"/>
                  <a:pt x="745" y="711"/>
                  <a:pt x="745" y="708"/>
                </a:cubicBezTo>
                <a:close/>
                <a:moveTo>
                  <a:pt x="165" y="689"/>
                </a:moveTo>
                <a:cubicBezTo>
                  <a:pt x="165" y="687"/>
                  <a:pt x="167" y="687"/>
                  <a:pt x="167" y="685"/>
                </a:cubicBezTo>
                <a:cubicBezTo>
                  <a:pt x="169" y="685"/>
                  <a:pt x="169" y="687"/>
                  <a:pt x="171" y="687"/>
                </a:cubicBezTo>
                <a:cubicBezTo>
                  <a:pt x="170" y="688"/>
                  <a:pt x="170" y="689"/>
                  <a:pt x="170" y="690"/>
                </a:cubicBezTo>
                <a:cubicBezTo>
                  <a:pt x="168" y="690"/>
                  <a:pt x="166" y="690"/>
                  <a:pt x="165" y="689"/>
                </a:cubicBezTo>
                <a:close/>
                <a:moveTo>
                  <a:pt x="187" y="692"/>
                </a:moveTo>
                <a:cubicBezTo>
                  <a:pt x="187" y="689"/>
                  <a:pt x="187" y="689"/>
                  <a:pt x="187" y="689"/>
                </a:cubicBezTo>
                <a:cubicBezTo>
                  <a:pt x="194" y="689"/>
                  <a:pt x="194" y="689"/>
                  <a:pt x="194" y="689"/>
                </a:cubicBezTo>
                <a:cubicBezTo>
                  <a:pt x="194" y="690"/>
                  <a:pt x="194" y="690"/>
                  <a:pt x="193" y="690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2" y="690"/>
                  <a:pt x="188" y="689"/>
                  <a:pt x="190" y="692"/>
                </a:cubicBezTo>
                <a:cubicBezTo>
                  <a:pt x="190" y="694"/>
                  <a:pt x="189" y="691"/>
                  <a:pt x="187" y="692"/>
                </a:cubicBezTo>
                <a:close/>
                <a:moveTo>
                  <a:pt x="199" y="691"/>
                </a:moveTo>
                <a:cubicBezTo>
                  <a:pt x="200" y="689"/>
                  <a:pt x="201" y="692"/>
                  <a:pt x="202" y="692"/>
                </a:cubicBezTo>
                <a:cubicBezTo>
                  <a:pt x="200" y="693"/>
                  <a:pt x="202" y="694"/>
                  <a:pt x="200" y="696"/>
                </a:cubicBezTo>
                <a:cubicBezTo>
                  <a:pt x="197" y="695"/>
                  <a:pt x="201" y="692"/>
                  <a:pt x="199" y="691"/>
                </a:cubicBezTo>
                <a:close/>
                <a:moveTo>
                  <a:pt x="899" y="739"/>
                </a:moveTo>
                <a:cubicBezTo>
                  <a:pt x="902" y="740"/>
                  <a:pt x="897" y="741"/>
                  <a:pt x="897" y="742"/>
                </a:cubicBezTo>
                <a:cubicBezTo>
                  <a:pt x="895" y="742"/>
                  <a:pt x="895" y="738"/>
                  <a:pt x="892" y="738"/>
                </a:cubicBezTo>
                <a:cubicBezTo>
                  <a:pt x="892" y="736"/>
                  <a:pt x="895" y="737"/>
                  <a:pt x="897" y="736"/>
                </a:cubicBezTo>
                <a:cubicBezTo>
                  <a:pt x="896" y="738"/>
                  <a:pt x="899" y="740"/>
                  <a:pt x="899" y="739"/>
                </a:cubicBezTo>
                <a:close/>
                <a:moveTo>
                  <a:pt x="889" y="737"/>
                </a:moveTo>
                <a:cubicBezTo>
                  <a:pt x="896" y="738"/>
                  <a:pt x="890" y="744"/>
                  <a:pt x="889" y="737"/>
                </a:cubicBezTo>
                <a:close/>
                <a:moveTo>
                  <a:pt x="876" y="736"/>
                </a:moveTo>
                <a:cubicBezTo>
                  <a:pt x="881" y="736"/>
                  <a:pt x="881" y="736"/>
                  <a:pt x="881" y="736"/>
                </a:cubicBezTo>
                <a:cubicBezTo>
                  <a:pt x="882" y="737"/>
                  <a:pt x="881" y="738"/>
                  <a:pt x="881" y="739"/>
                </a:cubicBezTo>
                <a:cubicBezTo>
                  <a:pt x="882" y="739"/>
                  <a:pt x="883" y="738"/>
                  <a:pt x="884" y="737"/>
                </a:cubicBezTo>
                <a:cubicBezTo>
                  <a:pt x="887" y="737"/>
                  <a:pt x="882" y="740"/>
                  <a:pt x="884" y="740"/>
                </a:cubicBezTo>
                <a:cubicBezTo>
                  <a:pt x="885" y="742"/>
                  <a:pt x="881" y="738"/>
                  <a:pt x="881" y="741"/>
                </a:cubicBezTo>
                <a:cubicBezTo>
                  <a:pt x="880" y="738"/>
                  <a:pt x="876" y="739"/>
                  <a:pt x="876" y="736"/>
                </a:cubicBezTo>
                <a:close/>
                <a:moveTo>
                  <a:pt x="834" y="738"/>
                </a:moveTo>
                <a:cubicBezTo>
                  <a:pt x="836" y="739"/>
                  <a:pt x="838" y="738"/>
                  <a:pt x="839" y="738"/>
                </a:cubicBezTo>
                <a:cubicBezTo>
                  <a:pt x="841" y="738"/>
                  <a:pt x="836" y="739"/>
                  <a:pt x="837" y="741"/>
                </a:cubicBezTo>
                <a:cubicBezTo>
                  <a:pt x="836" y="740"/>
                  <a:pt x="834" y="740"/>
                  <a:pt x="834" y="738"/>
                </a:cubicBezTo>
                <a:close/>
                <a:moveTo>
                  <a:pt x="945" y="752"/>
                </a:moveTo>
                <a:cubicBezTo>
                  <a:pt x="945" y="749"/>
                  <a:pt x="950" y="748"/>
                  <a:pt x="949" y="752"/>
                </a:cubicBezTo>
                <a:lnTo>
                  <a:pt x="945" y="752"/>
                </a:lnTo>
                <a:close/>
                <a:moveTo>
                  <a:pt x="1025" y="735"/>
                </a:moveTo>
                <a:cubicBezTo>
                  <a:pt x="1032" y="737"/>
                  <a:pt x="1042" y="737"/>
                  <a:pt x="1044" y="744"/>
                </a:cubicBezTo>
                <a:cubicBezTo>
                  <a:pt x="1043" y="746"/>
                  <a:pt x="1039" y="745"/>
                  <a:pt x="1036" y="747"/>
                </a:cubicBezTo>
                <a:cubicBezTo>
                  <a:pt x="1035" y="747"/>
                  <a:pt x="1035" y="749"/>
                  <a:pt x="1035" y="749"/>
                </a:cubicBezTo>
                <a:cubicBezTo>
                  <a:pt x="1034" y="749"/>
                  <a:pt x="1034" y="747"/>
                  <a:pt x="1033" y="747"/>
                </a:cubicBezTo>
                <a:cubicBezTo>
                  <a:pt x="1029" y="748"/>
                  <a:pt x="1017" y="751"/>
                  <a:pt x="1010" y="750"/>
                </a:cubicBezTo>
                <a:cubicBezTo>
                  <a:pt x="1007" y="750"/>
                  <a:pt x="1005" y="748"/>
                  <a:pt x="1003" y="748"/>
                </a:cubicBezTo>
                <a:cubicBezTo>
                  <a:pt x="999" y="749"/>
                  <a:pt x="994" y="753"/>
                  <a:pt x="990" y="748"/>
                </a:cubicBezTo>
                <a:cubicBezTo>
                  <a:pt x="997" y="740"/>
                  <a:pt x="1010" y="743"/>
                  <a:pt x="1022" y="741"/>
                </a:cubicBezTo>
                <a:cubicBezTo>
                  <a:pt x="1023" y="736"/>
                  <a:pt x="1016" y="739"/>
                  <a:pt x="1016" y="734"/>
                </a:cubicBezTo>
                <a:cubicBezTo>
                  <a:pt x="1021" y="736"/>
                  <a:pt x="1022" y="731"/>
                  <a:pt x="1024" y="735"/>
                </a:cubicBezTo>
                <a:cubicBezTo>
                  <a:pt x="1023" y="732"/>
                  <a:pt x="1025" y="732"/>
                  <a:pt x="1025" y="735"/>
                </a:cubicBezTo>
                <a:close/>
                <a:moveTo>
                  <a:pt x="987" y="735"/>
                </a:moveTo>
                <a:cubicBezTo>
                  <a:pt x="989" y="731"/>
                  <a:pt x="993" y="733"/>
                  <a:pt x="996" y="733"/>
                </a:cubicBezTo>
                <a:cubicBezTo>
                  <a:pt x="995" y="735"/>
                  <a:pt x="993" y="734"/>
                  <a:pt x="993" y="737"/>
                </a:cubicBezTo>
                <a:cubicBezTo>
                  <a:pt x="990" y="737"/>
                  <a:pt x="991" y="734"/>
                  <a:pt x="987" y="735"/>
                </a:cubicBezTo>
                <a:close/>
                <a:moveTo>
                  <a:pt x="1057" y="724"/>
                </a:moveTo>
                <a:cubicBezTo>
                  <a:pt x="1054" y="726"/>
                  <a:pt x="1056" y="727"/>
                  <a:pt x="1058" y="729"/>
                </a:cubicBezTo>
                <a:cubicBezTo>
                  <a:pt x="1056" y="732"/>
                  <a:pt x="1055" y="726"/>
                  <a:pt x="1052" y="727"/>
                </a:cubicBezTo>
                <a:cubicBezTo>
                  <a:pt x="1053" y="728"/>
                  <a:pt x="1054" y="728"/>
                  <a:pt x="1054" y="729"/>
                </a:cubicBezTo>
                <a:cubicBezTo>
                  <a:pt x="1053" y="730"/>
                  <a:pt x="1051" y="730"/>
                  <a:pt x="1050" y="729"/>
                </a:cubicBezTo>
                <a:cubicBezTo>
                  <a:pt x="1049" y="727"/>
                  <a:pt x="1053" y="727"/>
                  <a:pt x="1051" y="726"/>
                </a:cubicBezTo>
                <a:cubicBezTo>
                  <a:pt x="1050" y="724"/>
                  <a:pt x="1055" y="727"/>
                  <a:pt x="1054" y="723"/>
                </a:cubicBezTo>
                <a:cubicBezTo>
                  <a:pt x="1055" y="724"/>
                  <a:pt x="1056" y="724"/>
                  <a:pt x="1057" y="724"/>
                </a:cubicBezTo>
                <a:close/>
                <a:moveTo>
                  <a:pt x="1049" y="727"/>
                </a:moveTo>
                <a:cubicBezTo>
                  <a:pt x="1049" y="729"/>
                  <a:pt x="1049" y="729"/>
                  <a:pt x="1049" y="729"/>
                </a:cubicBezTo>
                <a:cubicBezTo>
                  <a:pt x="1047" y="729"/>
                  <a:pt x="1046" y="728"/>
                  <a:pt x="1045" y="727"/>
                </a:cubicBezTo>
                <a:cubicBezTo>
                  <a:pt x="1046" y="725"/>
                  <a:pt x="1047" y="728"/>
                  <a:pt x="1049" y="727"/>
                </a:cubicBezTo>
                <a:close/>
                <a:moveTo>
                  <a:pt x="1029" y="702"/>
                </a:moveTo>
                <a:cubicBezTo>
                  <a:pt x="1032" y="701"/>
                  <a:pt x="1037" y="701"/>
                  <a:pt x="1042" y="701"/>
                </a:cubicBezTo>
                <a:cubicBezTo>
                  <a:pt x="1041" y="705"/>
                  <a:pt x="1040" y="706"/>
                  <a:pt x="1041" y="709"/>
                </a:cubicBezTo>
                <a:cubicBezTo>
                  <a:pt x="1038" y="709"/>
                  <a:pt x="1035" y="710"/>
                  <a:pt x="1033" y="712"/>
                </a:cubicBezTo>
                <a:cubicBezTo>
                  <a:pt x="1035" y="717"/>
                  <a:pt x="1032" y="718"/>
                  <a:pt x="1030" y="721"/>
                </a:cubicBezTo>
                <a:cubicBezTo>
                  <a:pt x="1031" y="726"/>
                  <a:pt x="1036" y="726"/>
                  <a:pt x="1038" y="729"/>
                </a:cubicBezTo>
                <a:cubicBezTo>
                  <a:pt x="1040" y="728"/>
                  <a:pt x="1041" y="725"/>
                  <a:pt x="1044" y="725"/>
                </a:cubicBezTo>
                <a:cubicBezTo>
                  <a:pt x="1042" y="726"/>
                  <a:pt x="1041" y="728"/>
                  <a:pt x="1044" y="729"/>
                </a:cubicBezTo>
                <a:cubicBezTo>
                  <a:pt x="1038" y="730"/>
                  <a:pt x="1034" y="729"/>
                  <a:pt x="1032" y="733"/>
                </a:cubicBezTo>
                <a:cubicBezTo>
                  <a:pt x="1016" y="728"/>
                  <a:pt x="997" y="733"/>
                  <a:pt x="981" y="727"/>
                </a:cubicBezTo>
                <a:cubicBezTo>
                  <a:pt x="978" y="732"/>
                  <a:pt x="974" y="734"/>
                  <a:pt x="968" y="735"/>
                </a:cubicBezTo>
                <a:cubicBezTo>
                  <a:pt x="968" y="736"/>
                  <a:pt x="972" y="735"/>
                  <a:pt x="972" y="737"/>
                </a:cubicBezTo>
                <a:cubicBezTo>
                  <a:pt x="975" y="738"/>
                  <a:pt x="975" y="732"/>
                  <a:pt x="979" y="735"/>
                </a:cubicBezTo>
                <a:cubicBezTo>
                  <a:pt x="978" y="741"/>
                  <a:pt x="974" y="736"/>
                  <a:pt x="971" y="739"/>
                </a:cubicBezTo>
                <a:cubicBezTo>
                  <a:pt x="970" y="743"/>
                  <a:pt x="973" y="744"/>
                  <a:pt x="972" y="747"/>
                </a:cubicBezTo>
                <a:cubicBezTo>
                  <a:pt x="976" y="747"/>
                  <a:pt x="983" y="744"/>
                  <a:pt x="989" y="747"/>
                </a:cubicBezTo>
                <a:cubicBezTo>
                  <a:pt x="977" y="749"/>
                  <a:pt x="969" y="749"/>
                  <a:pt x="955" y="751"/>
                </a:cubicBezTo>
                <a:cubicBezTo>
                  <a:pt x="956" y="749"/>
                  <a:pt x="955" y="748"/>
                  <a:pt x="955" y="746"/>
                </a:cubicBezTo>
                <a:cubicBezTo>
                  <a:pt x="940" y="743"/>
                  <a:pt x="932" y="743"/>
                  <a:pt x="923" y="739"/>
                </a:cubicBezTo>
                <a:cubicBezTo>
                  <a:pt x="919" y="742"/>
                  <a:pt x="911" y="745"/>
                  <a:pt x="906" y="739"/>
                </a:cubicBezTo>
                <a:cubicBezTo>
                  <a:pt x="904" y="740"/>
                  <a:pt x="905" y="743"/>
                  <a:pt x="901" y="742"/>
                </a:cubicBezTo>
                <a:cubicBezTo>
                  <a:pt x="901" y="739"/>
                  <a:pt x="901" y="739"/>
                  <a:pt x="903" y="737"/>
                </a:cubicBezTo>
                <a:cubicBezTo>
                  <a:pt x="900" y="736"/>
                  <a:pt x="896" y="736"/>
                  <a:pt x="895" y="733"/>
                </a:cubicBezTo>
                <a:cubicBezTo>
                  <a:pt x="894" y="730"/>
                  <a:pt x="899" y="733"/>
                  <a:pt x="898" y="729"/>
                </a:cubicBezTo>
                <a:cubicBezTo>
                  <a:pt x="895" y="729"/>
                  <a:pt x="890" y="728"/>
                  <a:pt x="887" y="726"/>
                </a:cubicBezTo>
                <a:cubicBezTo>
                  <a:pt x="888" y="722"/>
                  <a:pt x="895" y="721"/>
                  <a:pt x="898" y="722"/>
                </a:cubicBezTo>
                <a:cubicBezTo>
                  <a:pt x="903" y="716"/>
                  <a:pt x="913" y="717"/>
                  <a:pt x="923" y="717"/>
                </a:cubicBezTo>
                <a:cubicBezTo>
                  <a:pt x="920" y="721"/>
                  <a:pt x="928" y="719"/>
                  <a:pt x="927" y="724"/>
                </a:cubicBezTo>
                <a:cubicBezTo>
                  <a:pt x="938" y="722"/>
                  <a:pt x="944" y="717"/>
                  <a:pt x="956" y="717"/>
                </a:cubicBezTo>
                <a:cubicBezTo>
                  <a:pt x="959" y="715"/>
                  <a:pt x="954" y="714"/>
                  <a:pt x="956" y="712"/>
                </a:cubicBezTo>
                <a:cubicBezTo>
                  <a:pt x="966" y="718"/>
                  <a:pt x="974" y="712"/>
                  <a:pt x="979" y="706"/>
                </a:cubicBezTo>
                <a:cubicBezTo>
                  <a:pt x="985" y="709"/>
                  <a:pt x="989" y="714"/>
                  <a:pt x="992" y="719"/>
                </a:cubicBezTo>
                <a:cubicBezTo>
                  <a:pt x="1000" y="717"/>
                  <a:pt x="1004" y="711"/>
                  <a:pt x="1010" y="707"/>
                </a:cubicBezTo>
                <a:cubicBezTo>
                  <a:pt x="1017" y="710"/>
                  <a:pt x="1023" y="706"/>
                  <a:pt x="1030" y="706"/>
                </a:cubicBezTo>
                <a:cubicBezTo>
                  <a:pt x="1033" y="705"/>
                  <a:pt x="1027" y="705"/>
                  <a:pt x="1029" y="702"/>
                </a:cubicBezTo>
                <a:close/>
                <a:moveTo>
                  <a:pt x="961" y="707"/>
                </a:moveTo>
                <a:cubicBezTo>
                  <a:pt x="958" y="704"/>
                  <a:pt x="967" y="705"/>
                  <a:pt x="966" y="702"/>
                </a:cubicBezTo>
                <a:cubicBezTo>
                  <a:pt x="969" y="703"/>
                  <a:pt x="966" y="706"/>
                  <a:pt x="965" y="708"/>
                </a:cubicBezTo>
                <a:cubicBezTo>
                  <a:pt x="963" y="709"/>
                  <a:pt x="961" y="706"/>
                  <a:pt x="961" y="707"/>
                </a:cubicBezTo>
                <a:close/>
                <a:moveTo>
                  <a:pt x="943" y="700"/>
                </a:moveTo>
                <a:cubicBezTo>
                  <a:pt x="940" y="700"/>
                  <a:pt x="940" y="700"/>
                  <a:pt x="937" y="701"/>
                </a:cubicBezTo>
                <a:cubicBezTo>
                  <a:pt x="939" y="710"/>
                  <a:pt x="948" y="704"/>
                  <a:pt x="953" y="704"/>
                </a:cubicBezTo>
                <a:cubicBezTo>
                  <a:pt x="955" y="706"/>
                  <a:pt x="950" y="708"/>
                  <a:pt x="949" y="709"/>
                </a:cubicBezTo>
                <a:cubicBezTo>
                  <a:pt x="945" y="705"/>
                  <a:pt x="941" y="710"/>
                  <a:pt x="937" y="710"/>
                </a:cubicBezTo>
                <a:cubicBezTo>
                  <a:pt x="941" y="707"/>
                  <a:pt x="935" y="707"/>
                  <a:pt x="933" y="706"/>
                </a:cubicBezTo>
                <a:cubicBezTo>
                  <a:pt x="933" y="703"/>
                  <a:pt x="936" y="704"/>
                  <a:pt x="937" y="703"/>
                </a:cubicBezTo>
                <a:cubicBezTo>
                  <a:pt x="937" y="702"/>
                  <a:pt x="936" y="702"/>
                  <a:pt x="935" y="702"/>
                </a:cubicBezTo>
                <a:cubicBezTo>
                  <a:pt x="937" y="701"/>
                  <a:pt x="937" y="700"/>
                  <a:pt x="936" y="698"/>
                </a:cubicBezTo>
                <a:cubicBezTo>
                  <a:pt x="940" y="698"/>
                  <a:pt x="943" y="696"/>
                  <a:pt x="943" y="700"/>
                </a:cubicBezTo>
                <a:close/>
                <a:moveTo>
                  <a:pt x="509" y="673"/>
                </a:moveTo>
                <a:cubicBezTo>
                  <a:pt x="510" y="675"/>
                  <a:pt x="513" y="674"/>
                  <a:pt x="515" y="675"/>
                </a:cubicBezTo>
                <a:cubicBezTo>
                  <a:pt x="515" y="677"/>
                  <a:pt x="516" y="677"/>
                  <a:pt x="515" y="679"/>
                </a:cubicBezTo>
                <a:cubicBezTo>
                  <a:pt x="511" y="676"/>
                  <a:pt x="500" y="670"/>
                  <a:pt x="498" y="679"/>
                </a:cubicBezTo>
                <a:cubicBezTo>
                  <a:pt x="484" y="683"/>
                  <a:pt x="470" y="682"/>
                  <a:pt x="458" y="681"/>
                </a:cubicBezTo>
                <a:cubicBezTo>
                  <a:pt x="454" y="680"/>
                  <a:pt x="454" y="683"/>
                  <a:pt x="451" y="683"/>
                </a:cubicBezTo>
                <a:cubicBezTo>
                  <a:pt x="452" y="679"/>
                  <a:pt x="452" y="679"/>
                  <a:pt x="452" y="679"/>
                </a:cubicBezTo>
                <a:cubicBezTo>
                  <a:pt x="455" y="679"/>
                  <a:pt x="456" y="681"/>
                  <a:pt x="460" y="680"/>
                </a:cubicBezTo>
                <a:cubicBezTo>
                  <a:pt x="458" y="678"/>
                  <a:pt x="458" y="674"/>
                  <a:pt x="463" y="675"/>
                </a:cubicBezTo>
                <a:cubicBezTo>
                  <a:pt x="460" y="670"/>
                  <a:pt x="454" y="673"/>
                  <a:pt x="451" y="669"/>
                </a:cubicBezTo>
                <a:cubicBezTo>
                  <a:pt x="448" y="668"/>
                  <a:pt x="448" y="671"/>
                  <a:pt x="444" y="670"/>
                </a:cubicBezTo>
                <a:cubicBezTo>
                  <a:pt x="446" y="672"/>
                  <a:pt x="447" y="674"/>
                  <a:pt x="447" y="676"/>
                </a:cubicBezTo>
                <a:cubicBezTo>
                  <a:pt x="444" y="679"/>
                  <a:pt x="437" y="678"/>
                  <a:pt x="435" y="673"/>
                </a:cubicBezTo>
                <a:cubicBezTo>
                  <a:pt x="432" y="674"/>
                  <a:pt x="429" y="676"/>
                  <a:pt x="425" y="677"/>
                </a:cubicBezTo>
                <a:cubicBezTo>
                  <a:pt x="425" y="674"/>
                  <a:pt x="423" y="675"/>
                  <a:pt x="423" y="672"/>
                </a:cubicBezTo>
                <a:cubicBezTo>
                  <a:pt x="419" y="673"/>
                  <a:pt x="418" y="672"/>
                  <a:pt x="414" y="671"/>
                </a:cubicBezTo>
                <a:cubicBezTo>
                  <a:pt x="414" y="668"/>
                  <a:pt x="417" y="669"/>
                  <a:pt x="417" y="666"/>
                </a:cubicBezTo>
                <a:cubicBezTo>
                  <a:pt x="422" y="667"/>
                  <a:pt x="431" y="667"/>
                  <a:pt x="440" y="666"/>
                </a:cubicBezTo>
                <a:cubicBezTo>
                  <a:pt x="441" y="664"/>
                  <a:pt x="437" y="666"/>
                  <a:pt x="438" y="663"/>
                </a:cubicBezTo>
                <a:cubicBezTo>
                  <a:pt x="440" y="664"/>
                  <a:pt x="440" y="662"/>
                  <a:pt x="442" y="662"/>
                </a:cubicBezTo>
                <a:cubicBezTo>
                  <a:pt x="443" y="664"/>
                  <a:pt x="445" y="665"/>
                  <a:pt x="443" y="667"/>
                </a:cubicBezTo>
                <a:cubicBezTo>
                  <a:pt x="444" y="666"/>
                  <a:pt x="449" y="663"/>
                  <a:pt x="448" y="668"/>
                </a:cubicBezTo>
                <a:cubicBezTo>
                  <a:pt x="451" y="667"/>
                  <a:pt x="448" y="665"/>
                  <a:pt x="448" y="663"/>
                </a:cubicBezTo>
                <a:cubicBezTo>
                  <a:pt x="454" y="662"/>
                  <a:pt x="461" y="661"/>
                  <a:pt x="465" y="662"/>
                </a:cubicBezTo>
                <a:cubicBezTo>
                  <a:pt x="464" y="666"/>
                  <a:pt x="470" y="665"/>
                  <a:pt x="469" y="670"/>
                </a:cubicBezTo>
                <a:cubicBezTo>
                  <a:pt x="474" y="671"/>
                  <a:pt x="480" y="669"/>
                  <a:pt x="485" y="671"/>
                </a:cubicBezTo>
                <a:cubicBezTo>
                  <a:pt x="485" y="668"/>
                  <a:pt x="489" y="667"/>
                  <a:pt x="492" y="666"/>
                </a:cubicBezTo>
                <a:cubicBezTo>
                  <a:pt x="488" y="666"/>
                  <a:pt x="483" y="663"/>
                  <a:pt x="479" y="662"/>
                </a:cubicBezTo>
                <a:cubicBezTo>
                  <a:pt x="488" y="660"/>
                  <a:pt x="495" y="660"/>
                  <a:pt x="503" y="659"/>
                </a:cubicBezTo>
                <a:cubicBezTo>
                  <a:pt x="503" y="661"/>
                  <a:pt x="501" y="661"/>
                  <a:pt x="502" y="663"/>
                </a:cubicBezTo>
                <a:cubicBezTo>
                  <a:pt x="505" y="663"/>
                  <a:pt x="508" y="663"/>
                  <a:pt x="508" y="665"/>
                </a:cubicBezTo>
                <a:cubicBezTo>
                  <a:pt x="509" y="668"/>
                  <a:pt x="506" y="665"/>
                  <a:pt x="504" y="665"/>
                </a:cubicBezTo>
                <a:cubicBezTo>
                  <a:pt x="504" y="668"/>
                  <a:pt x="509" y="667"/>
                  <a:pt x="510" y="669"/>
                </a:cubicBezTo>
                <a:cubicBezTo>
                  <a:pt x="509" y="670"/>
                  <a:pt x="509" y="671"/>
                  <a:pt x="509" y="673"/>
                </a:cubicBezTo>
                <a:close/>
                <a:moveTo>
                  <a:pt x="672" y="679"/>
                </a:moveTo>
                <a:cubicBezTo>
                  <a:pt x="669" y="678"/>
                  <a:pt x="670" y="678"/>
                  <a:pt x="667" y="679"/>
                </a:cubicBezTo>
                <a:cubicBezTo>
                  <a:pt x="667" y="678"/>
                  <a:pt x="666" y="677"/>
                  <a:pt x="667" y="675"/>
                </a:cubicBezTo>
                <a:cubicBezTo>
                  <a:pt x="669" y="676"/>
                  <a:pt x="672" y="676"/>
                  <a:pt x="672" y="679"/>
                </a:cubicBezTo>
                <a:close/>
                <a:moveTo>
                  <a:pt x="757" y="670"/>
                </a:moveTo>
                <a:cubicBezTo>
                  <a:pt x="754" y="671"/>
                  <a:pt x="754" y="669"/>
                  <a:pt x="751" y="668"/>
                </a:cubicBezTo>
                <a:cubicBezTo>
                  <a:pt x="752" y="665"/>
                  <a:pt x="757" y="668"/>
                  <a:pt x="757" y="670"/>
                </a:cubicBezTo>
                <a:close/>
                <a:moveTo>
                  <a:pt x="786" y="669"/>
                </a:moveTo>
                <a:cubicBezTo>
                  <a:pt x="783" y="670"/>
                  <a:pt x="783" y="668"/>
                  <a:pt x="782" y="667"/>
                </a:cubicBezTo>
                <a:cubicBezTo>
                  <a:pt x="783" y="666"/>
                  <a:pt x="785" y="666"/>
                  <a:pt x="786" y="666"/>
                </a:cubicBezTo>
                <a:lnTo>
                  <a:pt x="786" y="669"/>
                </a:lnTo>
                <a:close/>
                <a:moveTo>
                  <a:pt x="792" y="669"/>
                </a:moveTo>
                <a:cubicBezTo>
                  <a:pt x="793" y="665"/>
                  <a:pt x="796" y="667"/>
                  <a:pt x="800" y="667"/>
                </a:cubicBezTo>
                <a:cubicBezTo>
                  <a:pt x="797" y="668"/>
                  <a:pt x="797" y="669"/>
                  <a:pt x="792" y="669"/>
                </a:cubicBezTo>
                <a:close/>
                <a:moveTo>
                  <a:pt x="820" y="666"/>
                </a:moveTo>
                <a:cubicBezTo>
                  <a:pt x="819" y="667"/>
                  <a:pt x="818" y="668"/>
                  <a:pt x="815" y="667"/>
                </a:cubicBezTo>
                <a:cubicBezTo>
                  <a:pt x="816" y="665"/>
                  <a:pt x="818" y="665"/>
                  <a:pt x="820" y="664"/>
                </a:cubicBezTo>
                <a:cubicBezTo>
                  <a:pt x="823" y="665"/>
                  <a:pt x="816" y="665"/>
                  <a:pt x="820" y="666"/>
                </a:cubicBezTo>
                <a:close/>
                <a:moveTo>
                  <a:pt x="785" y="660"/>
                </a:moveTo>
                <a:cubicBezTo>
                  <a:pt x="785" y="662"/>
                  <a:pt x="780" y="659"/>
                  <a:pt x="781" y="662"/>
                </a:cubicBezTo>
                <a:cubicBezTo>
                  <a:pt x="780" y="661"/>
                  <a:pt x="779" y="661"/>
                  <a:pt x="777" y="661"/>
                </a:cubicBezTo>
                <a:cubicBezTo>
                  <a:pt x="777" y="658"/>
                  <a:pt x="777" y="658"/>
                  <a:pt x="777" y="658"/>
                </a:cubicBezTo>
                <a:cubicBezTo>
                  <a:pt x="780" y="661"/>
                  <a:pt x="782" y="658"/>
                  <a:pt x="785" y="660"/>
                </a:cubicBezTo>
                <a:close/>
                <a:moveTo>
                  <a:pt x="764" y="658"/>
                </a:moveTo>
                <a:cubicBezTo>
                  <a:pt x="765" y="661"/>
                  <a:pt x="762" y="660"/>
                  <a:pt x="761" y="662"/>
                </a:cubicBezTo>
                <a:cubicBezTo>
                  <a:pt x="760" y="662"/>
                  <a:pt x="759" y="660"/>
                  <a:pt x="760" y="658"/>
                </a:cubicBezTo>
                <a:cubicBezTo>
                  <a:pt x="762" y="659"/>
                  <a:pt x="762" y="657"/>
                  <a:pt x="764" y="658"/>
                </a:cubicBezTo>
                <a:close/>
                <a:moveTo>
                  <a:pt x="702" y="654"/>
                </a:moveTo>
                <a:cubicBezTo>
                  <a:pt x="701" y="658"/>
                  <a:pt x="697" y="658"/>
                  <a:pt x="698" y="661"/>
                </a:cubicBezTo>
                <a:cubicBezTo>
                  <a:pt x="692" y="659"/>
                  <a:pt x="683" y="662"/>
                  <a:pt x="681" y="656"/>
                </a:cubicBezTo>
                <a:cubicBezTo>
                  <a:pt x="676" y="659"/>
                  <a:pt x="671" y="654"/>
                  <a:pt x="667" y="658"/>
                </a:cubicBezTo>
                <a:cubicBezTo>
                  <a:pt x="665" y="657"/>
                  <a:pt x="664" y="656"/>
                  <a:pt x="662" y="655"/>
                </a:cubicBezTo>
                <a:cubicBezTo>
                  <a:pt x="660" y="655"/>
                  <a:pt x="659" y="658"/>
                  <a:pt x="657" y="659"/>
                </a:cubicBezTo>
                <a:cubicBezTo>
                  <a:pt x="654" y="654"/>
                  <a:pt x="647" y="660"/>
                  <a:pt x="638" y="658"/>
                </a:cubicBezTo>
                <a:cubicBezTo>
                  <a:pt x="638" y="661"/>
                  <a:pt x="638" y="661"/>
                  <a:pt x="638" y="661"/>
                </a:cubicBezTo>
                <a:cubicBezTo>
                  <a:pt x="643" y="664"/>
                  <a:pt x="648" y="666"/>
                  <a:pt x="652" y="669"/>
                </a:cubicBezTo>
                <a:cubicBezTo>
                  <a:pt x="653" y="672"/>
                  <a:pt x="649" y="670"/>
                  <a:pt x="650" y="673"/>
                </a:cubicBezTo>
                <a:cubicBezTo>
                  <a:pt x="651" y="675"/>
                  <a:pt x="658" y="672"/>
                  <a:pt x="656" y="677"/>
                </a:cubicBezTo>
                <a:cubicBezTo>
                  <a:pt x="649" y="676"/>
                  <a:pt x="637" y="680"/>
                  <a:pt x="636" y="672"/>
                </a:cubicBezTo>
                <a:cubicBezTo>
                  <a:pt x="634" y="670"/>
                  <a:pt x="631" y="670"/>
                  <a:pt x="631" y="667"/>
                </a:cubicBezTo>
                <a:cubicBezTo>
                  <a:pt x="625" y="670"/>
                  <a:pt x="620" y="665"/>
                  <a:pt x="614" y="665"/>
                </a:cubicBezTo>
                <a:cubicBezTo>
                  <a:pt x="614" y="663"/>
                  <a:pt x="613" y="663"/>
                  <a:pt x="613" y="661"/>
                </a:cubicBezTo>
                <a:cubicBezTo>
                  <a:pt x="614" y="661"/>
                  <a:pt x="614" y="662"/>
                  <a:pt x="616" y="662"/>
                </a:cubicBezTo>
                <a:cubicBezTo>
                  <a:pt x="614" y="658"/>
                  <a:pt x="608" y="661"/>
                  <a:pt x="609" y="659"/>
                </a:cubicBezTo>
                <a:cubicBezTo>
                  <a:pt x="607" y="660"/>
                  <a:pt x="607" y="661"/>
                  <a:pt x="606" y="662"/>
                </a:cubicBezTo>
                <a:cubicBezTo>
                  <a:pt x="603" y="662"/>
                  <a:pt x="604" y="661"/>
                  <a:pt x="604" y="658"/>
                </a:cubicBezTo>
                <a:cubicBezTo>
                  <a:pt x="601" y="659"/>
                  <a:pt x="603" y="662"/>
                  <a:pt x="602" y="663"/>
                </a:cubicBezTo>
                <a:cubicBezTo>
                  <a:pt x="598" y="662"/>
                  <a:pt x="593" y="664"/>
                  <a:pt x="590" y="659"/>
                </a:cubicBezTo>
                <a:cubicBezTo>
                  <a:pt x="576" y="661"/>
                  <a:pt x="564" y="661"/>
                  <a:pt x="551" y="659"/>
                </a:cubicBezTo>
                <a:cubicBezTo>
                  <a:pt x="549" y="661"/>
                  <a:pt x="550" y="665"/>
                  <a:pt x="546" y="664"/>
                </a:cubicBezTo>
                <a:cubicBezTo>
                  <a:pt x="546" y="660"/>
                  <a:pt x="542" y="663"/>
                  <a:pt x="541" y="659"/>
                </a:cubicBezTo>
                <a:cubicBezTo>
                  <a:pt x="539" y="662"/>
                  <a:pt x="534" y="660"/>
                  <a:pt x="531" y="662"/>
                </a:cubicBezTo>
                <a:cubicBezTo>
                  <a:pt x="530" y="665"/>
                  <a:pt x="536" y="664"/>
                  <a:pt x="534" y="669"/>
                </a:cubicBezTo>
                <a:cubicBezTo>
                  <a:pt x="527" y="668"/>
                  <a:pt x="519" y="672"/>
                  <a:pt x="517" y="665"/>
                </a:cubicBezTo>
                <a:cubicBezTo>
                  <a:pt x="524" y="666"/>
                  <a:pt x="524" y="666"/>
                  <a:pt x="524" y="666"/>
                </a:cubicBezTo>
                <a:cubicBezTo>
                  <a:pt x="523" y="659"/>
                  <a:pt x="517" y="664"/>
                  <a:pt x="511" y="662"/>
                </a:cubicBezTo>
                <a:cubicBezTo>
                  <a:pt x="516" y="659"/>
                  <a:pt x="521" y="656"/>
                  <a:pt x="530" y="656"/>
                </a:cubicBezTo>
                <a:cubicBezTo>
                  <a:pt x="526" y="653"/>
                  <a:pt x="523" y="654"/>
                  <a:pt x="518" y="653"/>
                </a:cubicBezTo>
                <a:cubicBezTo>
                  <a:pt x="523" y="651"/>
                  <a:pt x="539" y="648"/>
                  <a:pt x="543" y="655"/>
                </a:cubicBezTo>
                <a:cubicBezTo>
                  <a:pt x="551" y="655"/>
                  <a:pt x="557" y="659"/>
                  <a:pt x="562" y="654"/>
                </a:cubicBezTo>
                <a:cubicBezTo>
                  <a:pt x="561" y="651"/>
                  <a:pt x="555" y="655"/>
                  <a:pt x="557" y="649"/>
                </a:cubicBezTo>
                <a:cubicBezTo>
                  <a:pt x="565" y="648"/>
                  <a:pt x="573" y="646"/>
                  <a:pt x="582" y="645"/>
                </a:cubicBezTo>
                <a:cubicBezTo>
                  <a:pt x="583" y="643"/>
                  <a:pt x="580" y="644"/>
                  <a:pt x="579" y="643"/>
                </a:cubicBezTo>
                <a:cubicBezTo>
                  <a:pt x="579" y="641"/>
                  <a:pt x="583" y="642"/>
                  <a:pt x="585" y="642"/>
                </a:cubicBezTo>
                <a:cubicBezTo>
                  <a:pt x="588" y="649"/>
                  <a:pt x="609" y="646"/>
                  <a:pt x="619" y="647"/>
                </a:cubicBezTo>
                <a:cubicBezTo>
                  <a:pt x="617" y="642"/>
                  <a:pt x="611" y="646"/>
                  <a:pt x="609" y="645"/>
                </a:cubicBezTo>
                <a:cubicBezTo>
                  <a:pt x="609" y="644"/>
                  <a:pt x="610" y="644"/>
                  <a:pt x="610" y="644"/>
                </a:cubicBezTo>
                <a:cubicBezTo>
                  <a:pt x="602" y="641"/>
                  <a:pt x="593" y="642"/>
                  <a:pt x="581" y="640"/>
                </a:cubicBezTo>
                <a:cubicBezTo>
                  <a:pt x="592" y="635"/>
                  <a:pt x="605" y="639"/>
                  <a:pt x="616" y="637"/>
                </a:cubicBezTo>
                <a:cubicBezTo>
                  <a:pt x="617" y="640"/>
                  <a:pt x="613" y="638"/>
                  <a:pt x="612" y="640"/>
                </a:cubicBezTo>
                <a:cubicBezTo>
                  <a:pt x="613" y="641"/>
                  <a:pt x="614" y="641"/>
                  <a:pt x="614" y="642"/>
                </a:cubicBezTo>
                <a:cubicBezTo>
                  <a:pt x="616" y="641"/>
                  <a:pt x="617" y="639"/>
                  <a:pt x="619" y="639"/>
                </a:cubicBezTo>
                <a:cubicBezTo>
                  <a:pt x="613" y="637"/>
                  <a:pt x="636" y="633"/>
                  <a:pt x="636" y="638"/>
                </a:cubicBezTo>
                <a:cubicBezTo>
                  <a:pt x="631" y="636"/>
                  <a:pt x="628" y="639"/>
                  <a:pt x="628" y="643"/>
                </a:cubicBezTo>
                <a:cubicBezTo>
                  <a:pt x="637" y="644"/>
                  <a:pt x="641" y="649"/>
                  <a:pt x="649" y="649"/>
                </a:cubicBezTo>
                <a:cubicBezTo>
                  <a:pt x="651" y="648"/>
                  <a:pt x="650" y="647"/>
                  <a:pt x="650" y="644"/>
                </a:cubicBezTo>
                <a:cubicBezTo>
                  <a:pt x="649" y="642"/>
                  <a:pt x="644" y="642"/>
                  <a:pt x="641" y="640"/>
                </a:cubicBezTo>
                <a:cubicBezTo>
                  <a:pt x="641" y="637"/>
                  <a:pt x="646" y="639"/>
                  <a:pt x="646" y="635"/>
                </a:cubicBezTo>
                <a:cubicBezTo>
                  <a:pt x="648" y="635"/>
                  <a:pt x="647" y="638"/>
                  <a:pt x="649" y="638"/>
                </a:cubicBezTo>
                <a:cubicBezTo>
                  <a:pt x="650" y="636"/>
                  <a:pt x="653" y="635"/>
                  <a:pt x="657" y="636"/>
                </a:cubicBezTo>
                <a:cubicBezTo>
                  <a:pt x="659" y="635"/>
                  <a:pt x="654" y="635"/>
                  <a:pt x="655" y="632"/>
                </a:cubicBezTo>
                <a:cubicBezTo>
                  <a:pt x="665" y="633"/>
                  <a:pt x="670" y="628"/>
                  <a:pt x="676" y="634"/>
                </a:cubicBezTo>
                <a:cubicBezTo>
                  <a:pt x="675" y="640"/>
                  <a:pt x="673" y="638"/>
                  <a:pt x="671" y="646"/>
                </a:cubicBezTo>
                <a:cubicBezTo>
                  <a:pt x="673" y="648"/>
                  <a:pt x="677" y="648"/>
                  <a:pt x="675" y="652"/>
                </a:cubicBezTo>
                <a:cubicBezTo>
                  <a:pt x="676" y="653"/>
                  <a:pt x="678" y="653"/>
                  <a:pt x="679" y="654"/>
                </a:cubicBezTo>
                <a:cubicBezTo>
                  <a:pt x="681" y="653"/>
                  <a:pt x="680" y="651"/>
                  <a:pt x="681" y="650"/>
                </a:cubicBezTo>
                <a:cubicBezTo>
                  <a:pt x="687" y="653"/>
                  <a:pt x="692" y="655"/>
                  <a:pt x="696" y="656"/>
                </a:cubicBezTo>
                <a:cubicBezTo>
                  <a:pt x="698" y="655"/>
                  <a:pt x="695" y="653"/>
                  <a:pt x="697" y="652"/>
                </a:cubicBezTo>
                <a:cubicBezTo>
                  <a:pt x="700" y="652"/>
                  <a:pt x="700" y="653"/>
                  <a:pt x="702" y="654"/>
                </a:cubicBezTo>
                <a:close/>
                <a:moveTo>
                  <a:pt x="711" y="653"/>
                </a:moveTo>
                <a:cubicBezTo>
                  <a:pt x="700" y="655"/>
                  <a:pt x="700" y="643"/>
                  <a:pt x="691" y="645"/>
                </a:cubicBezTo>
                <a:cubicBezTo>
                  <a:pt x="691" y="641"/>
                  <a:pt x="693" y="640"/>
                  <a:pt x="696" y="640"/>
                </a:cubicBezTo>
                <a:cubicBezTo>
                  <a:pt x="700" y="644"/>
                  <a:pt x="706" y="639"/>
                  <a:pt x="712" y="638"/>
                </a:cubicBezTo>
                <a:cubicBezTo>
                  <a:pt x="713" y="640"/>
                  <a:pt x="715" y="642"/>
                  <a:pt x="718" y="643"/>
                </a:cubicBezTo>
                <a:cubicBezTo>
                  <a:pt x="715" y="644"/>
                  <a:pt x="710" y="646"/>
                  <a:pt x="711" y="653"/>
                </a:cubicBezTo>
                <a:close/>
                <a:moveTo>
                  <a:pt x="807" y="649"/>
                </a:moveTo>
                <a:cubicBezTo>
                  <a:pt x="806" y="647"/>
                  <a:pt x="805" y="645"/>
                  <a:pt x="804" y="643"/>
                </a:cubicBezTo>
                <a:cubicBezTo>
                  <a:pt x="807" y="644"/>
                  <a:pt x="808" y="646"/>
                  <a:pt x="807" y="649"/>
                </a:cubicBezTo>
                <a:close/>
                <a:moveTo>
                  <a:pt x="811" y="644"/>
                </a:moveTo>
                <a:cubicBezTo>
                  <a:pt x="812" y="645"/>
                  <a:pt x="810" y="646"/>
                  <a:pt x="811" y="649"/>
                </a:cubicBezTo>
                <a:cubicBezTo>
                  <a:pt x="807" y="649"/>
                  <a:pt x="810" y="646"/>
                  <a:pt x="811" y="644"/>
                </a:cubicBezTo>
                <a:close/>
                <a:moveTo>
                  <a:pt x="799" y="643"/>
                </a:moveTo>
                <a:cubicBezTo>
                  <a:pt x="800" y="646"/>
                  <a:pt x="798" y="646"/>
                  <a:pt x="796" y="646"/>
                </a:cubicBezTo>
                <a:cubicBezTo>
                  <a:pt x="796" y="643"/>
                  <a:pt x="796" y="643"/>
                  <a:pt x="796" y="643"/>
                </a:cubicBezTo>
                <a:lnTo>
                  <a:pt x="799" y="643"/>
                </a:lnTo>
                <a:close/>
                <a:moveTo>
                  <a:pt x="814" y="654"/>
                </a:moveTo>
                <a:cubicBezTo>
                  <a:pt x="811" y="652"/>
                  <a:pt x="808" y="654"/>
                  <a:pt x="806" y="654"/>
                </a:cubicBezTo>
                <a:cubicBezTo>
                  <a:pt x="806" y="651"/>
                  <a:pt x="806" y="651"/>
                  <a:pt x="806" y="651"/>
                </a:cubicBezTo>
                <a:cubicBezTo>
                  <a:pt x="810" y="653"/>
                  <a:pt x="813" y="650"/>
                  <a:pt x="814" y="654"/>
                </a:cubicBezTo>
                <a:close/>
                <a:moveTo>
                  <a:pt x="761" y="651"/>
                </a:moveTo>
                <a:cubicBezTo>
                  <a:pt x="758" y="650"/>
                  <a:pt x="757" y="652"/>
                  <a:pt x="755" y="650"/>
                </a:cubicBezTo>
                <a:cubicBezTo>
                  <a:pt x="755" y="648"/>
                  <a:pt x="760" y="650"/>
                  <a:pt x="760" y="647"/>
                </a:cubicBezTo>
                <a:cubicBezTo>
                  <a:pt x="762" y="648"/>
                  <a:pt x="761" y="649"/>
                  <a:pt x="761" y="651"/>
                </a:cubicBezTo>
                <a:close/>
                <a:moveTo>
                  <a:pt x="825" y="644"/>
                </a:moveTo>
                <a:cubicBezTo>
                  <a:pt x="824" y="646"/>
                  <a:pt x="821" y="646"/>
                  <a:pt x="821" y="649"/>
                </a:cubicBezTo>
                <a:cubicBezTo>
                  <a:pt x="817" y="650"/>
                  <a:pt x="821" y="643"/>
                  <a:pt x="817" y="644"/>
                </a:cubicBezTo>
                <a:cubicBezTo>
                  <a:pt x="820" y="642"/>
                  <a:pt x="822" y="643"/>
                  <a:pt x="825" y="644"/>
                </a:cubicBezTo>
                <a:close/>
                <a:moveTo>
                  <a:pt x="777" y="642"/>
                </a:moveTo>
                <a:cubicBezTo>
                  <a:pt x="776" y="643"/>
                  <a:pt x="775" y="643"/>
                  <a:pt x="773" y="643"/>
                </a:cubicBezTo>
                <a:cubicBezTo>
                  <a:pt x="773" y="641"/>
                  <a:pt x="771" y="641"/>
                  <a:pt x="772" y="638"/>
                </a:cubicBezTo>
                <a:cubicBezTo>
                  <a:pt x="776" y="640"/>
                  <a:pt x="777" y="635"/>
                  <a:pt x="777" y="642"/>
                </a:cubicBezTo>
                <a:close/>
                <a:moveTo>
                  <a:pt x="812" y="635"/>
                </a:moveTo>
                <a:cubicBezTo>
                  <a:pt x="812" y="637"/>
                  <a:pt x="811" y="637"/>
                  <a:pt x="811" y="639"/>
                </a:cubicBezTo>
                <a:cubicBezTo>
                  <a:pt x="810" y="638"/>
                  <a:pt x="808" y="637"/>
                  <a:pt x="808" y="635"/>
                </a:cubicBezTo>
                <a:lnTo>
                  <a:pt x="812" y="635"/>
                </a:lnTo>
                <a:close/>
                <a:moveTo>
                  <a:pt x="730" y="627"/>
                </a:moveTo>
                <a:cubicBezTo>
                  <a:pt x="728" y="626"/>
                  <a:pt x="731" y="624"/>
                  <a:pt x="732" y="624"/>
                </a:cubicBezTo>
                <a:cubicBezTo>
                  <a:pt x="732" y="622"/>
                  <a:pt x="729" y="622"/>
                  <a:pt x="727" y="621"/>
                </a:cubicBezTo>
                <a:cubicBezTo>
                  <a:pt x="727" y="625"/>
                  <a:pt x="726" y="626"/>
                  <a:pt x="729" y="629"/>
                </a:cubicBezTo>
                <a:cubicBezTo>
                  <a:pt x="735" y="630"/>
                  <a:pt x="744" y="629"/>
                  <a:pt x="752" y="630"/>
                </a:cubicBezTo>
                <a:cubicBezTo>
                  <a:pt x="748" y="632"/>
                  <a:pt x="747" y="635"/>
                  <a:pt x="743" y="636"/>
                </a:cubicBezTo>
                <a:cubicBezTo>
                  <a:pt x="743" y="634"/>
                  <a:pt x="743" y="634"/>
                  <a:pt x="743" y="634"/>
                </a:cubicBezTo>
                <a:cubicBezTo>
                  <a:pt x="737" y="638"/>
                  <a:pt x="731" y="632"/>
                  <a:pt x="722" y="631"/>
                </a:cubicBezTo>
                <a:cubicBezTo>
                  <a:pt x="724" y="632"/>
                  <a:pt x="728" y="632"/>
                  <a:pt x="729" y="634"/>
                </a:cubicBezTo>
                <a:cubicBezTo>
                  <a:pt x="726" y="635"/>
                  <a:pt x="726" y="635"/>
                  <a:pt x="725" y="638"/>
                </a:cubicBezTo>
                <a:cubicBezTo>
                  <a:pt x="720" y="638"/>
                  <a:pt x="718" y="633"/>
                  <a:pt x="721" y="632"/>
                </a:cubicBezTo>
                <a:cubicBezTo>
                  <a:pt x="722" y="627"/>
                  <a:pt x="715" y="629"/>
                  <a:pt x="718" y="624"/>
                </a:cubicBezTo>
                <a:cubicBezTo>
                  <a:pt x="712" y="626"/>
                  <a:pt x="705" y="629"/>
                  <a:pt x="702" y="624"/>
                </a:cubicBezTo>
                <a:cubicBezTo>
                  <a:pt x="703" y="626"/>
                  <a:pt x="702" y="629"/>
                  <a:pt x="701" y="631"/>
                </a:cubicBezTo>
                <a:cubicBezTo>
                  <a:pt x="698" y="631"/>
                  <a:pt x="697" y="630"/>
                  <a:pt x="694" y="629"/>
                </a:cubicBezTo>
                <a:cubicBezTo>
                  <a:pt x="692" y="636"/>
                  <a:pt x="682" y="632"/>
                  <a:pt x="676" y="631"/>
                </a:cubicBezTo>
                <a:cubicBezTo>
                  <a:pt x="677" y="628"/>
                  <a:pt x="683" y="630"/>
                  <a:pt x="686" y="629"/>
                </a:cubicBezTo>
                <a:cubicBezTo>
                  <a:pt x="684" y="619"/>
                  <a:pt x="699" y="630"/>
                  <a:pt x="701" y="626"/>
                </a:cubicBezTo>
                <a:cubicBezTo>
                  <a:pt x="702" y="622"/>
                  <a:pt x="696" y="624"/>
                  <a:pt x="695" y="622"/>
                </a:cubicBezTo>
                <a:cubicBezTo>
                  <a:pt x="696" y="616"/>
                  <a:pt x="696" y="616"/>
                  <a:pt x="696" y="616"/>
                </a:cubicBezTo>
                <a:cubicBezTo>
                  <a:pt x="697" y="618"/>
                  <a:pt x="700" y="617"/>
                  <a:pt x="702" y="618"/>
                </a:cubicBezTo>
                <a:cubicBezTo>
                  <a:pt x="702" y="622"/>
                  <a:pt x="702" y="622"/>
                  <a:pt x="702" y="622"/>
                </a:cubicBezTo>
                <a:cubicBezTo>
                  <a:pt x="711" y="612"/>
                  <a:pt x="728" y="623"/>
                  <a:pt x="738" y="619"/>
                </a:cubicBezTo>
                <a:cubicBezTo>
                  <a:pt x="737" y="623"/>
                  <a:pt x="741" y="622"/>
                  <a:pt x="742" y="623"/>
                </a:cubicBezTo>
                <a:cubicBezTo>
                  <a:pt x="740" y="628"/>
                  <a:pt x="734" y="626"/>
                  <a:pt x="730" y="627"/>
                </a:cubicBezTo>
                <a:close/>
                <a:moveTo>
                  <a:pt x="811" y="621"/>
                </a:moveTo>
                <a:cubicBezTo>
                  <a:pt x="806" y="624"/>
                  <a:pt x="804" y="620"/>
                  <a:pt x="799" y="623"/>
                </a:cubicBezTo>
                <a:cubicBezTo>
                  <a:pt x="800" y="625"/>
                  <a:pt x="804" y="624"/>
                  <a:pt x="803" y="628"/>
                </a:cubicBezTo>
                <a:cubicBezTo>
                  <a:pt x="800" y="629"/>
                  <a:pt x="797" y="629"/>
                  <a:pt x="794" y="629"/>
                </a:cubicBezTo>
                <a:cubicBezTo>
                  <a:pt x="794" y="627"/>
                  <a:pt x="793" y="626"/>
                  <a:pt x="792" y="626"/>
                </a:cubicBezTo>
                <a:cubicBezTo>
                  <a:pt x="792" y="623"/>
                  <a:pt x="794" y="623"/>
                  <a:pt x="795" y="621"/>
                </a:cubicBezTo>
                <a:cubicBezTo>
                  <a:pt x="792" y="618"/>
                  <a:pt x="796" y="620"/>
                  <a:pt x="796" y="615"/>
                </a:cubicBezTo>
                <a:cubicBezTo>
                  <a:pt x="799" y="620"/>
                  <a:pt x="806" y="616"/>
                  <a:pt x="811" y="621"/>
                </a:cubicBezTo>
                <a:close/>
                <a:moveTo>
                  <a:pt x="808" y="611"/>
                </a:moveTo>
                <a:cubicBezTo>
                  <a:pt x="811" y="617"/>
                  <a:pt x="803" y="609"/>
                  <a:pt x="804" y="613"/>
                </a:cubicBezTo>
                <a:cubicBezTo>
                  <a:pt x="803" y="613"/>
                  <a:pt x="803" y="612"/>
                  <a:pt x="803" y="611"/>
                </a:cubicBezTo>
                <a:cubicBezTo>
                  <a:pt x="801" y="611"/>
                  <a:pt x="801" y="614"/>
                  <a:pt x="800" y="615"/>
                </a:cubicBezTo>
                <a:cubicBezTo>
                  <a:pt x="796" y="616"/>
                  <a:pt x="799" y="611"/>
                  <a:pt x="797" y="610"/>
                </a:cubicBezTo>
                <a:cubicBezTo>
                  <a:pt x="801" y="607"/>
                  <a:pt x="806" y="611"/>
                  <a:pt x="808" y="611"/>
                </a:cubicBezTo>
                <a:close/>
                <a:moveTo>
                  <a:pt x="487" y="566"/>
                </a:moveTo>
                <a:cubicBezTo>
                  <a:pt x="484" y="568"/>
                  <a:pt x="482" y="567"/>
                  <a:pt x="478" y="567"/>
                </a:cubicBezTo>
                <a:cubicBezTo>
                  <a:pt x="481" y="563"/>
                  <a:pt x="483" y="567"/>
                  <a:pt x="487" y="566"/>
                </a:cubicBezTo>
                <a:close/>
                <a:moveTo>
                  <a:pt x="171" y="533"/>
                </a:moveTo>
                <a:cubicBezTo>
                  <a:pt x="165" y="532"/>
                  <a:pt x="166" y="532"/>
                  <a:pt x="161" y="531"/>
                </a:cubicBezTo>
                <a:cubicBezTo>
                  <a:pt x="162" y="528"/>
                  <a:pt x="172" y="529"/>
                  <a:pt x="171" y="533"/>
                </a:cubicBezTo>
                <a:close/>
                <a:moveTo>
                  <a:pt x="953" y="569"/>
                </a:moveTo>
                <a:cubicBezTo>
                  <a:pt x="949" y="568"/>
                  <a:pt x="947" y="569"/>
                  <a:pt x="943" y="569"/>
                </a:cubicBezTo>
                <a:cubicBezTo>
                  <a:pt x="944" y="567"/>
                  <a:pt x="946" y="567"/>
                  <a:pt x="947" y="565"/>
                </a:cubicBezTo>
                <a:cubicBezTo>
                  <a:pt x="949" y="567"/>
                  <a:pt x="954" y="565"/>
                  <a:pt x="953" y="569"/>
                </a:cubicBezTo>
                <a:close/>
                <a:moveTo>
                  <a:pt x="138" y="524"/>
                </a:moveTo>
                <a:cubicBezTo>
                  <a:pt x="137" y="524"/>
                  <a:pt x="129" y="523"/>
                  <a:pt x="127" y="520"/>
                </a:cubicBezTo>
                <a:cubicBezTo>
                  <a:pt x="130" y="521"/>
                  <a:pt x="137" y="520"/>
                  <a:pt x="138" y="524"/>
                </a:cubicBezTo>
                <a:close/>
                <a:moveTo>
                  <a:pt x="27" y="496"/>
                </a:moveTo>
                <a:cubicBezTo>
                  <a:pt x="27" y="495"/>
                  <a:pt x="26" y="493"/>
                  <a:pt x="25" y="493"/>
                </a:cubicBezTo>
                <a:cubicBezTo>
                  <a:pt x="26" y="489"/>
                  <a:pt x="29" y="493"/>
                  <a:pt x="29" y="495"/>
                </a:cubicBezTo>
                <a:cubicBezTo>
                  <a:pt x="30" y="492"/>
                  <a:pt x="30" y="493"/>
                  <a:pt x="35" y="493"/>
                </a:cubicBezTo>
                <a:cubicBezTo>
                  <a:pt x="34" y="494"/>
                  <a:pt x="33" y="495"/>
                  <a:pt x="34" y="498"/>
                </a:cubicBezTo>
                <a:cubicBezTo>
                  <a:pt x="30" y="497"/>
                  <a:pt x="31" y="495"/>
                  <a:pt x="27" y="496"/>
                </a:cubicBezTo>
                <a:close/>
                <a:moveTo>
                  <a:pt x="42" y="499"/>
                </a:moveTo>
                <a:cubicBezTo>
                  <a:pt x="43" y="498"/>
                  <a:pt x="43" y="497"/>
                  <a:pt x="43" y="496"/>
                </a:cubicBezTo>
                <a:cubicBezTo>
                  <a:pt x="40" y="496"/>
                  <a:pt x="40" y="499"/>
                  <a:pt x="36" y="498"/>
                </a:cubicBezTo>
                <a:cubicBezTo>
                  <a:pt x="38" y="495"/>
                  <a:pt x="37" y="497"/>
                  <a:pt x="35" y="497"/>
                </a:cubicBezTo>
                <a:cubicBezTo>
                  <a:pt x="35" y="496"/>
                  <a:pt x="36" y="495"/>
                  <a:pt x="36" y="493"/>
                </a:cubicBezTo>
                <a:cubicBezTo>
                  <a:pt x="43" y="495"/>
                  <a:pt x="49" y="494"/>
                  <a:pt x="53" y="498"/>
                </a:cubicBezTo>
                <a:cubicBezTo>
                  <a:pt x="52" y="499"/>
                  <a:pt x="47" y="500"/>
                  <a:pt x="42" y="499"/>
                </a:cubicBezTo>
                <a:close/>
                <a:moveTo>
                  <a:pt x="1027" y="566"/>
                </a:moveTo>
                <a:cubicBezTo>
                  <a:pt x="1019" y="564"/>
                  <a:pt x="1015" y="566"/>
                  <a:pt x="1008" y="564"/>
                </a:cubicBezTo>
                <a:cubicBezTo>
                  <a:pt x="1013" y="561"/>
                  <a:pt x="1024" y="558"/>
                  <a:pt x="1027" y="566"/>
                </a:cubicBezTo>
                <a:close/>
                <a:moveTo>
                  <a:pt x="1045" y="548"/>
                </a:moveTo>
                <a:cubicBezTo>
                  <a:pt x="1043" y="552"/>
                  <a:pt x="1049" y="549"/>
                  <a:pt x="1051" y="552"/>
                </a:cubicBezTo>
                <a:cubicBezTo>
                  <a:pt x="1051" y="557"/>
                  <a:pt x="1051" y="557"/>
                  <a:pt x="1051" y="557"/>
                </a:cubicBezTo>
                <a:cubicBezTo>
                  <a:pt x="1045" y="556"/>
                  <a:pt x="1046" y="551"/>
                  <a:pt x="1041" y="549"/>
                </a:cubicBezTo>
                <a:cubicBezTo>
                  <a:pt x="1041" y="547"/>
                  <a:pt x="1043" y="548"/>
                  <a:pt x="1045" y="548"/>
                </a:cubicBezTo>
                <a:close/>
                <a:moveTo>
                  <a:pt x="1029" y="543"/>
                </a:moveTo>
                <a:cubicBezTo>
                  <a:pt x="1027" y="546"/>
                  <a:pt x="1023" y="547"/>
                  <a:pt x="1022" y="549"/>
                </a:cubicBezTo>
                <a:cubicBezTo>
                  <a:pt x="1017" y="548"/>
                  <a:pt x="1013" y="548"/>
                  <a:pt x="1010" y="549"/>
                </a:cubicBezTo>
                <a:cubicBezTo>
                  <a:pt x="1008" y="546"/>
                  <a:pt x="1009" y="541"/>
                  <a:pt x="1004" y="542"/>
                </a:cubicBezTo>
                <a:cubicBezTo>
                  <a:pt x="1009" y="538"/>
                  <a:pt x="1016" y="539"/>
                  <a:pt x="1025" y="538"/>
                </a:cubicBezTo>
                <a:cubicBezTo>
                  <a:pt x="1025" y="541"/>
                  <a:pt x="1027" y="543"/>
                  <a:pt x="1029" y="543"/>
                </a:cubicBezTo>
                <a:close/>
                <a:moveTo>
                  <a:pt x="991" y="536"/>
                </a:moveTo>
                <a:cubicBezTo>
                  <a:pt x="991" y="538"/>
                  <a:pt x="991" y="540"/>
                  <a:pt x="989" y="541"/>
                </a:cubicBezTo>
                <a:cubicBezTo>
                  <a:pt x="990" y="542"/>
                  <a:pt x="993" y="543"/>
                  <a:pt x="995" y="544"/>
                </a:cubicBezTo>
                <a:cubicBezTo>
                  <a:pt x="997" y="540"/>
                  <a:pt x="1000" y="544"/>
                  <a:pt x="1003" y="542"/>
                </a:cubicBezTo>
                <a:cubicBezTo>
                  <a:pt x="1002" y="543"/>
                  <a:pt x="1002" y="547"/>
                  <a:pt x="999" y="546"/>
                </a:cubicBezTo>
                <a:cubicBezTo>
                  <a:pt x="999" y="548"/>
                  <a:pt x="1000" y="548"/>
                  <a:pt x="1000" y="550"/>
                </a:cubicBezTo>
                <a:cubicBezTo>
                  <a:pt x="1004" y="551"/>
                  <a:pt x="1003" y="548"/>
                  <a:pt x="1006" y="548"/>
                </a:cubicBezTo>
                <a:cubicBezTo>
                  <a:pt x="1006" y="549"/>
                  <a:pt x="1007" y="549"/>
                  <a:pt x="1008" y="549"/>
                </a:cubicBezTo>
                <a:cubicBezTo>
                  <a:pt x="1007" y="555"/>
                  <a:pt x="1012" y="555"/>
                  <a:pt x="1013" y="558"/>
                </a:cubicBezTo>
                <a:cubicBezTo>
                  <a:pt x="1010" y="561"/>
                  <a:pt x="1002" y="560"/>
                  <a:pt x="1001" y="557"/>
                </a:cubicBezTo>
                <a:cubicBezTo>
                  <a:pt x="999" y="557"/>
                  <a:pt x="1000" y="559"/>
                  <a:pt x="999" y="559"/>
                </a:cubicBezTo>
                <a:cubicBezTo>
                  <a:pt x="996" y="559"/>
                  <a:pt x="996" y="558"/>
                  <a:pt x="996" y="556"/>
                </a:cubicBezTo>
                <a:cubicBezTo>
                  <a:pt x="1000" y="555"/>
                  <a:pt x="999" y="555"/>
                  <a:pt x="1002" y="556"/>
                </a:cubicBezTo>
                <a:cubicBezTo>
                  <a:pt x="1004" y="553"/>
                  <a:pt x="1000" y="554"/>
                  <a:pt x="1001" y="552"/>
                </a:cubicBezTo>
                <a:cubicBezTo>
                  <a:pt x="997" y="553"/>
                  <a:pt x="996" y="551"/>
                  <a:pt x="993" y="554"/>
                </a:cubicBezTo>
                <a:cubicBezTo>
                  <a:pt x="992" y="551"/>
                  <a:pt x="994" y="552"/>
                  <a:pt x="994" y="549"/>
                </a:cubicBezTo>
                <a:cubicBezTo>
                  <a:pt x="992" y="546"/>
                  <a:pt x="987" y="551"/>
                  <a:pt x="987" y="546"/>
                </a:cubicBezTo>
                <a:cubicBezTo>
                  <a:pt x="986" y="548"/>
                  <a:pt x="982" y="550"/>
                  <a:pt x="979" y="548"/>
                </a:cubicBezTo>
                <a:cubicBezTo>
                  <a:pt x="980" y="541"/>
                  <a:pt x="984" y="542"/>
                  <a:pt x="988" y="539"/>
                </a:cubicBezTo>
                <a:cubicBezTo>
                  <a:pt x="986" y="539"/>
                  <a:pt x="986" y="537"/>
                  <a:pt x="983" y="537"/>
                </a:cubicBezTo>
                <a:cubicBezTo>
                  <a:pt x="984" y="536"/>
                  <a:pt x="990" y="536"/>
                  <a:pt x="991" y="536"/>
                </a:cubicBezTo>
                <a:close/>
                <a:moveTo>
                  <a:pt x="984" y="534"/>
                </a:moveTo>
                <a:cubicBezTo>
                  <a:pt x="984" y="531"/>
                  <a:pt x="986" y="530"/>
                  <a:pt x="989" y="530"/>
                </a:cubicBezTo>
                <a:cubicBezTo>
                  <a:pt x="989" y="534"/>
                  <a:pt x="986" y="534"/>
                  <a:pt x="984" y="534"/>
                </a:cubicBezTo>
                <a:close/>
                <a:moveTo>
                  <a:pt x="1058" y="529"/>
                </a:moveTo>
                <a:cubicBezTo>
                  <a:pt x="1059" y="528"/>
                  <a:pt x="1060" y="526"/>
                  <a:pt x="1063" y="527"/>
                </a:cubicBezTo>
                <a:cubicBezTo>
                  <a:pt x="1064" y="528"/>
                  <a:pt x="1064" y="530"/>
                  <a:pt x="1066" y="531"/>
                </a:cubicBezTo>
                <a:cubicBezTo>
                  <a:pt x="1063" y="530"/>
                  <a:pt x="1059" y="532"/>
                  <a:pt x="1055" y="530"/>
                </a:cubicBezTo>
                <a:cubicBezTo>
                  <a:pt x="1054" y="528"/>
                  <a:pt x="1057" y="527"/>
                  <a:pt x="1055" y="527"/>
                </a:cubicBezTo>
                <a:cubicBezTo>
                  <a:pt x="1056" y="524"/>
                  <a:pt x="1058" y="528"/>
                  <a:pt x="1058" y="529"/>
                </a:cubicBezTo>
                <a:close/>
                <a:moveTo>
                  <a:pt x="979" y="518"/>
                </a:moveTo>
                <a:cubicBezTo>
                  <a:pt x="980" y="520"/>
                  <a:pt x="984" y="520"/>
                  <a:pt x="986" y="521"/>
                </a:cubicBezTo>
                <a:cubicBezTo>
                  <a:pt x="983" y="523"/>
                  <a:pt x="986" y="526"/>
                  <a:pt x="984" y="528"/>
                </a:cubicBezTo>
                <a:cubicBezTo>
                  <a:pt x="981" y="528"/>
                  <a:pt x="982" y="525"/>
                  <a:pt x="980" y="528"/>
                </a:cubicBezTo>
                <a:cubicBezTo>
                  <a:pt x="980" y="525"/>
                  <a:pt x="976" y="526"/>
                  <a:pt x="972" y="526"/>
                </a:cubicBezTo>
                <a:cubicBezTo>
                  <a:pt x="972" y="522"/>
                  <a:pt x="978" y="525"/>
                  <a:pt x="979" y="522"/>
                </a:cubicBezTo>
                <a:cubicBezTo>
                  <a:pt x="974" y="520"/>
                  <a:pt x="965" y="522"/>
                  <a:pt x="959" y="520"/>
                </a:cubicBezTo>
                <a:cubicBezTo>
                  <a:pt x="961" y="517"/>
                  <a:pt x="965" y="518"/>
                  <a:pt x="967" y="515"/>
                </a:cubicBezTo>
                <a:cubicBezTo>
                  <a:pt x="969" y="517"/>
                  <a:pt x="967" y="516"/>
                  <a:pt x="967" y="519"/>
                </a:cubicBezTo>
                <a:cubicBezTo>
                  <a:pt x="969" y="517"/>
                  <a:pt x="973" y="513"/>
                  <a:pt x="974" y="517"/>
                </a:cubicBezTo>
                <a:cubicBezTo>
                  <a:pt x="978" y="516"/>
                  <a:pt x="980" y="514"/>
                  <a:pt x="984" y="514"/>
                </a:cubicBezTo>
                <a:cubicBezTo>
                  <a:pt x="984" y="517"/>
                  <a:pt x="981" y="517"/>
                  <a:pt x="979" y="518"/>
                </a:cubicBezTo>
                <a:close/>
                <a:moveTo>
                  <a:pt x="735" y="504"/>
                </a:moveTo>
                <a:cubicBezTo>
                  <a:pt x="735" y="502"/>
                  <a:pt x="739" y="504"/>
                  <a:pt x="741" y="504"/>
                </a:cubicBezTo>
                <a:cubicBezTo>
                  <a:pt x="740" y="507"/>
                  <a:pt x="737" y="504"/>
                  <a:pt x="735" y="504"/>
                </a:cubicBezTo>
                <a:close/>
                <a:moveTo>
                  <a:pt x="81" y="476"/>
                </a:moveTo>
                <a:cubicBezTo>
                  <a:pt x="75" y="473"/>
                  <a:pt x="65" y="474"/>
                  <a:pt x="63" y="467"/>
                </a:cubicBezTo>
                <a:cubicBezTo>
                  <a:pt x="67" y="467"/>
                  <a:pt x="69" y="462"/>
                  <a:pt x="73" y="466"/>
                </a:cubicBezTo>
                <a:cubicBezTo>
                  <a:pt x="76" y="465"/>
                  <a:pt x="71" y="465"/>
                  <a:pt x="72" y="463"/>
                </a:cubicBezTo>
                <a:cubicBezTo>
                  <a:pt x="77" y="460"/>
                  <a:pt x="76" y="468"/>
                  <a:pt x="81" y="467"/>
                </a:cubicBezTo>
                <a:cubicBezTo>
                  <a:pt x="80" y="471"/>
                  <a:pt x="82" y="472"/>
                  <a:pt x="81" y="476"/>
                </a:cubicBezTo>
                <a:close/>
                <a:moveTo>
                  <a:pt x="1078" y="511"/>
                </a:moveTo>
                <a:cubicBezTo>
                  <a:pt x="1075" y="513"/>
                  <a:pt x="1073" y="511"/>
                  <a:pt x="1070" y="510"/>
                </a:cubicBezTo>
                <a:cubicBezTo>
                  <a:pt x="1071" y="509"/>
                  <a:pt x="1079" y="507"/>
                  <a:pt x="1078" y="511"/>
                </a:cubicBezTo>
                <a:close/>
                <a:moveTo>
                  <a:pt x="207" y="423"/>
                </a:moveTo>
                <a:cubicBezTo>
                  <a:pt x="208" y="420"/>
                  <a:pt x="212" y="423"/>
                  <a:pt x="212" y="425"/>
                </a:cubicBezTo>
                <a:cubicBezTo>
                  <a:pt x="208" y="426"/>
                  <a:pt x="210" y="423"/>
                  <a:pt x="207" y="423"/>
                </a:cubicBezTo>
                <a:close/>
                <a:moveTo>
                  <a:pt x="193" y="427"/>
                </a:moveTo>
                <a:cubicBezTo>
                  <a:pt x="192" y="428"/>
                  <a:pt x="194" y="428"/>
                  <a:pt x="194" y="428"/>
                </a:cubicBezTo>
                <a:cubicBezTo>
                  <a:pt x="194" y="431"/>
                  <a:pt x="191" y="431"/>
                  <a:pt x="188" y="431"/>
                </a:cubicBezTo>
                <a:cubicBezTo>
                  <a:pt x="190" y="430"/>
                  <a:pt x="189" y="427"/>
                  <a:pt x="193" y="427"/>
                </a:cubicBezTo>
                <a:close/>
                <a:moveTo>
                  <a:pt x="985" y="474"/>
                </a:moveTo>
                <a:cubicBezTo>
                  <a:pt x="985" y="470"/>
                  <a:pt x="985" y="470"/>
                  <a:pt x="985" y="470"/>
                </a:cubicBezTo>
                <a:cubicBezTo>
                  <a:pt x="988" y="469"/>
                  <a:pt x="990" y="471"/>
                  <a:pt x="990" y="473"/>
                </a:cubicBezTo>
                <a:cubicBezTo>
                  <a:pt x="989" y="474"/>
                  <a:pt x="987" y="474"/>
                  <a:pt x="985" y="474"/>
                </a:cubicBezTo>
                <a:close/>
                <a:moveTo>
                  <a:pt x="1005" y="472"/>
                </a:moveTo>
                <a:cubicBezTo>
                  <a:pt x="1008" y="471"/>
                  <a:pt x="1007" y="473"/>
                  <a:pt x="1009" y="473"/>
                </a:cubicBezTo>
                <a:cubicBezTo>
                  <a:pt x="1008" y="475"/>
                  <a:pt x="1006" y="475"/>
                  <a:pt x="1003" y="475"/>
                </a:cubicBezTo>
                <a:cubicBezTo>
                  <a:pt x="1003" y="473"/>
                  <a:pt x="1005" y="474"/>
                  <a:pt x="1005" y="472"/>
                </a:cubicBezTo>
                <a:close/>
                <a:moveTo>
                  <a:pt x="1018" y="478"/>
                </a:moveTo>
                <a:cubicBezTo>
                  <a:pt x="1015" y="475"/>
                  <a:pt x="1026" y="477"/>
                  <a:pt x="1022" y="480"/>
                </a:cubicBezTo>
                <a:cubicBezTo>
                  <a:pt x="1019" y="481"/>
                  <a:pt x="1020" y="475"/>
                  <a:pt x="1018" y="478"/>
                </a:cubicBezTo>
                <a:close/>
                <a:moveTo>
                  <a:pt x="196" y="438"/>
                </a:moveTo>
                <a:cubicBezTo>
                  <a:pt x="196" y="441"/>
                  <a:pt x="194" y="441"/>
                  <a:pt x="191" y="442"/>
                </a:cubicBezTo>
                <a:cubicBezTo>
                  <a:pt x="190" y="440"/>
                  <a:pt x="190" y="438"/>
                  <a:pt x="191" y="436"/>
                </a:cubicBezTo>
                <a:cubicBezTo>
                  <a:pt x="194" y="436"/>
                  <a:pt x="194" y="438"/>
                  <a:pt x="196" y="438"/>
                </a:cubicBezTo>
                <a:close/>
                <a:moveTo>
                  <a:pt x="89" y="431"/>
                </a:moveTo>
                <a:cubicBezTo>
                  <a:pt x="94" y="431"/>
                  <a:pt x="95" y="433"/>
                  <a:pt x="96" y="437"/>
                </a:cubicBezTo>
                <a:cubicBezTo>
                  <a:pt x="92" y="437"/>
                  <a:pt x="88" y="436"/>
                  <a:pt x="89" y="431"/>
                </a:cubicBezTo>
                <a:close/>
                <a:moveTo>
                  <a:pt x="766" y="477"/>
                </a:moveTo>
                <a:cubicBezTo>
                  <a:pt x="766" y="476"/>
                  <a:pt x="765" y="475"/>
                  <a:pt x="765" y="475"/>
                </a:cubicBezTo>
                <a:cubicBezTo>
                  <a:pt x="766" y="472"/>
                  <a:pt x="767" y="475"/>
                  <a:pt x="770" y="474"/>
                </a:cubicBezTo>
                <a:cubicBezTo>
                  <a:pt x="770" y="477"/>
                  <a:pt x="768" y="477"/>
                  <a:pt x="766" y="477"/>
                </a:cubicBezTo>
                <a:close/>
                <a:moveTo>
                  <a:pt x="980" y="488"/>
                </a:moveTo>
                <a:cubicBezTo>
                  <a:pt x="978" y="485"/>
                  <a:pt x="977" y="483"/>
                  <a:pt x="974" y="482"/>
                </a:cubicBezTo>
                <a:cubicBezTo>
                  <a:pt x="975" y="479"/>
                  <a:pt x="977" y="478"/>
                  <a:pt x="975" y="475"/>
                </a:cubicBezTo>
                <a:cubicBezTo>
                  <a:pt x="976" y="474"/>
                  <a:pt x="979" y="475"/>
                  <a:pt x="981" y="475"/>
                </a:cubicBezTo>
                <a:cubicBezTo>
                  <a:pt x="978" y="479"/>
                  <a:pt x="982" y="480"/>
                  <a:pt x="980" y="484"/>
                </a:cubicBezTo>
                <a:cubicBezTo>
                  <a:pt x="983" y="484"/>
                  <a:pt x="984" y="480"/>
                  <a:pt x="987" y="480"/>
                </a:cubicBezTo>
                <a:cubicBezTo>
                  <a:pt x="990" y="480"/>
                  <a:pt x="991" y="483"/>
                  <a:pt x="993" y="484"/>
                </a:cubicBezTo>
                <a:cubicBezTo>
                  <a:pt x="994" y="486"/>
                  <a:pt x="989" y="486"/>
                  <a:pt x="992" y="487"/>
                </a:cubicBezTo>
                <a:cubicBezTo>
                  <a:pt x="990" y="489"/>
                  <a:pt x="986" y="488"/>
                  <a:pt x="984" y="490"/>
                </a:cubicBezTo>
                <a:cubicBezTo>
                  <a:pt x="983" y="490"/>
                  <a:pt x="982" y="489"/>
                  <a:pt x="982" y="487"/>
                </a:cubicBezTo>
                <a:cubicBezTo>
                  <a:pt x="978" y="490"/>
                  <a:pt x="975" y="490"/>
                  <a:pt x="968" y="490"/>
                </a:cubicBezTo>
                <a:cubicBezTo>
                  <a:pt x="968" y="485"/>
                  <a:pt x="977" y="489"/>
                  <a:pt x="980" y="488"/>
                </a:cubicBezTo>
                <a:close/>
                <a:moveTo>
                  <a:pt x="930" y="492"/>
                </a:moveTo>
                <a:cubicBezTo>
                  <a:pt x="931" y="489"/>
                  <a:pt x="935" y="491"/>
                  <a:pt x="937" y="491"/>
                </a:cubicBezTo>
                <a:cubicBezTo>
                  <a:pt x="937" y="496"/>
                  <a:pt x="931" y="494"/>
                  <a:pt x="930" y="492"/>
                </a:cubicBezTo>
                <a:close/>
                <a:moveTo>
                  <a:pt x="1070" y="502"/>
                </a:moveTo>
                <a:cubicBezTo>
                  <a:pt x="1065" y="511"/>
                  <a:pt x="1061" y="503"/>
                  <a:pt x="1054" y="502"/>
                </a:cubicBezTo>
                <a:cubicBezTo>
                  <a:pt x="1056" y="499"/>
                  <a:pt x="1065" y="500"/>
                  <a:pt x="1070" y="502"/>
                </a:cubicBezTo>
                <a:close/>
                <a:moveTo>
                  <a:pt x="1031" y="493"/>
                </a:moveTo>
                <a:cubicBezTo>
                  <a:pt x="1035" y="491"/>
                  <a:pt x="1037" y="489"/>
                  <a:pt x="1041" y="494"/>
                </a:cubicBezTo>
                <a:cubicBezTo>
                  <a:pt x="1041" y="492"/>
                  <a:pt x="1047" y="489"/>
                  <a:pt x="1050" y="490"/>
                </a:cubicBezTo>
                <a:cubicBezTo>
                  <a:pt x="1049" y="494"/>
                  <a:pt x="1049" y="495"/>
                  <a:pt x="1050" y="498"/>
                </a:cubicBezTo>
                <a:cubicBezTo>
                  <a:pt x="1048" y="496"/>
                  <a:pt x="1041" y="500"/>
                  <a:pt x="1041" y="496"/>
                </a:cubicBezTo>
                <a:cubicBezTo>
                  <a:pt x="1038" y="501"/>
                  <a:pt x="1034" y="495"/>
                  <a:pt x="1031" y="496"/>
                </a:cubicBezTo>
                <a:cubicBezTo>
                  <a:pt x="1032" y="497"/>
                  <a:pt x="1033" y="497"/>
                  <a:pt x="1033" y="499"/>
                </a:cubicBezTo>
                <a:cubicBezTo>
                  <a:pt x="1030" y="496"/>
                  <a:pt x="1023" y="492"/>
                  <a:pt x="1018" y="496"/>
                </a:cubicBezTo>
                <a:cubicBezTo>
                  <a:pt x="1019" y="492"/>
                  <a:pt x="1012" y="491"/>
                  <a:pt x="1008" y="491"/>
                </a:cubicBezTo>
                <a:cubicBezTo>
                  <a:pt x="1013" y="487"/>
                  <a:pt x="1021" y="488"/>
                  <a:pt x="1028" y="487"/>
                </a:cubicBezTo>
                <a:cubicBezTo>
                  <a:pt x="1029" y="489"/>
                  <a:pt x="1030" y="491"/>
                  <a:pt x="1031" y="493"/>
                </a:cubicBezTo>
                <a:close/>
                <a:moveTo>
                  <a:pt x="1005" y="486"/>
                </a:moveTo>
                <a:cubicBezTo>
                  <a:pt x="1005" y="488"/>
                  <a:pt x="1004" y="489"/>
                  <a:pt x="1001" y="489"/>
                </a:cubicBezTo>
                <a:cubicBezTo>
                  <a:pt x="1001" y="486"/>
                  <a:pt x="1003" y="486"/>
                  <a:pt x="1005" y="486"/>
                </a:cubicBezTo>
                <a:close/>
                <a:moveTo>
                  <a:pt x="1032" y="464"/>
                </a:moveTo>
                <a:cubicBezTo>
                  <a:pt x="1033" y="465"/>
                  <a:pt x="1034" y="467"/>
                  <a:pt x="1036" y="467"/>
                </a:cubicBezTo>
                <a:cubicBezTo>
                  <a:pt x="1036" y="466"/>
                  <a:pt x="1037" y="464"/>
                  <a:pt x="1041" y="465"/>
                </a:cubicBezTo>
                <a:cubicBezTo>
                  <a:pt x="1041" y="466"/>
                  <a:pt x="1040" y="466"/>
                  <a:pt x="1040" y="467"/>
                </a:cubicBezTo>
                <a:cubicBezTo>
                  <a:pt x="1044" y="467"/>
                  <a:pt x="1045" y="470"/>
                  <a:pt x="1050" y="469"/>
                </a:cubicBezTo>
                <a:cubicBezTo>
                  <a:pt x="1049" y="471"/>
                  <a:pt x="1050" y="472"/>
                  <a:pt x="1050" y="473"/>
                </a:cubicBezTo>
                <a:cubicBezTo>
                  <a:pt x="1059" y="472"/>
                  <a:pt x="1061" y="475"/>
                  <a:pt x="1069" y="476"/>
                </a:cubicBezTo>
                <a:cubicBezTo>
                  <a:pt x="1069" y="481"/>
                  <a:pt x="1061" y="474"/>
                  <a:pt x="1060" y="479"/>
                </a:cubicBezTo>
                <a:cubicBezTo>
                  <a:pt x="1056" y="477"/>
                  <a:pt x="1049" y="480"/>
                  <a:pt x="1044" y="480"/>
                </a:cubicBezTo>
                <a:cubicBezTo>
                  <a:pt x="1044" y="478"/>
                  <a:pt x="1046" y="479"/>
                  <a:pt x="1046" y="478"/>
                </a:cubicBezTo>
                <a:cubicBezTo>
                  <a:pt x="1045" y="476"/>
                  <a:pt x="1040" y="477"/>
                  <a:pt x="1041" y="480"/>
                </a:cubicBezTo>
                <a:cubicBezTo>
                  <a:pt x="1037" y="476"/>
                  <a:pt x="1034" y="481"/>
                  <a:pt x="1036" y="485"/>
                </a:cubicBezTo>
                <a:cubicBezTo>
                  <a:pt x="1033" y="485"/>
                  <a:pt x="1031" y="486"/>
                  <a:pt x="1028" y="487"/>
                </a:cubicBezTo>
                <a:cubicBezTo>
                  <a:pt x="1029" y="481"/>
                  <a:pt x="1023" y="485"/>
                  <a:pt x="1021" y="484"/>
                </a:cubicBezTo>
                <a:cubicBezTo>
                  <a:pt x="1022" y="481"/>
                  <a:pt x="1025" y="483"/>
                  <a:pt x="1028" y="481"/>
                </a:cubicBezTo>
                <a:cubicBezTo>
                  <a:pt x="1029" y="479"/>
                  <a:pt x="1026" y="479"/>
                  <a:pt x="1023" y="479"/>
                </a:cubicBezTo>
                <a:cubicBezTo>
                  <a:pt x="1024" y="477"/>
                  <a:pt x="1028" y="479"/>
                  <a:pt x="1029" y="476"/>
                </a:cubicBezTo>
                <a:cubicBezTo>
                  <a:pt x="1032" y="476"/>
                  <a:pt x="1033" y="478"/>
                  <a:pt x="1036" y="479"/>
                </a:cubicBezTo>
                <a:cubicBezTo>
                  <a:pt x="1037" y="479"/>
                  <a:pt x="1036" y="476"/>
                  <a:pt x="1037" y="475"/>
                </a:cubicBezTo>
                <a:cubicBezTo>
                  <a:pt x="1044" y="475"/>
                  <a:pt x="1044" y="475"/>
                  <a:pt x="1044" y="475"/>
                </a:cubicBezTo>
                <a:cubicBezTo>
                  <a:pt x="1042" y="471"/>
                  <a:pt x="1031" y="475"/>
                  <a:pt x="1028" y="469"/>
                </a:cubicBezTo>
                <a:cubicBezTo>
                  <a:pt x="1022" y="470"/>
                  <a:pt x="1016" y="476"/>
                  <a:pt x="1010" y="474"/>
                </a:cubicBezTo>
                <a:cubicBezTo>
                  <a:pt x="1012" y="471"/>
                  <a:pt x="1017" y="467"/>
                  <a:pt x="1020" y="471"/>
                </a:cubicBezTo>
                <a:cubicBezTo>
                  <a:pt x="1020" y="471"/>
                  <a:pt x="1021" y="470"/>
                  <a:pt x="1021" y="469"/>
                </a:cubicBezTo>
                <a:cubicBezTo>
                  <a:pt x="1021" y="468"/>
                  <a:pt x="1018" y="469"/>
                  <a:pt x="1015" y="468"/>
                </a:cubicBezTo>
                <a:cubicBezTo>
                  <a:pt x="1016" y="467"/>
                  <a:pt x="1016" y="466"/>
                  <a:pt x="1016" y="465"/>
                </a:cubicBezTo>
                <a:cubicBezTo>
                  <a:pt x="1015" y="466"/>
                  <a:pt x="1008" y="467"/>
                  <a:pt x="1005" y="465"/>
                </a:cubicBezTo>
                <a:cubicBezTo>
                  <a:pt x="1003" y="468"/>
                  <a:pt x="999" y="469"/>
                  <a:pt x="996" y="471"/>
                </a:cubicBezTo>
                <a:cubicBezTo>
                  <a:pt x="994" y="471"/>
                  <a:pt x="994" y="469"/>
                  <a:pt x="995" y="467"/>
                </a:cubicBezTo>
                <a:cubicBezTo>
                  <a:pt x="996" y="466"/>
                  <a:pt x="997" y="466"/>
                  <a:pt x="999" y="466"/>
                </a:cubicBezTo>
                <a:cubicBezTo>
                  <a:pt x="1000" y="460"/>
                  <a:pt x="1007" y="459"/>
                  <a:pt x="1012" y="462"/>
                </a:cubicBezTo>
                <a:cubicBezTo>
                  <a:pt x="1020" y="461"/>
                  <a:pt x="1029" y="461"/>
                  <a:pt x="1034" y="461"/>
                </a:cubicBezTo>
                <a:cubicBezTo>
                  <a:pt x="1034" y="463"/>
                  <a:pt x="1032" y="463"/>
                  <a:pt x="1032" y="464"/>
                </a:cubicBezTo>
                <a:close/>
                <a:moveTo>
                  <a:pt x="961" y="424"/>
                </a:moveTo>
                <a:cubicBezTo>
                  <a:pt x="961" y="429"/>
                  <a:pt x="957" y="426"/>
                  <a:pt x="955" y="425"/>
                </a:cubicBezTo>
                <a:cubicBezTo>
                  <a:pt x="956" y="423"/>
                  <a:pt x="960" y="425"/>
                  <a:pt x="961" y="424"/>
                </a:cubicBezTo>
                <a:close/>
                <a:moveTo>
                  <a:pt x="158" y="393"/>
                </a:moveTo>
                <a:cubicBezTo>
                  <a:pt x="158" y="391"/>
                  <a:pt x="162" y="392"/>
                  <a:pt x="164" y="392"/>
                </a:cubicBezTo>
                <a:cubicBezTo>
                  <a:pt x="163" y="394"/>
                  <a:pt x="159" y="395"/>
                  <a:pt x="158" y="393"/>
                </a:cubicBezTo>
                <a:close/>
                <a:moveTo>
                  <a:pt x="166" y="396"/>
                </a:moveTo>
                <a:cubicBezTo>
                  <a:pt x="165" y="394"/>
                  <a:pt x="166" y="394"/>
                  <a:pt x="165" y="393"/>
                </a:cubicBezTo>
                <a:cubicBezTo>
                  <a:pt x="166" y="392"/>
                  <a:pt x="167" y="392"/>
                  <a:pt x="167" y="390"/>
                </a:cubicBezTo>
                <a:cubicBezTo>
                  <a:pt x="169" y="391"/>
                  <a:pt x="171" y="391"/>
                  <a:pt x="173" y="390"/>
                </a:cubicBezTo>
                <a:cubicBezTo>
                  <a:pt x="174" y="392"/>
                  <a:pt x="174" y="394"/>
                  <a:pt x="177" y="394"/>
                </a:cubicBezTo>
                <a:cubicBezTo>
                  <a:pt x="174" y="400"/>
                  <a:pt x="170" y="396"/>
                  <a:pt x="166" y="396"/>
                </a:cubicBezTo>
                <a:close/>
                <a:moveTo>
                  <a:pt x="284" y="407"/>
                </a:moveTo>
                <a:cubicBezTo>
                  <a:pt x="284" y="410"/>
                  <a:pt x="280" y="409"/>
                  <a:pt x="279" y="408"/>
                </a:cubicBezTo>
                <a:cubicBezTo>
                  <a:pt x="279" y="406"/>
                  <a:pt x="283" y="408"/>
                  <a:pt x="284" y="407"/>
                </a:cubicBezTo>
                <a:close/>
                <a:moveTo>
                  <a:pt x="326" y="410"/>
                </a:moveTo>
                <a:cubicBezTo>
                  <a:pt x="328" y="413"/>
                  <a:pt x="326" y="413"/>
                  <a:pt x="327" y="416"/>
                </a:cubicBezTo>
                <a:cubicBezTo>
                  <a:pt x="325" y="417"/>
                  <a:pt x="321" y="414"/>
                  <a:pt x="318" y="414"/>
                </a:cubicBezTo>
                <a:cubicBezTo>
                  <a:pt x="322" y="414"/>
                  <a:pt x="322" y="410"/>
                  <a:pt x="326" y="410"/>
                </a:cubicBezTo>
                <a:close/>
                <a:moveTo>
                  <a:pt x="134" y="414"/>
                </a:moveTo>
                <a:cubicBezTo>
                  <a:pt x="131" y="411"/>
                  <a:pt x="130" y="414"/>
                  <a:pt x="126" y="414"/>
                </a:cubicBezTo>
                <a:cubicBezTo>
                  <a:pt x="125" y="412"/>
                  <a:pt x="129" y="407"/>
                  <a:pt x="126" y="403"/>
                </a:cubicBezTo>
                <a:cubicBezTo>
                  <a:pt x="129" y="400"/>
                  <a:pt x="134" y="401"/>
                  <a:pt x="138" y="403"/>
                </a:cubicBezTo>
                <a:cubicBezTo>
                  <a:pt x="137" y="407"/>
                  <a:pt x="136" y="411"/>
                  <a:pt x="134" y="414"/>
                </a:cubicBezTo>
                <a:close/>
                <a:moveTo>
                  <a:pt x="266" y="413"/>
                </a:moveTo>
                <a:cubicBezTo>
                  <a:pt x="266" y="412"/>
                  <a:pt x="266" y="411"/>
                  <a:pt x="267" y="411"/>
                </a:cubicBezTo>
                <a:cubicBezTo>
                  <a:pt x="274" y="412"/>
                  <a:pt x="282" y="411"/>
                  <a:pt x="292" y="414"/>
                </a:cubicBezTo>
                <a:cubicBezTo>
                  <a:pt x="284" y="416"/>
                  <a:pt x="275" y="415"/>
                  <a:pt x="266" y="413"/>
                </a:cubicBezTo>
                <a:close/>
                <a:moveTo>
                  <a:pt x="398" y="418"/>
                </a:moveTo>
                <a:cubicBezTo>
                  <a:pt x="396" y="419"/>
                  <a:pt x="393" y="420"/>
                  <a:pt x="389" y="420"/>
                </a:cubicBezTo>
                <a:cubicBezTo>
                  <a:pt x="389" y="416"/>
                  <a:pt x="389" y="416"/>
                  <a:pt x="389" y="416"/>
                </a:cubicBezTo>
                <a:cubicBezTo>
                  <a:pt x="393" y="416"/>
                  <a:pt x="391" y="414"/>
                  <a:pt x="393" y="411"/>
                </a:cubicBezTo>
                <a:cubicBezTo>
                  <a:pt x="395" y="411"/>
                  <a:pt x="396" y="413"/>
                  <a:pt x="398" y="413"/>
                </a:cubicBezTo>
                <a:cubicBezTo>
                  <a:pt x="393" y="415"/>
                  <a:pt x="397" y="415"/>
                  <a:pt x="398" y="418"/>
                </a:cubicBezTo>
                <a:close/>
                <a:moveTo>
                  <a:pt x="469" y="417"/>
                </a:moveTo>
                <a:cubicBezTo>
                  <a:pt x="466" y="417"/>
                  <a:pt x="465" y="415"/>
                  <a:pt x="461" y="416"/>
                </a:cubicBezTo>
                <a:cubicBezTo>
                  <a:pt x="462" y="412"/>
                  <a:pt x="469" y="415"/>
                  <a:pt x="469" y="417"/>
                </a:cubicBezTo>
                <a:close/>
                <a:moveTo>
                  <a:pt x="403" y="411"/>
                </a:moveTo>
                <a:cubicBezTo>
                  <a:pt x="401" y="411"/>
                  <a:pt x="399" y="411"/>
                  <a:pt x="398" y="410"/>
                </a:cubicBezTo>
                <a:cubicBezTo>
                  <a:pt x="398" y="408"/>
                  <a:pt x="399" y="408"/>
                  <a:pt x="399" y="407"/>
                </a:cubicBezTo>
                <a:cubicBezTo>
                  <a:pt x="400" y="408"/>
                  <a:pt x="403" y="409"/>
                  <a:pt x="403" y="411"/>
                </a:cubicBezTo>
                <a:close/>
                <a:moveTo>
                  <a:pt x="424" y="409"/>
                </a:moveTo>
                <a:cubicBezTo>
                  <a:pt x="423" y="412"/>
                  <a:pt x="421" y="409"/>
                  <a:pt x="419" y="411"/>
                </a:cubicBezTo>
                <a:cubicBezTo>
                  <a:pt x="417" y="410"/>
                  <a:pt x="419" y="408"/>
                  <a:pt x="417" y="407"/>
                </a:cubicBezTo>
                <a:cubicBezTo>
                  <a:pt x="418" y="402"/>
                  <a:pt x="421" y="411"/>
                  <a:pt x="421" y="407"/>
                </a:cubicBezTo>
                <a:cubicBezTo>
                  <a:pt x="423" y="406"/>
                  <a:pt x="422" y="409"/>
                  <a:pt x="424" y="409"/>
                </a:cubicBezTo>
                <a:close/>
                <a:moveTo>
                  <a:pt x="1064" y="437"/>
                </a:moveTo>
                <a:cubicBezTo>
                  <a:pt x="1064" y="439"/>
                  <a:pt x="1062" y="439"/>
                  <a:pt x="1062" y="440"/>
                </a:cubicBezTo>
                <a:cubicBezTo>
                  <a:pt x="1061" y="440"/>
                  <a:pt x="1061" y="438"/>
                  <a:pt x="1061" y="436"/>
                </a:cubicBezTo>
                <a:lnTo>
                  <a:pt x="1064" y="437"/>
                </a:lnTo>
                <a:close/>
                <a:moveTo>
                  <a:pt x="953" y="430"/>
                </a:moveTo>
                <a:cubicBezTo>
                  <a:pt x="952" y="429"/>
                  <a:pt x="950" y="429"/>
                  <a:pt x="950" y="430"/>
                </a:cubicBezTo>
                <a:cubicBezTo>
                  <a:pt x="948" y="429"/>
                  <a:pt x="950" y="426"/>
                  <a:pt x="952" y="427"/>
                </a:cubicBezTo>
                <a:cubicBezTo>
                  <a:pt x="952" y="428"/>
                  <a:pt x="953" y="428"/>
                  <a:pt x="953" y="430"/>
                </a:cubicBezTo>
                <a:close/>
                <a:moveTo>
                  <a:pt x="1069" y="433"/>
                </a:moveTo>
                <a:cubicBezTo>
                  <a:pt x="1070" y="432"/>
                  <a:pt x="1070" y="431"/>
                  <a:pt x="1069" y="430"/>
                </a:cubicBezTo>
                <a:cubicBezTo>
                  <a:pt x="1070" y="428"/>
                  <a:pt x="1074" y="430"/>
                  <a:pt x="1074" y="427"/>
                </a:cubicBezTo>
                <a:cubicBezTo>
                  <a:pt x="1077" y="429"/>
                  <a:pt x="1072" y="434"/>
                  <a:pt x="1069" y="433"/>
                </a:cubicBezTo>
                <a:close/>
                <a:moveTo>
                  <a:pt x="1218" y="368"/>
                </a:moveTo>
                <a:cubicBezTo>
                  <a:pt x="1218" y="365"/>
                  <a:pt x="1221" y="366"/>
                  <a:pt x="1222" y="365"/>
                </a:cubicBezTo>
                <a:cubicBezTo>
                  <a:pt x="1223" y="362"/>
                  <a:pt x="1220" y="367"/>
                  <a:pt x="1220" y="364"/>
                </a:cubicBezTo>
                <a:cubicBezTo>
                  <a:pt x="1221" y="362"/>
                  <a:pt x="1224" y="363"/>
                  <a:pt x="1227" y="361"/>
                </a:cubicBezTo>
                <a:cubicBezTo>
                  <a:pt x="1226" y="366"/>
                  <a:pt x="1226" y="372"/>
                  <a:pt x="1218" y="368"/>
                </a:cubicBezTo>
                <a:close/>
                <a:moveTo>
                  <a:pt x="1176" y="394"/>
                </a:moveTo>
                <a:cubicBezTo>
                  <a:pt x="1172" y="394"/>
                  <a:pt x="1172" y="394"/>
                  <a:pt x="1172" y="394"/>
                </a:cubicBezTo>
                <a:cubicBezTo>
                  <a:pt x="1172" y="392"/>
                  <a:pt x="1173" y="392"/>
                  <a:pt x="1173" y="391"/>
                </a:cubicBezTo>
                <a:cubicBezTo>
                  <a:pt x="1174" y="392"/>
                  <a:pt x="1177" y="392"/>
                  <a:pt x="1176" y="394"/>
                </a:cubicBezTo>
                <a:close/>
                <a:moveTo>
                  <a:pt x="1162" y="393"/>
                </a:moveTo>
                <a:cubicBezTo>
                  <a:pt x="1163" y="390"/>
                  <a:pt x="1165" y="387"/>
                  <a:pt x="1170" y="388"/>
                </a:cubicBezTo>
                <a:cubicBezTo>
                  <a:pt x="1169" y="389"/>
                  <a:pt x="1163" y="391"/>
                  <a:pt x="1168" y="392"/>
                </a:cubicBezTo>
                <a:cubicBezTo>
                  <a:pt x="1168" y="394"/>
                  <a:pt x="1163" y="395"/>
                  <a:pt x="1162" y="393"/>
                </a:cubicBezTo>
                <a:close/>
                <a:moveTo>
                  <a:pt x="1074" y="419"/>
                </a:moveTo>
                <a:cubicBezTo>
                  <a:pt x="1077" y="418"/>
                  <a:pt x="1081" y="418"/>
                  <a:pt x="1085" y="418"/>
                </a:cubicBezTo>
                <a:cubicBezTo>
                  <a:pt x="1085" y="420"/>
                  <a:pt x="1080" y="422"/>
                  <a:pt x="1082" y="424"/>
                </a:cubicBezTo>
                <a:cubicBezTo>
                  <a:pt x="1080" y="425"/>
                  <a:pt x="1074" y="425"/>
                  <a:pt x="1074" y="419"/>
                </a:cubicBezTo>
                <a:close/>
                <a:moveTo>
                  <a:pt x="1115" y="422"/>
                </a:moveTo>
                <a:cubicBezTo>
                  <a:pt x="1114" y="424"/>
                  <a:pt x="1112" y="425"/>
                  <a:pt x="1109" y="424"/>
                </a:cubicBezTo>
                <a:cubicBezTo>
                  <a:pt x="1111" y="423"/>
                  <a:pt x="1112" y="419"/>
                  <a:pt x="1115" y="422"/>
                </a:cubicBezTo>
                <a:close/>
                <a:moveTo>
                  <a:pt x="1104" y="415"/>
                </a:moveTo>
                <a:cubicBezTo>
                  <a:pt x="1103" y="416"/>
                  <a:pt x="1103" y="417"/>
                  <a:pt x="1105" y="417"/>
                </a:cubicBezTo>
                <a:cubicBezTo>
                  <a:pt x="1103" y="419"/>
                  <a:pt x="1105" y="421"/>
                  <a:pt x="1102" y="423"/>
                </a:cubicBezTo>
                <a:cubicBezTo>
                  <a:pt x="1103" y="425"/>
                  <a:pt x="1105" y="422"/>
                  <a:pt x="1107" y="423"/>
                </a:cubicBezTo>
                <a:cubicBezTo>
                  <a:pt x="1103" y="427"/>
                  <a:pt x="1100" y="423"/>
                  <a:pt x="1097" y="425"/>
                </a:cubicBezTo>
                <a:cubicBezTo>
                  <a:pt x="1095" y="425"/>
                  <a:pt x="1098" y="424"/>
                  <a:pt x="1097" y="422"/>
                </a:cubicBezTo>
                <a:cubicBezTo>
                  <a:pt x="1099" y="424"/>
                  <a:pt x="1099" y="420"/>
                  <a:pt x="1102" y="421"/>
                </a:cubicBezTo>
                <a:cubicBezTo>
                  <a:pt x="1101" y="419"/>
                  <a:pt x="1098" y="419"/>
                  <a:pt x="1098" y="415"/>
                </a:cubicBezTo>
                <a:lnTo>
                  <a:pt x="1104" y="415"/>
                </a:lnTo>
                <a:close/>
                <a:moveTo>
                  <a:pt x="1119" y="412"/>
                </a:moveTo>
                <a:cubicBezTo>
                  <a:pt x="1118" y="413"/>
                  <a:pt x="1117" y="414"/>
                  <a:pt x="1115" y="414"/>
                </a:cubicBezTo>
                <a:cubicBezTo>
                  <a:pt x="1115" y="412"/>
                  <a:pt x="1115" y="412"/>
                  <a:pt x="1115" y="412"/>
                </a:cubicBezTo>
                <a:lnTo>
                  <a:pt x="1119" y="412"/>
                </a:lnTo>
                <a:close/>
                <a:moveTo>
                  <a:pt x="1114" y="405"/>
                </a:moveTo>
                <a:cubicBezTo>
                  <a:pt x="1115" y="407"/>
                  <a:pt x="1117" y="407"/>
                  <a:pt x="1117" y="410"/>
                </a:cubicBezTo>
                <a:cubicBezTo>
                  <a:pt x="1113" y="411"/>
                  <a:pt x="1110" y="410"/>
                  <a:pt x="1106" y="408"/>
                </a:cubicBezTo>
                <a:cubicBezTo>
                  <a:pt x="1107" y="405"/>
                  <a:pt x="1113" y="408"/>
                  <a:pt x="1114" y="405"/>
                </a:cubicBezTo>
                <a:close/>
                <a:moveTo>
                  <a:pt x="1069" y="406"/>
                </a:moveTo>
                <a:cubicBezTo>
                  <a:pt x="1068" y="407"/>
                  <a:pt x="1067" y="407"/>
                  <a:pt x="1067" y="408"/>
                </a:cubicBezTo>
                <a:cubicBezTo>
                  <a:pt x="1073" y="409"/>
                  <a:pt x="1073" y="409"/>
                  <a:pt x="1073" y="409"/>
                </a:cubicBezTo>
                <a:cubicBezTo>
                  <a:pt x="1071" y="415"/>
                  <a:pt x="1063" y="421"/>
                  <a:pt x="1058" y="414"/>
                </a:cubicBezTo>
                <a:cubicBezTo>
                  <a:pt x="1063" y="413"/>
                  <a:pt x="1063" y="407"/>
                  <a:pt x="1069" y="406"/>
                </a:cubicBezTo>
                <a:close/>
                <a:moveTo>
                  <a:pt x="228" y="357"/>
                </a:moveTo>
                <a:cubicBezTo>
                  <a:pt x="228" y="359"/>
                  <a:pt x="227" y="361"/>
                  <a:pt x="226" y="362"/>
                </a:cubicBezTo>
                <a:cubicBezTo>
                  <a:pt x="223" y="362"/>
                  <a:pt x="219" y="361"/>
                  <a:pt x="221" y="359"/>
                </a:cubicBezTo>
                <a:cubicBezTo>
                  <a:pt x="219" y="359"/>
                  <a:pt x="216" y="359"/>
                  <a:pt x="216" y="356"/>
                </a:cubicBezTo>
                <a:cubicBezTo>
                  <a:pt x="219" y="353"/>
                  <a:pt x="223" y="356"/>
                  <a:pt x="228" y="357"/>
                </a:cubicBezTo>
                <a:close/>
                <a:moveTo>
                  <a:pt x="1054" y="388"/>
                </a:moveTo>
                <a:cubicBezTo>
                  <a:pt x="1054" y="389"/>
                  <a:pt x="1053" y="392"/>
                  <a:pt x="1055" y="392"/>
                </a:cubicBezTo>
                <a:cubicBezTo>
                  <a:pt x="1053" y="397"/>
                  <a:pt x="1048" y="393"/>
                  <a:pt x="1046" y="396"/>
                </a:cubicBezTo>
                <a:cubicBezTo>
                  <a:pt x="1044" y="393"/>
                  <a:pt x="1051" y="392"/>
                  <a:pt x="1050" y="387"/>
                </a:cubicBezTo>
                <a:cubicBezTo>
                  <a:pt x="1052" y="386"/>
                  <a:pt x="1051" y="388"/>
                  <a:pt x="1054" y="388"/>
                </a:cubicBezTo>
                <a:close/>
                <a:moveTo>
                  <a:pt x="1090" y="374"/>
                </a:moveTo>
                <a:cubicBezTo>
                  <a:pt x="1090" y="375"/>
                  <a:pt x="1088" y="375"/>
                  <a:pt x="1087" y="375"/>
                </a:cubicBezTo>
                <a:cubicBezTo>
                  <a:pt x="1087" y="376"/>
                  <a:pt x="1088" y="375"/>
                  <a:pt x="1089" y="376"/>
                </a:cubicBezTo>
                <a:cubicBezTo>
                  <a:pt x="1088" y="379"/>
                  <a:pt x="1085" y="376"/>
                  <a:pt x="1084" y="375"/>
                </a:cubicBezTo>
                <a:cubicBezTo>
                  <a:pt x="1084" y="373"/>
                  <a:pt x="1088" y="374"/>
                  <a:pt x="1090" y="374"/>
                </a:cubicBezTo>
                <a:close/>
                <a:moveTo>
                  <a:pt x="1077" y="366"/>
                </a:moveTo>
                <a:cubicBezTo>
                  <a:pt x="1077" y="368"/>
                  <a:pt x="1076" y="370"/>
                  <a:pt x="1074" y="371"/>
                </a:cubicBezTo>
                <a:cubicBezTo>
                  <a:pt x="1074" y="369"/>
                  <a:pt x="1074" y="368"/>
                  <a:pt x="1074" y="366"/>
                </a:cubicBezTo>
                <a:lnTo>
                  <a:pt x="1077" y="366"/>
                </a:lnTo>
                <a:close/>
                <a:moveTo>
                  <a:pt x="137" y="320"/>
                </a:moveTo>
                <a:cubicBezTo>
                  <a:pt x="135" y="323"/>
                  <a:pt x="133" y="321"/>
                  <a:pt x="130" y="320"/>
                </a:cubicBezTo>
                <a:cubicBezTo>
                  <a:pt x="131" y="317"/>
                  <a:pt x="134" y="320"/>
                  <a:pt x="137" y="320"/>
                </a:cubicBezTo>
                <a:close/>
                <a:moveTo>
                  <a:pt x="126" y="321"/>
                </a:moveTo>
                <a:cubicBezTo>
                  <a:pt x="124" y="319"/>
                  <a:pt x="122" y="322"/>
                  <a:pt x="120" y="320"/>
                </a:cubicBezTo>
                <a:cubicBezTo>
                  <a:pt x="120" y="317"/>
                  <a:pt x="120" y="317"/>
                  <a:pt x="120" y="317"/>
                </a:cubicBezTo>
                <a:cubicBezTo>
                  <a:pt x="124" y="317"/>
                  <a:pt x="126" y="318"/>
                  <a:pt x="126" y="321"/>
                </a:cubicBezTo>
                <a:close/>
                <a:moveTo>
                  <a:pt x="174" y="310"/>
                </a:moveTo>
                <a:cubicBezTo>
                  <a:pt x="172" y="311"/>
                  <a:pt x="169" y="312"/>
                  <a:pt x="169" y="315"/>
                </a:cubicBezTo>
                <a:cubicBezTo>
                  <a:pt x="167" y="316"/>
                  <a:pt x="166" y="315"/>
                  <a:pt x="165" y="314"/>
                </a:cubicBezTo>
                <a:cubicBezTo>
                  <a:pt x="166" y="312"/>
                  <a:pt x="166" y="311"/>
                  <a:pt x="167" y="308"/>
                </a:cubicBezTo>
                <a:cubicBezTo>
                  <a:pt x="170" y="308"/>
                  <a:pt x="172" y="307"/>
                  <a:pt x="174" y="310"/>
                </a:cubicBezTo>
                <a:close/>
                <a:moveTo>
                  <a:pt x="1145" y="347"/>
                </a:moveTo>
                <a:cubicBezTo>
                  <a:pt x="1145" y="351"/>
                  <a:pt x="1143" y="350"/>
                  <a:pt x="1140" y="349"/>
                </a:cubicBezTo>
                <a:cubicBezTo>
                  <a:pt x="1140" y="346"/>
                  <a:pt x="1143" y="348"/>
                  <a:pt x="1145" y="347"/>
                </a:cubicBezTo>
                <a:close/>
                <a:moveTo>
                  <a:pt x="1137" y="347"/>
                </a:moveTo>
                <a:cubicBezTo>
                  <a:pt x="1137" y="349"/>
                  <a:pt x="1135" y="351"/>
                  <a:pt x="1133" y="350"/>
                </a:cubicBezTo>
                <a:cubicBezTo>
                  <a:pt x="1133" y="349"/>
                  <a:pt x="1135" y="349"/>
                  <a:pt x="1135" y="346"/>
                </a:cubicBezTo>
                <a:cubicBezTo>
                  <a:pt x="1135" y="347"/>
                  <a:pt x="1136" y="347"/>
                  <a:pt x="1137" y="347"/>
                </a:cubicBezTo>
                <a:close/>
                <a:moveTo>
                  <a:pt x="1131" y="336"/>
                </a:moveTo>
                <a:cubicBezTo>
                  <a:pt x="1130" y="337"/>
                  <a:pt x="1129" y="339"/>
                  <a:pt x="1126" y="339"/>
                </a:cubicBezTo>
                <a:cubicBezTo>
                  <a:pt x="1128" y="337"/>
                  <a:pt x="1125" y="336"/>
                  <a:pt x="1127" y="334"/>
                </a:cubicBezTo>
                <a:cubicBezTo>
                  <a:pt x="1129" y="334"/>
                  <a:pt x="1129" y="336"/>
                  <a:pt x="1131" y="336"/>
                </a:cubicBezTo>
                <a:close/>
                <a:moveTo>
                  <a:pt x="1153" y="325"/>
                </a:moveTo>
                <a:cubicBezTo>
                  <a:pt x="1153" y="329"/>
                  <a:pt x="1152" y="330"/>
                  <a:pt x="1149" y="330"/>
                </a:cubicBezTo>
                <a:cubicBezTo>
                  <a:pt x="1147" y="328"/>
                  <a:pt x="1149" y="324"/>
                  <a:pt x="1153" y="325"/>
                </a:cubicBezTo>
                <a:close/>
                <a:moveTo>
                  <a:pt x="1076" y="312"/>
                </a:moveTo>
                <a:cubicBezTo>
                  <a:pt x="1076" y="311"/>
                  <a:pt x="1077" y="310"/>
                  <a:pt x="1078" y="309"/>
                </a:cubicBezTo>
                <a:cubicBezTo>
                  <a:pt x="1081" y="309"/>
                  <a:pt x="1081" y="311"/>
                  <a:pt x="1084" y="310"/>
                </a:cubicBezTo>
                <a:cubicBezTo>
                  <a:pt x="1085" y="310"/>
                  <a:pt x="1084" y="311"/>
                  <a:pt x="1083" y="311"/>
                </a:cubicBezTo>
                <a:cubicBezTo>
                  <a:pt x="1081" y="311"/>
                  <a:pt x="1081" y="313"/>
                  <a:pt x="1081" y="315"/>
                </a:cubicBezTo>
                <a:cubicBezTo>
                  <a:pt x="1078" y="315"/>
                  <a:pt x="1078" y="312"/>
                  <a:pt x="1076" y="312"/>
                </a:cubicBezTo>
                <a:close/>
                <a:moveTo>
                  <a:pt x="1031" y="319"/>
                </a:moveTo>
                <a:cubicBezTo>
                  <a:pt x="1036" y="317"/>
                  <a:pt x="1038" y="317"/>
                  <a:pt x="1046" y="316"/>
                </a:cubicBezTo>
                <a:cubicBezTo>
                  <a:pt x="1042" y="318"/>
                  <a:pt x="1036" y="322"/>
                  <a:pt x="1031" y="319"/>
                </a:cubicBezTo>
                <a:close/>
                <a:moveTo>
                  <a:pt x="1047" y="295"/>
                </a:moveTo>
                <a:cubicBezTo>
                  <a:pt x="1048" y="299"/>
                  <a:pt x="1045" y="299"/>
                  <a:pt x="1044" y="302"/>
                </a:cubicBezTo>
                <a:cubicBezTo>
                  <a:pt x="1042" y="301"/>
                  <a:pt x="1041" y="300"/>
                  <a:pt x="1038" y="301"/>
                </a:cubicBezTo>
                <a:cubicBezTo>
                  <a:pt x="1038" y="296"/>
                  <a:pt x="1048" y="297"/>
                  <a:pt x="1043" y="294"/>
                </a:cubicBezTo>
                <a:cubicBezTo>
                  <a:pt x="1044" y="292"/>
                  <a:pt x="1047" y="294"/>
                  <a:pt x="1047" y="295"/>
                </a:cubicBezTo>
                <a:close/>
                <a:moveTo>
                  <a:pt x="858" y="232"/>
                </a:moveTo>
                <a:cubicBezTo>
                  <a:pt x="855" y="234"/>
                  <a:pt x="852" y="233"/>
                  <a:pt x="850" y="232"/>
                </a:cubicBezTo>
                <a:cubicBezTo>
                  <a:pt x="851" y="228"/>
                  <a:pt x="858" y="227"/>
                  <a:pt x="858" y="232"/>
                </a:cubicBezTo>
                <a:close/>
                <a:moveTo>
                  <a:pt x="935" y="207"/>
                </a:moveTo>
                <a:cubicBezTo>
                  <a:pt x="934" y="208"/>
                  <a:pt x="929" y="207"/>
                  <a:pt x="927" y="207"/>
                </a:cubicBezTo>
                <a:cubicBezTo>
                  <a:pt x="929" y="206"/>
                  <a:pt x="933" y="205"/>
                  <a:pt x="935" y="207"/>
                </a:cubicBezTo>
                <a:close/>
                <a:moveTo>
                  <a:pt x="997" y="202"/>
                </a:moveTo>
                <a:cubicBezTo>
                  <a:pt x="994" y="201"/>
                  <a:pt x="994" y="202"/>
                  <a:pt x="991" y="202"/>
                </a:cubicBezTo>
                <a:cubicBezTo>
                  <a:pt x="990" y="199"/>
                  <a:pt x="998" y="199"/>
                  <a:pt x="997" y="202"/>
                </a:cubicBezTo>
                <a:close/>
                <a:moveTo>
                  <a:pt x="895" y="116"/>
                </a:moveTo>
                <a:cubicBezTo>
                  <a:pt x="894" y="114"/>
                  <a:pt x="898" y="116"/>
                  <a:pt x="900" y="115"/>
                </a:cubicBezTo>
                <a:cubicBezTo>
                  <a:pt x="900" y="120"/>
                  <a:pt x="898" y="116"/>
                  <a:pt x="895" y="116"/>
                </a:cubicBezTo>
                <a:close/>
                <a:moveTo>
                  <a:pt x="888" y="119"/>
                </a:moveTo>
                <a:cubicBezTo>
                  <a:pt x="888" y="118"/>
                  <a:pt x="888" y="118"/>
                  <a:pt x="889" y="118"/>
                </a:cubicBezTo>
                <a:cubicBezTo>
                  <a:pt x="890" y="118"/>
                  <a:pt x="889" y="117"/>
                  <a:pt x="889" y="117"/>
                </a:cubicBezTo>
                <a:cubicBezTo>
                  <a:pt x="890" y="115"/>
                  <a:pt x="894" y="116"/>
                  <a:pt x="893" y="119"/>
                </a:cubicBezTo>
                <a:cubicBezTo>
                  <a:pt x="891" y="121"/>
                  <a:pt x="891" y="118"/>
                  <a:pt x="888" y="119"/>
                </a:cubicBezTo>
                <a:close/>
                <a:moveTo>
                  <a:pt x="916" y="122"/>
                </a:moveTo>
                <a:cubicBezTo>
                  <a:pt x="915" y="117"/>
                  <a:pt x="920" y="117"/>
                  <a:pt x="922" y="120"/>
                </a:cubicBezTo>
                <a:cubicBezTo>
                  <a:pt x="924" y="119"/>
                  <a:pt x="921" y="118"/>
                  <a:pt x="922" y="116"/>
                </a:cubicBezTo>
                <a:cubicBezTo>
                  <a:pt x="924" y="116"/>
                  <a:pt x="926" y="116"/>
                  <a:pt x="927" y="117"/>
                </a:cubicBezTo>
                <a:cubicBezTo>
                  <a:pt x="927" y="121"/>
                  <a:pt x="927" y="121"/>
                  <a:pt x="927" y="121"/>
                </a:cubicBezTo>
                <a:cubicBezTo>
                  <a:pt x="922" y="123"/>
                  <a:pt x="921" y="124"/>
                  <a:pt x="916" y="122"/>
                </a:cubicBezTo>
                <a:close/>
                <a:moveTo>
                  <a:pt x="883" y="126"/>
                </a:moveTo>
                <a:cubicBezTo>
                  <a:pt x="882" y="127"/>
                  <a:pt x="879" y="125"/>
                  <a:pt x="879" y="127"/>
                </a:cubicBezTo>
                <a:cubicBezTo>
                  <a:pt x="876" y="126"/>
                  <a:pt x="884" y="122"/>
                  <a:pt x="883" y="126"/>
                </a:cubicBezTo>
                <a:close/>
                <a:moveTo>
                  <a:pt x="874" y="130"/>
                </a:moveTo>
                <a:cubicBezTo>
                  <a:pt x="877" y="127"/>
                  <a:pt x="881" y="129"/>
                  <a:pt x="885" y="129"/>
                </a:cubicBezTo>
                <a:cubicBezTo>
                  <a:pt x="884" y="131"/>
                  <a:pt x="880" y="130"/>
                  <a:pt x="879" y="133"/>
                </a:cubicBezTo>
                <a:cubicBezTo>
                  <a:pt x="877" y="132"/>
                  <a:pt x="877" y="129"/>
                  <a:pt x="874" y="130"/>
                </a:cubicBezTo>
                <a:close/>
                <a:moveTo>
                  <a:pt x="916" y="138"/>
                </a:moveTo>
                <a:cubicBezTo>
                  <a:pt x="913" y="140"/>
                  <a:pt x="910" y="140"/>
                  <a:pt x="903" y="140"/>
                </a:cubicBezTo>
                <a:cubicBezTo>
                  <a:pt x="905" y="137"/>
                  <a:pt x="910" y="139"/>
                  <a:pt x="916" y="138"/>
                </a:cubicBezTo>
                <a:close/>
                <a:moveTo>
                  <a:pt x="731" y="116"/>
                </a:moveTo>
                <a:cubicBezTo>
                  <a:pt x="727" y="113"/>
                  <a:pt x="739" y="112"/>
                  <a:pt x="737" y="116"/>
                </a:cubicBezTo>
                <a:cubicBezTo>
                  <a:pt x="734" y="119"/>
                  <a:pt x="733" y="114"/>
                  <a:pt x="731" y="116"/>
                </a:cubicBezTo>
                <a:close/>
                <a:moveTo>
                  <a:pt x="710" y="116"/>
                </a:moveTo>
                <a:cubicBezTo>
                  <a:pt x="710" y="114"/>
                  <a:pt x="714" y="116"/>
                  <a:pt x="715" y="115"/>
                </a:cubicBezTo>
                <a:cubicBezTo>
                  <a:pt x="714" y="117"/>
                  <a:pt x="713" y="118"/>
                  <a:pt x="711" y="118"/>
                </a:cubicBezTo>
                <a:cubicBezTo>
                  <a:pt x="711" y="117"/>
                  <a:pt x="714" y="116"/>
                  <a:pt x="710" y="116"/>
                </a:cubicBezTo>
                <a:close/>
                <a:moveTo>
                  <a:pt x="644" y="123"/>
                </a:moveTo>
                <a:cubicBezTo>
                  <a:pt x="645" y="120"/>
                  <a:pt x="647" y="124"/>
                  <a:pt x="649" y="124"/>
                </a:cubicBezTo>
                <a:cubicBezTo>
                  <a:pt x="648" y="127"/>
                  <a:pt x="644" y="125"/>
                  <a:pt x="644" y="123"/>
                </a:cubicBezTo>
                <a:close/>
                <a:moveTo>
                  <a:pt x="811" y="156"/>
                </a:moveTo>
                <a:cubicBezTo>
                  <a:pt x="808" y="155"/>
                  <a:pt x="809" y="155"/>
                  <a:pt x="806" y="154"/>
                </a:cubicBezTo>
                <a:cubicBezTo>
                  <a:pt x="807" y="151"/>
                  <a:pt x="811" y="153"/>
                  <a:pt x="814" y="152"/>
                </a:cubicBezTo>
                <a:cubicBezTo>
                  <a:pt x="813" y="154"/>
                  <a:pt x="813" y="156"/>
                  <a:pt x="811" y="156"/>
                </a:cubicBezTo>
                <a:close/>
                <a:moveTo>
                  <a:pt x="610" y="143"/>
                </a:moveTo>
                <a:cubicBezTo>
                  <a:pt x="610" y="139"/>
                  <a:pt x="610" y="139"/>
                  <a:pt x="610" y="139"/>
                </a:cubicBezTo>
                <a:cubicBezTo>
                  <a:pt x="613" y="139"/>
                  <a:pt x="613" y="139"/>
                  <a:pt x="613" y="139"/>
                </a:cubicBezTo>
                <a:cubicBezTo>
                  <a:pt x="614" y="142"/>
                  <a:pt x="613" y="143"/>
                  <a:pt x="610" y="143"/>
                </a:cubicBezTo>
                <a:close/>
                <a:moveTo>
                  <a:pt x="619" y="140"/>
                </a:moveTo>
                <a:cubicBezTo>
                  <a:pt x="622" y="140"/>
                  <a:pt x="622" y="140"/>
                  <a:pt x="622" y="140"/>
                </a:cubicBezTo>
                <a:cubicBezTo>
                  <a:pt x="622" y="143"/>
                  <a:pt x="622" y="143"/>
                  <a:pt x="622" y="143"/>
                </a:cubicBezTo>
                <a:cubicBezTo>
                  <a:pt x="621" y="143"/>
                  <a:pt x="621" y="142"/>
                  <a:pt x="619" y="142"/>
                </a:cubicBezTo>
                <a:lnTo>
                  <a:pt x="619" y="140"/>
                </a:lnTo>
                <a:close/>
                <a:moveTo>
                  <a:pt x="629" y="146"/>
                </a:moveTo>
                <a:cubicBezTo>
                  <a:pt x="627" y="146"/>
                  <a:pt x="625" y="146"/>
                  <a:pt x="624" y="145"/>
                </a:cubicBezTo>
                <a:cubicBezTo>
                  <a:pt x="625" y="143"/>
                  <a:pt x="630" y="143"/>
                  <a:pt x="629" y="146"/>
                </a:cubicBezTo>
                <a:close/>
                <a:moveTo>
                  <a:pt x="866" y="153"/>
                </a:moveTo>
                <a:cubicBezTo>
                  <a:pt x="866" y="156"/>
                  <a:pt x="863" y="157"/>
                  <a:pt x="859" y="156"/>
                </a:cubicBezTo>
                <a:cubicBezTo>
                  <a:pt x="859" y="153"/>
                  <a:pt x="859" y="153"/>
                  <a:pt x="859" y="153"/>
                </a:cubicBezTo>
                <a:cubicBezTo>
                  <a:pt x="862" y="154"/>
                  <a:pt x="863" y="152"/>
                  <a:pt x="866" y="153"/>
                </a:cubicBezTo>
                <a:close/>
                <a:moveTo>
                  <a:pt x="956" y="148"/>
                </a:moveTo>
                <a:cubicBezTo>
                  <a:pt x="956" y="151"/>
                  <a:pt x="953" y="149"/>
                  <a:pt x="950" y="149"/>
                </a:cubicBezTo>
                <a:cubicBezTo>
                  <a:pt x="951" y="146"/>
                  <a:pt x="954" y="148"/>
                  <a:pt x="956" y="148"/>
                </a:cubicBezTo>
                <a:close/>
                <a:moveTo>
                  <a:pt x="801" y="139"/>
                </a:moveTo>
                <a:cubicBezTo>
                  <a:pt x="801" y="136"/>
                  <a:pt x="804" y="136"/>
                  <a:pt x="808" y="136"/>
                </a:cubicBezTo>
                <a:cubicBezTo>
                  <a:pt x="809" y="141"/>
                  <a:pt x="804" y="139"/>
                  <a:pt x="804" y="142"/>
                </a:cubicBezTo>
                <a:cubicBezTo>
                  <a:pt x="802" y="142"/>
                  <a:pt x="802" y="140"/>
                  <a:pt x="801" y="139"/>
                </a:cubicBezTo>
                <a:close/>
                <a:moveTo>
                  <a:pt x="818" y="145"/>
                </a:moveTo>
                <a:cubicBezTo>
                  <a:pt x="814" y="147"/>
                  <a:pt x="813" y="143"/>
                  <a:pt x="808" y="144"/>
                </a:cubicBezTo>
                <a:cubicBezTo>
                  <a:pt x="810" y="142"/>
                  <a:pt x="818" y="141"/>
                  <a:pt x="818" y="145"/>
                </a:cubicBezTo>
                <a:close/>
                <a:moveTo>
                  <a:pt x="757" y="143"/>
                </a:moveTo>
                <a:cubicBezTo>
                  <a:pt x="761" y="141"/>
                  <a:pt x="767" y="141"/>
                  <a:pt x="772" y="141"/>
                </a:cubicBezTo>
                <a:cubicBezTo>
                  <a:pt x="770" y="145"/>
                  <a:pt x="761" y="145"/>
                  <a:pt x="757" y="143"/>
                </a:cubicBezTo>
                <a:close/>
                <a:moveTo>
                  <a:pt x="628" y="130"/>
                </a:moveTo>
                <a:cubicBezTo>
                  <a:pt x="628" y="128"/>
                  <a:pt x="631" y="128"/>
                  <a:pt x="633" y="128"/>
                </a:cubicBezTo>
                <a:cubicBezTo>
                  <a:pt x="633" y="130"/>
                  <a:pt x="630" y="130"/>
                  <a:pt x="628" y="130"/>
                </a:cubicBezTo>
                <a:close/>
                <a:moveTo>
                  <a:pt x="681" y="131"/>
                </a:moveTo>
                <a:cubicBezTo>
                  <a:pt x="683" y="134"/>
                  <a:pt x="686" y="131"/>
                  <a:pt x="688" y="133"/>
                </a:cubicBezTo>
                <a:cubicBezTo>
                  <a:pt x="687" y="136"/>
                  <a:pt x="681" y="134"/>
                  <a:pt x="679" y="136"/>
                </a:cubicBezTo>
                <a:cubicBezTo>
                  <a:pt x="677" y="133"/>
                  <a:pt x="680" y="133"/>
                  <a:pt x="681" y="131"/>
                </a:cubicBezTo>
                <a:close/>
                <a:moveTo>
                  <a:pt x="672" y="137"/>
                </a:moveTo>
                <a:cubicBezTo>
                  <a:pt x="670" y="138"/>
                  <a:pt x="670" y="136"/>
                  <a:pt x="668" y="136"/>
                </a:cubicBezTo>
                <a:cubicBezTo>
                  <a:pt x="668" y="134"/>
                  <a:pt x="673" y="134"/>
                  <a:pt x="672" y="137"/>
                </a:cubicBezTo>
                <a:close/>
                <a:moveTo>
                  <a:pt x="662" y="135"/>
                </a:moveTo>
                <a:cubicBezTo>
                  <a:pt x="660" y="137"/>
                  <a:pt x="658" y="138"/>
                  <a:pt x="656" y="136"/>
                </a:cubicBezTo>
                <a:cubicBezTo>
                  <a:pt x="655" y="133"/>
                  <a:pt x="660" y="135"/>
                  <a:pt x="662" y="135"/>
                </a:cubicBezTo>
                <a:close/>
                <a:moveTo>
                  <a:pt x="655" y="135"/>
                </a:moveTo>
                <a:cubicBezTo>
                  <a:pt x="655" y="136"/>
                  <a:pt x="655" y="137"/>
                  <a:pt x="656" y="137"/>
                </a:cubicBezTo>
                <a:cubicBezTo>
                  <a:pt x="652" y="138"/>
                  <a:pt x="649" y="137"/>
                  <a:pt x="644" y="137"/>
                </a:cubicBezTo>
                <a:cubicBezTo>
                  <a:pt x="646" y="135"/>
                  <a:pt x="650" y="135"/>
                  <a:pt x="655" y="135"/>
                </a:cubicBezTo>
                <a:close/>
                <a:moveTo>
                  <a:pt x="718" y="136"/>
                </a:moveTo>
                <a:cubicBezTo>
                  <a:pt x="722" y="137"/>
                  <a:pt x="726" y="138"/>
                  <a:pt x="729" y="139"/>
                </a:cubicBezTo>
                <a:cubicBezTo>
                  <a:pt x="724" y="146"/>
                  <a:pt x="711" y="147"/>
                  <a:pt x="703" y="144"/>
                </a:cubicBezTo>
                <a:cubicBezTo>
                  <a:pt x="701" y="144"/>
                  <a:pt x="704" y="146"/>
                  <a:pt x="701" y="146"/>
                </a:cubicBezTo>
                <a:cubicBezTo>
                  <a:pt x="695" y="143"/>
                  <a:pt x="694" y="140"/>
                  <a:pt x="686" y="140"/>
                </a:cubicBezTo>
                <a:cubicBezTo>
                  <a:pt x="695" y="132"/>
                  <a:pt x="712" y="142"/>
                  <a:pt x="718" y="136"/>
                </a:cubicBezTo>
                <a:close/>
                <a:moveTo>
                  <a:pt x="604" y="140"/>
                </a:moveTo>
                <a:cubicBezTo>
                  <a:pt x="605" y="141"/>
                  <a:pt x="598" y="140"/>
                  <a:pt x="600" y="143"/>
                </a:cubicBezTo>
                <a:cubicBezTo>
                  <a:pt x="599" y="142"/>
                  <a:pt x="597" y="141"/>
                  <a:pt x="597" y="139"/>
                </a:cubicBezTo>
                <a:cubicBezTo>
                  <a:pt x="600" y="140"/>
                  <a:pt x="600" y="140"/>
                  <a:pt x="604" y="140"/>
                </a:cubicBezTo>
                <a:close/>
                <a:moveTo>
                  <a:pt x="554" y="147"/>
                </a:moveTo>
                <a:cubicBezTo>
                  <a:pt x="558" y="142"/>
                  <a:pt x="569" y="142"/>
                  <a:pt x="579" y="141"/>
                </a:cubicBezTo>
                <a:cubicBezTo>
                  <a:pt x="587" y="140"/>
                  <a:pt x="599" y="135"/>
                  <a:pt x="596" y="144"/>
                </a:cubicBezTo>
                <a:cubicBezTo>
                  <a:pt x="595" y="142"/>
                  <a:pt x="596" y="142"/>
                  <a:pt x="596" y="141"/>
                </a:cubicBezTo>
                <a:cubicBezTo>
                  <a:pt x="590" y="142"/>
                  <a:pt x="588" y="146"/>
                  <a:pt x="582" y="146"/>
                </a:cubicBezTo>
                <a:cubicBezTo>
                  <a:pt x="581" y="146"/>
                  <a:pt x="580" y="144"/>
                  <a:pt x="580" y="143"/>
                </a:cubicBezTo>
                <a:cubicBezTo>
                  <a:pt x="577" y="143"/>
                  <a:pt x="575" y="146"/>
                  <a:pt x="573" y="148"/>
                </a:cubicBezTo>
                <a:cubicBezTo>
                  <a:pt x="569" y="142"/>
                  <a:pt x="561" y="149"/>
                  <a:pt x="554" y="147"/>
                </a:cubicBezTo>
                <a:close/>
                <a:moveTo>
                  <a:pt x="514" y="152"/>
                </a:moveTo>
                <a:cubicBezTo>
                  <a:pt x="512" y="155"/>
                  <a:pt x="509" y="155"/>
                  <a:pt x="505" y="155"/>
                </a:cubicBezTo>
                <a:cubicBezTo>
                  <a:pt x="505" y="151"/>
                  <a:pt x="510" y="150"/>
                  <a:pt x="514" y="152"/>
                </a:cubicBezTo>
                <a:close/>
                <a:moveTo>
                  <a:pt x="514" y="158"/>
                </a:moveTo>
                <a:cubicBezTo>
                  <a:pt x="517" y="157"/>
                  <a:pt x="517" y="159"/>
                  <a:pt x="519" y="159"/>
                </a:cubicBezTo>
                <a:cubicBezTo>
                  <a:pt x="519" y="160"/>
                  <a:pt x="517" y="160"/>
                  <a:pt x="517" y="159"/>
                </a:cubicBezTo>
                <a:cubicBezTo>
                  <a:pt x="516" y="159"/>
                  <a:pt x="516" y="160"/>
                  <a:pt x="516" y="160"/>
                </a:cubicBezTo>
                <a:cubicBezTo>
                  <a:pt x="513" y="160"/>
                  <a:pt x="511" y="160"/>
                  <a:pt x="509" y="161"/>
                </a:cubicBezTo>
                <a:cubicBezTo>
                  <a:pt x="509" y="156"/>
                  <a:pt x="514" y="161"/>
                  <a:pt x="514" y="158"/>
                </a:cubicBezTo>
                <a:close/>
                <a:moveTo>
                  <a:pt x="456" y="156"/>
                </a:moveTo>
                <a:cubicBezTo>
                  <a:pt x="457" y="156"/>
                  <a:pt x="457" y="158"/>
                  <a:pt x="459" y="157"/>
                </a:cubicBezTo>
                <a:cubicBezTo>
                  <a:pt x="458" y="158"/>
                  <a:pt x="457" y="160"/>
                  <a:pt x="455" y="160"/>
                </a:cubicBezTo>
                <a:cubicBezTo>
                  <a:pt x="454" y="158"/>
                  <a:pt x="455" y="158"/>
                  <a:pt x="456" y="156"/>
                </a:cubicBezTo>
                <a:close/>
                <a:moveTo>
                  <a:pt x="479" y="169"/>
                </a:moveTo>
                <a:cubicBezTo>
                  <a:pt x="479" y="165"/>
                  <a:pt x="482" y="165"/>
                  <a:pt x="485" y="164"/>
                </a:cubicBezTo>
                <a:cubicBezTo>
                  <a:pt x="486" y="166"/>
                  <a:pt x="486" y="167"/>
                  <a:pt x="485" y="169"/>
                </a:cubicBezTo>
                <a:lnTo>
                  <a:pt x="479" y="169"/>
                </a:lnTo>
                <a:close/>
                <a:moveTo>
                  <a:pt x="142" y="153"/>
                </a:moveTo>
                <a:cubicBezTo>
                  <a:pt x="132" y="157"/>
                  <a:pt x="116" y="158"/>
                  <a:pt x="107" y="154"/>
                </a:cubicBezTo>
                <a:cubicBezTo>
                  <a:pt x="111" y="153"/>
                  <a:pt x="124" y="150"/>
                  <a:pt x="126" y="154"/>
                </a:cubicBezTo>
                <a:cubicBezTo>
                  <a:pt x="131" y="154"/>
                  <a:pt x="136" y="150"/>
                  <a:pt x="142" y="153"/>
                </a:cubicBezTo>
                <a:close/>
                <a:moveTo>
                  <a:pt x="90" y="143"/>
                </a:moveTo>
                <a:cubicBezTo>
                  <a:pt x="95" y="136"/>
                  <a:pt x="106" y="139"/>
                  <a:pt x="114" y="143"/>
                </a:cubicBezTo>
                <a:cubicBezTo>
                  <a:pt x="106" y="146"/>
                  <a:pt x="96" y="147"/>
                  <a:pt x="90" y="143"/>
                </a:cubicBezTo>
                <a:close/>
                <a:moveTo>
                  <a:pt x="134" y="139"/>
                </a:moveTo>
                <a:cubicBezTo>
                  <a:pt x="129" y="141"/>
                  <a:pt x="125" y="144"/>
                  <a:pt x="120" y="142"/>
                </a:cubicBezTo>
                <a:cubicBezTo>
                  <a:pt x="122" y="136"/>
                  <a:pt x="129" y="135"/>
                  <a:pt x="134" y="139"/>
                </a:cubicBezTo>
                <a:close/>
                <a:moveTo>
                  <a:pt x="260" y="142"/>
                </a:moveTo>
                <a:cubicBezTo>
                  <a:pt x="261" y="138"/>
                  <a:pt x="264" y="136"/>
                  <a:pt x="268" y="137"/>
                </a:cubicBezTo>
                <a:cubicBezTo>
                  <a:pt x="264" y="139"/>
                  <a:pt x="270" y="139"/>
                  <a:pt x="273" y="139"/>
                </a:cubicBezTo>
                <a:cubicBezTo>
                  <a:pt x="269" y="141"/>
                  <a:pt x="266" y="143"/>
                  <a:pt x="260" y="142"/>
                </a:cubicBezTo>
                <a:close/>
                <a:moveTo>
                  <a:pt x="303" y="143"/>
                </a:moveTo>
                <a:cubicBezTo>
                  <a:pt x="306" y="139"/>
                  <a:pt x="295" y="141"/>
                  <a:pt x="297" y="135"/>
                </a:cubicBezTo>
                <a:cubicBezTo>
                  <a:pt x="295" y="135"/>
                  <a:pt x="291" y="134"/>
                  <a:pt x="291" y="136"/>
                </a:cubicBezTo>
                <a:cubicBezTo>
                  <a:pt x="291" y="137"/>
                  <a:pt x="292" y="137"/>
                  <a:pt x="293" y="137"/>
                </a:cubicBezTo>
                <a:cubicBezTo>
                  <a:pt x="290" y="140"/>
                  <a:pt x="285" y="137"/>
                  <a:pt x="281" y="136"/>
                </a:cubicBezTo>
                <a:cubicBezTo>
                  <a:pt x="285" y="133"/>
                  <a:pt x="292" y="134"/>
                  <a:pt x="297" y="133"/>
                </a:cubicBezTo>
                <a:cubicBezTo>
                  <a:pt x="297" y="131"/>
                  <a:pt x="294" y="132"/>
                  <a:pt x="294" y="131"/>
                </a:cubicBezTo>
                <a:cubicBezTo>
                  <a:pt x="296" y="129"/>
                  <a:pt x="298" y="130"/>
                  <a:pt x="302" y="131"/>
                </a:cubicBezTo>
                <a:cubicBezTo>
                  <a:pt x="301" y="131"/>
                  <a:pt x="301" y="132"/>
                  <a:pt x="301" y="134"/>
                </a:cubicBezTo>
                <a:cubicBezTo>
                  <a:pt x="304" y="132"/>
                  <a:pt x="306" y="128"/>
                  <a:pt x="312" y="129"/>
                </a:cubicBezTo>
                <a:cubicBezTo>
                  <a:pt x="312" y="130"/>
                  <a:pt x="310" y="131"/>
                  <a:pt x="310" y="132"/>
                </a:cubicBezTo>
                <a:cubicBezTo>
                  <a:pt x="312" y="132"/>
                  <a:pt x="313" y="131"/>
                  <a:pt x="313" y="128"/>
                </a:cubicBezTo>
                <a:cubicBezTo>
                  <a:pt x="316" y="128"/>
                  <a:pt x="315" y="131"/>
                  <a:pt x="316" y="131"/>
                </a:cubicBezTo>
                <a:cubicBezTo>
                  <a:pt x="315" y="133"/>
                  <a:pt x="313" y="134"/>
                  <a:pt x="310" y="134"/>
                </a:cubicBezTo>
                <a:cubicBezTo>
                  <a:pt x="312" y="137"/>
                  <a:pt x="309" y="136"/>
                  <a:pt x="306" y="137"/>
                </a:cubicBezTo>
                <a:cubicBezTo>
                  <a:pt x="312" y="140"/>
                  <a:pt x="327" y="136"/>
                  <a:pt x="335" y="138"/>
                </a:cubicBezTo>
                <a:cubicBezTo>
                  <a:pt x="326" y="143"/>
                  <a:pt x="313" y="142"/>
                  <a:pt x="303" y="143"/>
                </a:cubicBezTo>
                <a:close/>
                <a:moveTo>
                  <a:pt x="344" y="139"/>
                </a:moveTo>
                <a:cubicBezTo>
                  <a:pt x="347" y="132"/>
                  <a:pt x="354" y="141"/>
                  <a:pt x="356" y="134"/>
                </a:cubicBezTo>
                <a:cubicBezTo>
                  <a:pt x="359" y="139"/>
                  <a:pt x="363" y="130"/>
                  <a:pt x="368" y="134"/>
                </a:cubicBezTo>
                <a:cubicBezTo>
                  <a:pt x="362" y="139"/>
                  <a:pt x="352" y="138"/>
                  <a:pt x="344" y="139"/>
                </a:cubicBezTo>
                <a:close/>
                <a:moveTo>
                  <a:pt x="373" y="136"/>
                </a:moveTo>
                <a:cubicBezTo>
                  <a:pt x="373" y="134"/>
                  <a:pt x="374" y="134"/>
                  <a:pt x="374" y="132"/>
                </a:cubicBezTo>
                <a:cubicBezTo>
                  <a:pt x="377" y="132"/>
                  <a:pt x="375" y="136"/>
                  <a:pt x="379" y="135"/>
                </a:cubicBezTo>
                <a:cubicBezTo>
                  <a:pt x="379" y="137"/>
                  <a:pt x="375" y="135"/>
                  <a:pt x="373" y="136"/>
                </a:cubicBezTo>
                <a:close/>
                <a:moveTo>
                  <a:pt x="388" y="135"/>
                </a:moveTo>
                <a:cubicBezTo>
                  <a:pt x="385" y="135"/>
                  <a:pt x="383" y="136"/>
                  <a:pt x="380" y="134"/>
                </a:cubicBezTo>
                <a:cubicBezTo>
                  <a:pt x="380" y="128"/>
                  <a:pt x="385" y="132"/>
                  <a:pt x="390" y="131"/>
                </a:cubicBezTo>
                <a:cubicBezTo>
                  <a:pt x="389" y="132"/>
                  <a:pt x="387" y="132"/>
                  <a:pt x="388" y="135"/>
                </a:cubicBezTo>
                <a:close/>
                <a:moveTo>
                  <a:pt x="346" y="130"/>
                </a:moveTo>
                <a:cubicBezTo>
                  <a:pt x="344" y="126"/>
                  <a:pt x="350" y="125"/>
                  <a:pt x="349" y="123"/>
                </a:cubicBezTo>
                <a:cubicBezTo>
                  <a:pt x="355" y="121"/>
                  <a:pt x="354" y="131"/>
                  <a:pt x="346" y="130"/>
                </a:cubicBezTo>
                <a:close/>
                <a:moveTo>
                  <a:pt x="497" y="89"/>
                </a:moveTo>
                <a:cubicBezTo>
                  <a:pt x="495" y="91"/>
                  <a:pt x="492" y="91"/>
                  <a:pt x="489" y="92"/>
                </a:cubicBezTo>
                <a:cubicBezTo>
                  <a:pt x="489" y="88"/>
                  <a:pt x="495" y="88"/>
                  <a:pt x="497" y="89"/>
                </a:cubicBezTo>
                <a:close/>
                <a:moveTo>
                  <a:pt x="393" y="90"/>
                </a:moveTo>
                <a:cubicBezTo>
                  <a:pt x="394" y="85"/>
                  <a:pt x="403" y="89"/>
                  <a:pt x="407" y="88"/>
                </a:cubicBezTo>
                <a:cubicBezTo>
                  <a:pt x="404" y="89"/>
                  <a:pt x="399" y="94"/>
                  <a:pt x="393" y="90"/>
                </a:cubicBezTo>
                <a:close/>
                <a:moveTo>
                  <a:pt x="428" y="95"/>
                </a:moveTo>
                <a:cubicBezTo>
                  <a:pt x="428" y="98"/>
                  <a:pt x="424" y="97"/>
                  <a:pt x="421" y="98"/>
                </a:cubicBezTo>
                <a:cubicBezTo>
                  <a:pt x="421" y="94"/>
                  <a:pt x="425" y="95"/>
                  <a:pt x="428" y="95"/>
                </a:cubicBezTo>
                <a:close/>
                <a:moveTo>
                  <a:pt x="498" y="98"/>
                </a:moveTo>
                <a:cubicBezTo>
                  <a:pt x="497" y="100"/>
                  <a:pt x="491" y="100"/>
                  <a:pt x="490" y="99"/>
                </a:cubicBezTo>
                <a:cubicBezTo>
                  <a:pt x="488" y="98"/>
                  <a:pt x="495" y="99"/>
                  <a:pt x="498" y="98"/>
                </a:cubicBezTo>
                <a:close/>
                <a:moveTo>
                  <a:pt x="418" y="110"/>
                </a:moveTo>
                <a:cubicBezTo>
                  <a:pt x="424" y="107"/>
                  <a:pt x="429" y="105"/>
                  <a:pt x="437" y="105"/>
                </a:cubicBezTo>
                <a:cubicBezTo>
                  <a:pt x="434" y="107"/>
                  <a:pt x="434" y="111"/>
                  <a:pt x="430" y="111"/>
                </a:cubicBezTo>
                <a:cubicBezTo>
                  <a:pt x="430" y="110"/>
                  <a:pt x="431" y="110"/>
                  <a:pt x="431" y="109"/>
                </a:cubicBezTo>
                <a:cubicBezTo>
                  <a:pt x="427" y="109"/>
                  <a:pt x="424" y="111"/>
                  <a:pt x="418" y="110"/>
                </a:cubicBezTo>
                <a:close/>
                <a:moveTo>
                  <a:pt x="448" y="109"/>
                </a:moveTo>
                <a:cubicBezTo>
                  <a:pt x="447" y="111"/>
                  <a:pt x="444" y="111"/>
                  <a:pt x="441" y="112"/>
                </a:cubicBezTo>
                <a:cubicBezTo>
                  <a:pt x="442" y="109"/>
                  <a:pt x="444" y="108"/>
                  <a:pt x="448" y="109"/>
                </a:cubicBezTo>
                <a:close/>
                <a:moveTo>
                  <a:pt x="472" y="111"/>
                </a:moveTo>
                <a:cubicBezTo>
                  <a:pt x="473" y="112"/>
                  <a:pt x="473" y="115"/>
                  <a:pt x="470" y="114"/>
                </a:cubicBezTo>
                <a:cubicBezTo>
                  <a:pt x="472" y="109"/>
                  <a:pt x="465" y="109"/>
                  <a:pt x="461" y="109"/>
                </a:cubicBezTo>
                <a:cubicBezTo>
                  <a:pt x="464" y="106"/>
                  <a:pt x="474" y="107"/>
                  <a:pt x="479" y="104"/>
                </a:cubicBezTo>
                <a:cubicBezTo>
                  <a:pt x="469" y="102"/>
                  <a:pt x="449" y="107"/>
                  <a:pt x="438" y="107"/>
                </a:cubicBezTo>
                <a:cubicBezTo>
                  <a:pt x="435" y="103"/>
                  <a:pt x="443" y="102"/>
                  <a:pt x="445" y="104"/>
                </a:cubicBezTo>
                <a:cubicBezTo>
                  <a:pt x="459" y="101"/>
                  <a:pt x="474" y="99"/>
                  <a:pt x="487" y="99"/>
                </a:cubicBezTo>
                <a:cubicBezTo>
                  <a:pt x="484" y="100"/>
                  <a:pt x="481" y="99"/>
                  <a:pt x="479" y="102"/>
                </a:cubicBezTo>
                <a:cubicBezTo>
                  <a:pt x="481" y="104"/>
                  <a:pt x="487" y="103"/>
                  <a:pt x="488" y="105"/>
                </a:cubicBezTo>
                <a:cubicBezTo>
                  <a:pt x="485" y="110"/>
                  <a:pt x="475" y="107"/>
                  <a:pt x="472" y="111"/>
                </a:cubicBezTo>
                <a:close/>
                <a:moveTo>
                  <a:pt x="580" y="109"/>
                </a:moveTo>
                <a:cubicBezTo>
                  <a:pt x="581" y="112"/>
                  <a:pt x="578" y="112"/>
                  <a:pt x="575" y="112"/>
                </a:cubicBezTo>
                <a:cubicBezTo>
                  <a:pt x="575" y="108"/>
                  <a:pt x="578" y="109"/>
                  <a:pt x="580" y="109"/>
                </a:cubicBezTo>
                <a:close/>
                <a:moveTo>
                  <a:pt x="505" y="106"/>
                </a:moveTo>
                <a:cubicBezTo>
                  <a:pt x="502" y="106"/>
                  <a:pt x="501" y="105"/>
                  <a:pt x="501" y="103"/>
                </a:cubicBezTo>
                <a:cubicBezTo>
                  <a:pt x="507" y="102"/>
                  <a:pt x="509" y="100"/>
                  <a:pt x="514" y="102"/>
                </a:cubicBezTo>
                <a:cubicBezTo>
                  <a:pt x="513" y="105"/>
                  <a:pt x="507" y="104"/>
                  <a:pt x="505" y="106"/>
                </a:cubicBezTo>
                <a:close/>
                <a:moveTo>
                  <a:pt x="623" y="97"/>
                </a:moveTo>
                <a:cubicBezTo>
                  <a:pt x="623" y="98"/>
                  <a:pt x="621" y="98"/>
                  <a:pt x="619" y="98"/>
                </a:cubicBezTo>
                <a:cubicBezTo>
                  <a:pt x="619" y="96"/>
                  <a:pt x="619" y="96"/>
                  <a:pt x="619" y="96"/>
                </a:cubicBezTo>
                <a:cubicBezTo>
                  <a:pt x="621" y="95"/>
                  <a:pt x="622" y="96"/>
                  <a:pt x="623" y="97"/>
                </a:cubicBezTo>
                <a:close/>
                <a:moveTo>
                  <a:pt x="573" y="95"/>
                </a:moveTo>
                <a:cubicBezTo>
                  <a:pt x="575" y="94"/>
                  <a:pt x="577" y="93"/>
                  <a:pt x="580" y="93"/>
                </a:cubicBezTo>
                <a:cubicBezTo>
                  <a:pt x="579" y="96"/>
                  <a:pt x="576" y="95"/>
                  <a:pt x="573" y="95"/>
                </a:cubicBezTo>
                <a:close/>
                <a:moveTo>
                  <a:pt x="646" y="93"/>
                </a:moveTo>
                <a:cubicBezTo>
                  <a:pt x="645" y="95"/>
                  <a:pt x="643" y="96"/>
                  <a:pt x="641" y="94"/>
                </a:cubicBezTo>
                <a:cubicBezTo>
                  <a:pt x="641" y="92"/>
                  <a:pt x="644" y="91"/>
                  <a:pt x="646" y="93"/>
                </a:cubicBezTo>
                <a:close/>
                <a:moveTo>
                  <a:pt x="640" y="94"/>
                </a:moveTo>
                <a:cubicBezTo>
                  <a:pt x="640" y="96"/>
                  <a:pt x="638" y="96"/>
                  <a:pt x="636" y="96"/>
                </a:cubicBezTo>
                <a:cubicBezTo>
                  <a:pt x="636" y="95"/>
                  <a:pt x="637" y="95"/>
                  <a:pt x="638" y="95"/>
                </a:cubicBezTo>
                <a:cubicBezTo>
                  <a:pt x="638" y="94"/>
                  <a:pt x="637" y="94"/>
                  <a:pt x="636" y="94"/>
                </a:cubicBezTo>
                <a:cubicBezTo>
                  <a:pt x="637" y="91"/>
                  <a:pt x="639" y="93"/>
                  <a:pt x="640" y="94"/>
                </a:cubicBezTo>
                <a:close/>
                <a:moveTo>
                  <a:pt x="601" y="94"/>
                </a:moveTo>
                <a:cubicBezTo>
                  <a:pt x="601" y="92"/>
                  <a:pt x="601" y="90"/>
                  <a:pt x="599" y="90"/>
                </a:cubicBezTo>
                <a:cubicBezTo>
                  <a:pt x="600" y="87"/>
                  <a:pt x="604" y="90"/>
                  <a:pt x="608" y="89"/>
                </a:cubicBezTo>
                <a:cubicBezTo>
                  <a:pt x="607" y="92"/>
                  <a:pt x="606" y="95"/>
                  <a:pt x="601" y="94"/>
                </a:cubicBezTo>
                <a:close/>
                <a:moveTo>
                  <a:pt x="548" y="85"/>
                </a:moveTo>
                <a:cubicBezTo>
                  <a:pt x="547" y="87"/>
                  <a:pt x="546" y="88"/>
                  <a:pt x="544" y="88"/>
                </a:cubicBezTo>
                <a:cubicBezTo>
                  <a:pt x="545" y="90"/>
                  <a:pt x="549" y="92"/>
                  <a:pt x="550" y="90"/>
                </a:cubicBezTo>
                <a:cubicBezTo>
                  <a:pt x="550" y="92"/>
                  <a:pt x="542" y="93"/>
                  <a:pt x="539" y="96"/>
                </a:cubicBezTo>
                <a:cubicBezTo>
                  <a:pt x="542" y="98"/>
                  <a:pt x="543" y="97"/>
                  <a:pt x="547" y="96"/>
                </a:cubicBezTo>
                <a:cubicBezTo>
                  <a:pt x="546" y="97"/>
                  <a:pt x="546" y="98"/>
                  <a:pt x="547" y="98"/>
                </a:cubicBezTo>
                <a:cubicBezTo>
                  <a:pt x="538" y="103"/>
                  <a:pt x="529" y="104"/>
                  <a:pt x="519" y="102"/>
                </a:cubicBezTo>
                <a:cubicBezTo>
                  <a:pt x="518" y="100"/>
                  <a:pt x="520" y="100"/>
                  <a:pt x="521" y="100"/>
                </a:cubicBezTo>
                <a:cubicBezTo>
                  <a:pt x="519" y="99"/>
                  <a:pt x="520" y="95"/>
                  <a:pt x="516" y="96"/>
                </a:cubicBezTo>
                <a:cubicBezTo>
                  <a:pt x="520" y="94"/>
                  <a:pt x="530" y="90"/>
                  <a:pt x="527" y="87"/>
                </a:cubicBezTo>
                <a:cubicBezTo>
                  <a:pt x="529" y="84"/>
                  <a:pt x="532" y="87"/>
                  <a:pt x="531" y="89"/>
                </a:cubicBezTo>
                <a:cubicBezTo>
                  <a:pt x="534" y="88"/>
                  <a:pt x="535" y="88"/>
                  <a:pt x="538" y="88"/>
                </a:cubicBezTo>
                <a:cubicBezTo>
                  <a:pt x="539" y="87"/>
                  <a:pt x="541" y="86"/>
                  <a:pt x="541" y="84"/>
                </a:cubicBezTo>
                <a:cubicBezTo>
                  <a:pt x="544" y="83"/>
                  <a:pt x="545" y="85"/>
                  <a:pt x="548" y="85"/>
                </a:cubicBezTo>
                <a:close/>
                <a:moveTo>
                  <a:pt x="565" y="81"/>
                </a:moveTo>
                <a:cubicBezTo>
                  <a:pt x="563" y="82"/>
                  <a:pt x="562" y="83"/>
                  <a:pt x="560" y="83"/>
                </a:cubicBezTo>
                <a:cubicBezTo>
                  <a:pt x="560" y="82"/>
                  <a:pt x="559" y="82"/>
                  <a:pt x="559" y="82"/>
                </a:cubicBezTo>
                <a:cubicBezTo>
                  <a:pt x="559" y="80"/>
                  <a:pt x="563" y="79"/>
                  <a:pt x="565" y="81"/>
                </a:cubicBezTo>
                <a:close/>
                <a:moveTo>
                  <a:pt x="739" y="55"/>
                </a:moveTo>
                <a:cubicBezTo>
                  <a:pt x="738" y="57"/>
                  <a:pt x="736" y="57"/>
                  <a:pt x="733" y="57"/>
                </a:cubicBezTo>
                <a:cubicBezTo>
                  <a:pt x="733" y="54"/>
                  <a:pt x="737" y="54"/>
                  <a:pt x="739" y="55"/>
                </a:cubicBezTo>
                <a:close/>
                <a:moveTo>
                  <a:pt x="810" y="51"/>
                </a:moveTo>
                <a:cubicBezTo>
                  <a:pt x="810" y="50"/>
                  <a:pt x="808" y="50"/>
                  <a:pt x="807" y="50"/>
                </a:cubicBezTo>
                <a:cubicBezTo>
                  <a:pt x="807" y="47"/>
                  <a:pt x="809" y="46"/>
                  <a:pt x="810" y="44"/>
                </a:cubicBezTo>
                <a:cubicBezTo>
                  <a:pt x="815" y="44"/>
                  <a:pt x="817" y="46"/>
                  <a:pt x="821" y="45"/>
                </a:cubicBezTo>
                <a:cubicBezTo>
                  <a:pt x="819" y="49"/>
                  <a:pt x="812" y="47"/>
                  <a:pt x="810" y="52"/>
                </a:cubicBezTo>
                <a:cubicBezTo>
                  <a:pt x="809" y="52"/>
                  <a:pt x="810" y="51"/>
                  <a:pt x="810" y="51"/>
                </a:cubicBezTo>
                <a:close/>
                <a:moveTo>
                  <a:pt x="860" y="49"/>
                </a:moveTo>
                <a:cubicBezTo>
                  <a:pt x="859" y="51"/>
                  <a:pt x="857" y="51"/>
                  <a:pt x="854" y="51"/>
                </a:cubicBezTo>
                <a:cubicBezTo>
                  <a:pt x="855" y="49"/>
                  <a:pt x="856" y="47"/>
                  <a:pt x="859" y="47"/>
                </a:cubicBezTo>
                <a:cubicBezTo>
                  <a:pt x="859" y="48"/>
                  <a:pt x="859" y="49"/>
                  <a:pt x="860" y="49"/>
                </a:cubicBezTo>
                <a:close/>
                <a:moveTo>
                  <a:pt x="831" y="43"/>
                </a:moveTo>
                <a:cubicBezTo>
                  <a:pt x="829" y="45"/>
                  <a:pt x="830" y="47"/>
                  <a:pt x="831" y="48"/>
                </a:cubicBezTo>
                <a:cubicBezTo>
                  <a:pt x="829" y="51"/>
                  <a:pt x="824" y="50"/>
                  <a:pt x="821" y="51"/>
                </a:cubicBezTo>
                <a:cubicBezTo>
                  <a:pt x="821" y="51"/>
                  <a:pt x="822" y="52"/>
                  <a:pt x="823" y="52"/>
                </a:cubicBezTo>
                <a:cubicBezTo>
                  <a:pt x="823" y="54"/>
                  <a:pt x="820" y="53"/>
                  <a:pt x="819" y="53"/>
                </a:cubicBezTo>
                <a:cubicBezTo>
                  <a:pt x="818" y="50"/>
                  <a:pt x="819" y="51"/>
                  <a:pt x="819" y="47"/>
                </a:cubicBezTo>
                <a:cubicBezTo>
                  <a:pt x="823" y="48"/>
                  <a:pt x="822" y="48"/>
                  <a:pt x="824" y="46"/>
                </a:cubicBezTo>
                <a:cubicBezTo>
                  <a:pt x="824" y="46"/>
                  <a:pt x="822" y="45"/>
                  <a:pt x="823" y="44"/>
                </a:cubicBezTo>
                <a:cubicBezTo>
                  <a:pt x="826" y="45"/>
                  <a:pt x="827" y="43"/>
                  <a:pt x="831" y="43"/>
                </a:cubicBezTo>
                <a:close/>
                <a:moveTo>
                  <a:pt x="110" y="385"/>
                </a:moveTo>
                <a:cubicBezTo>
                  <a:pt x="106" y="385"/>
                  <a:pt x="105" y="383"/>
                  <a:pt x="104" y="386"/>
                </a:cubicBezTo>
                <a:cubicBezTo>
                  <a:pt x="106" y="387"/>
                  <a:pt x="106" y="385"/>
                  <a:pt x="107" y="385"/>
                </a:cubicBezTo>
                <a:cubicBezTo>
                  <a:pt x="106" y="387"/>
                  <a:pt x="106" y="387"/>
                  <a:pt x="106" y="387"/>
                </a:cubicBezTo>
                <a:cubicBezTo>
                  <a:pt x="109" y="388"/>
                  <a:pt x="109" y="386"/>
                  <a:pt x="110" y="385"/>
                </a:cubicBezTo>
                <a:close/>
                <a:moveTo>
                  <a:pt x="703" y="43"/>
                </a:moveTo>
                <a:cubicBezTo>
                  <a:pt x="704" y="41"/>
                  <a:pt x="704" y="39"/>
                  <a:pt x="703" y="36"/>
                </a:cubicBezTo>
                <a:cubicBezTo>
                  <a:pt x="705" y="35"/>
                  <a:pt x="708" y="35"/>
                  <a:pt x="708" y="32"/>
                </a:cubicBezTo>
                <a:cubicBezTo>
                  <a:pt x="704" y="33"/>
                  <a:pt x="706" y="27"/>
                  <a:pt x="699" y="26"/>
                </a:cubicBezTo>
                <a:cubicBezTo>
                  <a:pt x="698" y="28"/>
                  <a:pt x="701" y="30"/>
                  <a:pt x="697" y="31"/>
                </a:cubicBezTo>
                <a:cubicBezTo>
                  <a:pt x="697" y="28"/>
                  <a:pt x="693" y="23"/>
                  <a:pt x="697" y="22"/>
                </a:cubicBezTo>
                <a:cubicBezTo>
                  <a:pt x="697" y="24"/>
                  <a:pt x="699" y="25"/>
                  <a:pt x="699" y="26"/>
                </a:cubicBezTo>
                <a:cubicBezTo>
                  <a:pt x="701" y="22"/>
                  <a:pt x="705" y="26"/>
                  <a:pt x="707" y="22"/>
                </a:cubicBezTo>
                <a:cubicBezTo>
                  <a:pt x="699" y="21"/>
                  <a:pt x="699" y="21"/>
                  <a:pt x="699" y="21"/>
                </a:cubicBezTo>
                <a:cubicBezTo>
                  <a:pt x="700" y="19"/>
                  <a:pt x="697" y="16"/>
                  <a:pt x="696" y="18"/>
                </a:cubicBezTo>
                <a:cubicBezTo>
                  <a:pt x="699" y="18"/>
                  <a:pt x="695" y="20"/>
                  <a:pt x="694" y="20"/>
                </a:cubicBezTo>
                <a:cubicBezTo>
                  <a:pt x="694" y="23"/>
                  <a:pt x="693" y="25"/>
                  <a:pt x="692" y="26"/>
                </a:cubicBezTo>
                <a:cubicBezTo>
                  <a:pt x="691" y="21"/>
                  <a:pt x="691" y="28"/>
                  <a:pt x="689" y="28"/>
                </a:cubicBezTo>
                <a:cubicBezTo>
                  <a:pt x="689" y="26"/>
                  <a:pt x="689" y="25"/>
                  <a:pt x="687" y="25"/>
                </a:cubicBezTo>
                <a:cubicBezTo>
                  <a:pt x="687" y="28"/>
                  <a:pt x="689" y="29"/>
                  <a:pt x="691" y="30"/>
                </a:cubicBezTo>
                <a:cubicBezTo>
                  <a:pt x="690" y="32"/>
                  <a:pt x="688" y="32"/>
                  <a:pt x="687" y="34"/>
                </a:cubicBezTo>
                <a:cubicBezTo>
                  <a:pt x="689" y="35"/>
                  <a:pt x="692" y="39"/>
                  <a:pt x="690" y="41"/>
                </a:cubicBezTo>
                <a:cubicBezTo>
                  <a:pt x="694" y="41"/>
                  <a:pt x="695" y="42"/>
                  <a:pt x="698" y="40"/>
                </a:cubicBezTo>
                <a:cubicBezTo>
                  <a:pt x="698" y="42"/>
                  <a:pt x="699" y="43"/>
                  <a:pt x="700" y="44"/>
                </a:cubicBezTo>
                <a:cubicBezTo>
                  <a:pt x="700" y="40"/>
                  <a:pt x="702" y="41"/>
                  <a:pt x="703" y="43"/>
                </a:cubicBezTo>
                <a:close/>
                <a:moveTo>
                  <a:pt x="692" y="33"/>
                </a:moveTo>
                <a:cubicBezTo>
                  <a:pt x="696" y="33"/>
                  <a:pt x="696" y="33"/>
                  <a:pt x="696" y="33"/>
                </a:cubicBezTo>
                <a:cubicBezTo>
                  <a:pt x="695" y="36"/>
                  <a:pt x="696" y="37"/>
                  <a:pt x="696" y="39"/>
                </a:cubicBezTo>
                <a:cubicBezTo>
                  <a:pt x="694" y="38"/>
                  <a:pt x="692" y="37"/>
                  <a:pt x="692" y="33"/>
                </a:cubicBezTo>
                <a:close/>
                <a:moveTo>
                  <a:pt x="806" y="33"/>
                </a:moveTo>
                <a:cubicBezTo>
                  <a:pt x="798" y="35"/>
                  <a:pt x="786" y="34"/>
                  <a:pt x="779" y="38"/>
                </a:cubicBezTo>
                <a:cubicBezTo>
                  <a:pt x="790" y="37"/>
                  <a:pt x="800" y="37"/>
                  <a:pt x="806" y="33"/>
                </a:cubicBezTo>
                <a:close/>
                <a:moveTo>
                  <a:pt x="877" y="113"/>
                </a:moveTo>
                <a:cubicBezTo>
                  <a:pt x="871" y="112"/>
                  <a:pt x="866" y="109"/>
                  <a:pt x="863" y="114"/>
                </a:cubicBezTo>
                <a:cubicBezTo>
                  <a:pt x="865" y="115"/>
                  <a:pt x="868" y="119"/>
                  <a:pt x="870" y="118"/>
                </a:cubicBezTo>
                <a:cubicBezTo>
                  <a:pt x="868" y="116"/>
                  <a:pt x="871" y="115"/>
                  <a:pt x="871" y="114"/>
                </a:cubicBezTo>
                <a:cubicBezTo>
                  <a:pt x="872" y="116"/>
                  <a:pt x="877" y="115"/>
                  <a:pt x="877" y="113"/>
                </a:cubicBezTo>
                <a:close/>
                <a:moveTo>
                  <a:pt x="873" y="49"/>
                </a:moveTo>
                <a:cubicBezTo>
                  <a:pt x="874" y="49"/>
                  <a:pt x="874" y="50"/>
                  <a:pt x="873" y="51"/>
                </a:cubicBezTo>
                <a:cubicBezTo>
                  <a:pt x="877" y="51"/>
                  <a:pt x="876" y="52"/>
                  <a:pt x="874" y="53"/>
                </a:cubicBezTo>
                <a:cubicBezTo>
                  <a:pt x="875" y="54"/>
                  <a:pt x="875" y="54"/>
                  <a:pt x="876" y="55"/>
                </a:cubicBezTo>
                <a:cubicBezTo>
                  <a:pt x="877" y="55"/>
                  <a:pt x="879" y="55"/>
                  <a:pt x="879" y="53"/>
                </a:cubicBezTo>
                <a:cubicBezTo>
                  <a:pt x="878" y="53"/>
                  <a:pt x="877" y="53"/>
                  <a:pt x="877" y="52"/>
                </a:cubicBezTo>
                <a:cubicBezTo>
                  <a:pt x="879" y="52"/>
                  <a:pt x="879" y="49"/>
                  <a:pt x="881" y="50"/>
                </a:cubicBezTo>
                <a:cubicBezTo>
                  <a:pt x="883" y="51"/>
                  <a:pt x="880" y="54"/>
                  <a:pt x="882" y="55"/>
                </a:cubicBezTo>
                <a:cubicBezTo>
                  <a:pt x="884" y="50"/>
                  <a:pt x="882" y="52"/>
                  <a:pt x="886" y="49"/>
                </a:cubicBezTo>
                <a:cubicBezTo>
                  <a:pt x="881" y="49"/>
                  <a:pt x="876" y="46"/>
                  <a:pt x="873" y="49"/>
                </a:cubicBezTo>
                <a:close/>
                <a:moveTo>
                  <a:pt x="954" y="85"/>
                </a:moveTo>
                <a:cubicBezTo>
                  <a:pt x="955" y="82"/>
                  <a:pt x="959" y="84"/>
                  <a:pt x="960" y="82"/>
                </a:cubicBezTo>
                <a:cubicBezTo>
                  <a:pt x="957" y="80"/>
                  <a:pt x="956" y="77"/>
                  <a:pt x="953" y="75"/>
                </a:cubicBezTo>
                <a:cubicBezTo>
                  <a:pt x="952" y="77"/>
                  <a:pt x="950" y="77"/>
                  <a:pt x="947" y="77"/>
                </a:cubicBezTo>
                <a:cubicBezTo>
                  <a:pt x="946" y="80"/>
                  <a:pt x="950" y="78"/>
                  <a:pt x="949" y="80"/>
                </a:cubicBezTo>
                <a:cubicBezTo>
                  <a:pt x="947" y="82"/>
                  <a:pt x="942" y="78"/>
                  <a:pt x="940" y="81"/>
                </a:cubicBezTo>
                <a:cubicBezTo>
                  <a:pt x="941" y="82"/>
                  <a:pt x="944" y="82"/>
                  <a:pt x="943" y="84"/>
                </a:cubicBezTo>
                <a:cubicBezTo>
                  <a:pt x="946" y="85"/>
                  <a:pt x="945" y="81"/>
                  <a:pt x="949" y="82"/>
                </a:cubicBezTo>
                <a:cubicBezTo>
                  <a:pt x="951" y="84"/>
                  <a:pt x="945" y="85"/>
                  <a:pt x="949" y="86"/>
                </a:cubicBezTo>
                <a:cubicBezTo>
                  <a:pt x="949" y="82"/>
                  <a:pt x="954" y="83"/>
                  <a:pt x="954" y="85"/>
                </a:cubicBezTo>
                <a:close/>
                <a:moveTo>
                  <a:pt x="1027" y="182"/>
                </a:moveTo>
                <a:cubicBezTo>
                  <a:pt x="1020" y="181"/>
                  <a:pt x="1007" y="180"/>
                  <a:pt x="1000" y="183"/>
                </a:cubicBezTo>
                <a:cubicBezTo>
                  <a:pt x="1007" y="185"/>
                  <a:pt x="1021" y="184"/>
                  <a:pt x="1027" y="182"/>
                </a:cubicBezTo>
                <a:close/>
                <a:moveTo>
                  <a:pt x="1012" y="166"/>
                </a:moveTo>
                <a:cubicBezTo>
                  <a:pt x="1013" y="167"/>
                  <a:pt x="1013" y="168"/>
                  <a:pt x="1013" y="169"/>
                </a:cubicBezTo>
                <a:cubicBezTo>
                  <a:pt x="1015" y="169"/>
                  <a:pt x="1016" y="168"/>
                  <a:pt x="1018" y="169"/>
                </a:cubicBezTo>
                <a:cubicBezTo>
                  <a:pt x="1018" y="166"/>
                  <a:pt x="1016" y="168"/>
                  <a:pt x="1013" y="167"/>
                </a:cubicBezTo>
                <a:cubicBezTo>
                  <a:pt x="1013" y="166"/>
                  <a:pt x="1012" y="165"/>
                  <a:pt x="1012" y="166"/>
                </a:cubicBezTo>
                <a:close/>
                <a:moveTo>
                  <a:pt x="1003" y="618"/>
                </a:moveTo>
                <a:cubicBezTo>
                  <a:pt x="1004" y="617"/>
                  <a:pt x="1005" y="617"/>
                  <a:pt x="1004" y="615"/>
                </a:cubicBezTo>
                <a:cubicBezTo>
                  <a:pt x="1000" y="614"/>
                  <a:pt x="997" y="612"/>
                  <a:pt x="994" y="609"/>
                </a:cubicBezTo>
                <a:cubicBezTo>
                  <a:pt x="997" y="613"/>
                  <a:pt x="999" y="615"/>
                  <a:pt x="1000" y="618"/>
                </a:cubicBezTo>
                <a:cubicBezTo>
                  <a:pt x="1003" y="618"/>
                  <a:pt x="998" y="615"/>
                  <a:pt x="1001" y="615"/>
                </a:cubicBezTo>
                <a:cubicBezTo>
                  <a:pt x="1001" y="617"/>
                  <a:pt x="1002" y="618"/>
                  <a:pt x="1003" y="618"/>
                </a:cubicBezTo>
                <a:close/>
                <a:moveTo>
                  <a:pt x="1039" y="79"/>
                </a:moveTo>
                <a:cubicBezTo>
                  <a:pt x="1037" y="75"/>
                  <a:pt x="1029" y="76"/>
                  <a:pt x="1025" y="78"/>
                </a:cubicBezTo>
                <a:cubicBezTo>
                  <a:pt x="1028" y="82"/>
                  <a:pt x="1032" y="81"/>
                  <a:pt x="1037" y="81"/>
                </a:cubicBezTo>
                <a:cubicBezTo>
                  <a:pt x="1045" y="83"/>
                  <a:pt x="1050" y="91"/>
                  <a:pt x="1055" y="83"/>
                </a:cubicBezTo>
                <a:cubicBezTo>
                  <a:pt x="1059" y="85"/>
                  <a:pt x="1063" y="86"/>
                  <a:pt x="1067" y="87"/>
                </a:cubicBezTo>
                <a:cubicBezTo>
                  <a:pt x="1066" y="84"/>
                  <a:pt x="1069" y="87"/>
                  <a:pt x="1068" y="84"/>
                </a:cubicBezTo>
                <a:cubicBezTo>
                  <a:pt x="1061" y="84"/>
                  <a:pt x="1050" y="80"/>
                  <a:pt x="1052" y="77"/>
                </a:cubicBezTo>
                <a:cubicBezTo>
                  <a:pt x="1049" y="77"/>
                  <a:pt x="1045" y="78"/>
                  <a:pt x="1042" y="76"/>
                </a:cubicBezTo>
                <a:cubicBezTo>
                  <a:pt x="1042" y="78"/>
                  <a:pt x="1042" y="79"/>
                  <a:pt x="1039" y="79"/>
                </a:cubicBezTo>
                <a:close/>
                <a:moveTo>
                  <a:pt x="1015" y="645"/>
                </a:moveTo>
                <a:cubicBezTo>
                  <a:pt x="1016" y="650"/>
                  <a:pt x="1017" y="649"/>
                  <a:pt x="1014" y="650"/>
                </a:cubicBezTo>
                <a:cubicBezTo>
                  <a:pt x="1020" y="653"/>
                  <a:pt x="1025" y="649"/>
                  <a:pt x="1027" y="644"/>
                </a:cubicBezTo>
                <a:cubicBezTo>
                  <a:pt x="1028" y="643"/>
                  <a:pt x="1034" y="646"/>
                  <a:pt x="1036" y="642"/>
                </a:cubicBezTo>
                <a:cubicBezTo>
                  <a:pt x="1030" y="641"/>
                  <a:pt x="1026" y="640"/>
                  <a:pt x="1020" y="640"/>
                </a:cubicBezTo>
                <a:cubicBezTo>
                  <a:pt x="1018" y="641"/>
                  <a:pt x="1018" y="645"/>
                  <a:pt x="1015" y="645"/>
                </a:cubicBezTo>
                <a:close/>
                <a:moveTo>
                  <a:pt x="1028" y="650"/>
                </a:moveTo>
                <a:cubicBezTo>
                  <a:pt x="1029" y="651"/>
                  <a:pt x="1029" y="652"/>
                  <a:pt x="1028" y="653"/>
                </a:cubicBezTo>
                <a:cubicBezTo>
                  <a:pt x="1040" y="657"/>
                  <a:pt x="1042" y="657"/>
                  <a:pt x="1049" y="655"/>
                </a:cubicBezTo>
                <a:cubicBezTo>
                  <a:pt x="1045" y="654"/>
                  <a:pt x="1050" y="655"/>
                  <a:pt x="1049" y="652"/>
                </a:cubicBezTo>
                <a:cubicBezTo>
                  <a:pt x="1046" y="652"/>
                  <a:pt x="1044" y="649"/>
                  <a:pt x="1040" y="649"/>
                </a:cubicBezTo>
                <a:cubicBezTo>
                  <a:pt x="1037" y="656"/>
                  <a:pt x="1034" y="648"/>
                  <a:pt x="1028" y="650"/>
                </a:cubicBezTo>
                <a:close/>
                <a:moveTo>
                  <a:pt x="1073" y="94"/>
                </a:moveTo>
                <a:cubicBezTo>
                  <a:pt x="1075" y="95"/>
                  <a:pt x="1075" y="94"/>
                  <a:pt x="1077" y="94"/>
                </a:cubicBezTo>
                <a:cubicBezTo>
                  <a:pt x="1077" y="94"/>
                  <a:pt x="1077" y="95"/>
                  <a:pt x="1077" y="94"/>
                </a:cubicBezTo>
                <a:cubicBezTo>
                  <a:pt x="1075" y="94"/>
                  <a:pt x="1076" y="90"/>
                  <a:pt x="1074" y="90"/>
                </a:cubicBezTo>
                <a:cubicBezTo>
                  <a:pt x="1074" y="92"/>
                  <a:pt x="1072" y="92"/>
                  <a:pt x="1073" y="94"/>
                </a:cubicBezTo>
                <a:close/>
                <a:moveTo>
                  <a:pt x="1081" y="542"/>
                </a:moveTo>
                <a:cubicBezTo>
                  <a:pt x="1080" y="539"/>
                  <a:pt x="1076" y="539"/>
                  <a:pt x="1075" y="542"/>
                </a:cubicBezTo>
                <a:cubicBezTo>
                  <a:pt x="1084" y="545"/>
                  <a:pt x="1101" y="540"/>
                  <a:pt x="1105" y="548"/>
                </a:cubicBezTo>
                <a:cubicBezTo>
                  <a:pt x="1098" y="548"/>
                  <a:pt x="1088" y="544"/>
                  <a:pt x="1080" y="546"/>
                </a:cubicBezTo>
                <a:cubicBezTo>
                  <a:pt x="1077" y="548"/>
                  <a:pt x="1077" y="551"/>
                  <a:pt x="1074" y="552"/>
                </a:cubicBezTo>
                <a:cubicBezTo>
                  <a:pt x="1073" y="552"/>
                  <a:pt x="1072" y="550"/>
                  <a:pt x="1073" y="548"/>
                </a:cubicBezTo>
                <a:cubicBezTo>
                  <a:pt x="1069" y="547"/>
                  <a:pt x="1069" y="550"/>
                  <a:pt x="1067" y="551"/>
                </a:cubicBezTo>
                <a:cubicBezTo>
                  <a:pt x="1068" y="553"/>
                  <a:pt x="1069" y="555"/>
                  <a:pt x="1070" y="556"/>
                </a:cubicBezTo>
                <a:cubicBezTo>
                  <a:pt x="1068" y="551"/>
                  <a:pt x="1079" y="552"/>
                  <a:pt x="1080" y="556"/>
                </a:cubicBezTo>
                <a:cubicBezTo>
                  <a:pt x="1080" y="550"/>
                  <a:pt x="1090" y="550"/>
                  <a:pt x="1092" y="554"/>
                </a:cubicBezTo>
                <a:cubicBezTo>
                  <a:pt x="1093" y="549"/>
                  <a:pt x="1098" y="552"/>
                  <a:pt x="1103" y="551"/>
                </a:cubicBezTo>
                <a:cubicBezTo>
                  <a:pt x="1102" y="553"/>
                  <a:pt x="1104" y="557"/>
                  <a:pt x="1102" y="557"/>
                </a:cubicBezTo>
                <a:cubicBezTo>
                  <a:pt x="1101" y="557"/>
                  <a:pt x="1101" y="556"/>
                  <a:pt x="1100" y="556"/>
                </a:cubicBezTo>
                <a:cubicBezTo>
                  <a:pt x="1099" y="557"/>
                  <a:pt x="1098" y="559"/>
                  <a:pt x="1097" y="561"/>
                </a:cubicBezTo>
                <a:cubicBezTo>
                  <a:pt x="1100" y="561"/>
                  <a:pt x="1101" y="562"/>
                  <a:pt x="1102" y="564"/>
                </a:cubicBezTo>
                <a:cubicBezTo>
                  <a:pt x="1098" y="563"/>
                  <a:pt x="1098" y="563"/>
                  <a:pt x="1098" y="563"/>
                </a:cubicBezTo>
                <a:cubicBezTo>
                  <a:pt x="1095" y="560"/>
                  <a:pt x="1097" y="559"/>
                  <a:pt x="1096" y="556"/>
                </a:cubicBezTo>
                <a:cubicBezTo>
                  <a:pt x="1094" y="561"/>
                  <a:pt x="1086" y="558"/>
                  <a:pt x="1081" y="560"/>
                </a:cubicBezTo>
                <a:cubicBezTo>
                  <a:pt x="1086" y="562"/>
                  <a:pt x="1095" y="558"/>
                  <a:pt x="1094" y="566"/>
                </a:cubicBezTo>
                <a:cubicBezTo>
                  <a:pt x="1099" y="567"/>
                  <a:pt x="1102" y="565"/>
                  <a:pt x="1105" y="565"/>
                </a:cubicBezTo>
                <a:cubicBezTo>
                  <a:pt x="1106" y="562"/>
                  <a:pt x="1104" y="563"/>
                  <a:pt x="1106" y="561"/>
                </a:cubicBezTo>
                <a:cubicBezTo>
                  <a:pt x="1111" y="560"/>
                  <a:pt x="1111" y="562"/>
                  <a:pt x="1116" y="563"/>
                </a:cubicBezTo>
                <a:cubicBezTo>
                  <a:pt x="1116" y="558"/>
                  <a:pt x="1109" y="560"/>
                  <a:pt x="1109" y="554"/>
                </a:cubicBezTo>
                <a:cubicBezTo>
                  <a:pt x="1116" y="557"/>
                  <a:pt x="1116" y="552"/>
                  <a:pt x="1123" y="555"/>
                </a:cubicBezTo>
                <a:cubicBezTo>
                  <a:pt x="1122" y="553"/>
                  <a:pt x="1127" y="553"/>
                  <a:pt x="1124" y="552"/>
                </a:cubicBezTo>
                <a:cubicBezTo>
                  <a:pt x="1123" y="554"/>
                  <a:pt x="1122" y="549"/>
                  <a:pt x="1120" y="549"/>
                </a:cubicBezTo>
                <a:cubicBezTo>
                  <a:pt x="1121" y="549"/>
                  <a:pt x="1121" y="548"/>
                  <a:pt x="1120" y="547"/>
                </a:cubicBezTo>
                <a:cubicBezTo>
                  <a:pt x="1120" y="545"/>
                  <a:pt x="1124" y="547"/>
                  <a:pt x="1124" y="544"/>
                </a:cubicBezTo>
                <a:cubicBezTo>
                  <a:pt x="1113" y="544"/>
                  <a:pt x="1102" y="541"/>
                  <a:pt x="1094" y="542"/>
                </a:cubicBezTo>
                <a:cubicBezTo>
                  <a:pt x="1094" y="541"/>
                  <a:pt x="1096" y="542"/>
                  <a:pt x="1095" y="540"/>
                </a:cubicBezTo>
                <a:cubicBezTo>
                  <a:pt x="1092" y="540"/>
                  <a:pt x="1087" y="537"/>
                  <a:pt x="1090" y="533"/>
                </a:cubicBezTo>
                <a:cubicBezTo>
                  <a:pt x="1083" y="534"/>
                  <a:pt x="1082" y="539"/>
                  <a:pt x="1081" y="542"/>
                </a:cubicBezTo>
                <a:close/>
                <a:moveTo>
                  <a:pt x="1118" y="550"/>
                </a:moveTo>
                <a:cubicBezTo>
                  <a:pt x="1118" y="554"/>
                  <a:pt x="1109" y="554"/>
                  <a:pt x="1106" y="553"/>
                </a:cubicBezTo>
                <a:cubicBezTo>
                  <a:pt x="1106" y="550"/>
                  <a:pt x="1106" y="550"/>
                  <a:pt x="1106" y="550"/>
                </a:cubicBezTo>
                <a:cubicBezTo>
                  <a:pt x="1110" y="550"/>
                  <a:pt x="1114" y="549"/>
                  <a:pt x="1118" y="550"/>
                </a:cubicBezTo>
                <a:close/>
                <a:moveTo>
                  <a:pt x="1092" y="277"/>
                </a:moveTo>
                <a:cubicBezTo>
                  <a:pt x="1093" y="276"/>
                  <a:pt x="1097" y="277"/>
                  <a:pt x="1099" y="274"/>
                </a:cubicBezTo>
                <a:cubicBezTo>
                  <a:pt x="1097" y="275"/>
                  <a:pt x="1090" y="275"/>
                  <a:pt x="1092" y="277"/>
                </a:cubicBezTo>
                <a:close/>
                <a:moveTo>
                  <a:pt x="1102" y="592"/>
                </a:moveTo>
                <a:cubicBezTo>
                  <a:pt x="1105" y="592"/>
                  <a:pt x="1110" y="591"/>
                  <a:pt x="1108" y="590"/>
                </a:cubicBezTo>
                <a:cubicBezTo>
                  <a:pt x="1108" y="592"/>
                  <a:pt x="1101" y="588"/>
                  <a:pt x="1102" y="592"/>
                </a:cubicBezTo>
                <a:close/>
                <a:moveTo>
                  <a:pt x="1121" y="298"/>
                </a:moveTo>
                <a:cubicBezTo>
                  <a:pt x="1128" y="298"/>
                  <a:pt x="1128" y="298"/>
                  <a:pt x="1128" y="298"/>
                </a:cubicBezTo>
                <a:cubicBezTo>
                  <a:pt x="1130" y="295"/>
                  <a:pt x="1127" y="295"/>
                  <a:pt x="1127" y="293"/>
                </a:cubicBezTo>
                <a:cubicBezTo>
                  <a:pt x="1130" y="285"/>
                  <a:pt x="1122" y="294"/>
                  <a:pt x="1121" y="298"/>
                </a:cubicBezTo>
                <a:close/>
                <a:moveTo>
                  <a:pt x="1134" y="436"/>
                </a:moveTo>
                <a:cubicBezTo>
                  <a:pt x="1139" y="436"/>
                  <a:pt x="1142" y="437"/>
                  <a:pt x="1146" y="436"/>
                </a:cubicBezTo>
                <a:cubicBezTo>
                  <a:pt x="1142" y="436"/>
                  <a:pt x="1135" y="433"/>
                  <a:pt x="1134" y="436"/>
                </a:cubicBezTo>
                <a:close/>
                <a:moveTo>
                  <a:pt x="1139" y="370"/>
                </a:moveTo>
                <a:cubicBezTo>
                  <a:pt x="1141" y="374"/>
                  <a:pt x="1142" y="375"/>
                  <a:pt x="1143" y="376"/>
                </a:cubicBezTo>
                <a:cubicBezTo>
                  <a:pt x="1146" y="375"/>
                  <a:pt x="1148" y="371"/>
                  <a:pt x="1148" y="370"/>
                </a:cubicBezTo>
                <a:cubicBezTo>
                  <a:pt x="1156" y="369"/>
                  <a:pt x="1170" y="371"/>
                  <a:pt x="1172" y="363"/>
                </a:cubicBezTo>
                <a:cubicBezTo>
                  <a:pt x="1167" y="363"/>
                  <a:pt x="1159" y="369"/>
                  <a:pt x="1153" y="365"/>
                </a:cubicBezTo>
                <a:cubicBezTo>
                  <a:pt x="1149" y="367"/>
                  <a:pt x="1146" y="371"/>
                  <a:pt x="1139" y="370"/>
                </a:cubicBezTo>
                <a:close/>
                <a:moveTo>
                  <a:pt x="1165" y="436"/>
                </a:moveTo>
                <a:cubicBezTo>
                  <a:pt x="1162" y="436"/>
                  <a:pt x="1165" y="431"/>
                  <a:pt x="1160" y="431"/>
                </a:cubicBezTo>
                <a:cubicBezTo>
                  <a:pt x="1159" y="433"/>
                  <a:pt x="1160" y="434"/>
                  <a:pt x="1160" y="436"/>
                </a:cubicBezTo>
                <a:cubicBezTo>
                  <a:pt x="1153" y="435"/>
                  <a:pt x="1150" y="433"/>
                  <a:pt x="1146" y="437"/>
                </a:cubicBezTo>
                <a:cubicBezTo>
                  <a:pt x="1154" y="434"/>
                  <a:pt x="1157" y="440"/>
                  <a:pt x="1165" y="436"/>
                </a:cubicBezTo>
                <a:close/>
                <a:moveTo>
                  <a:pt x="1227" y="436"/>
                </a:moveTo>
                <a:cubicBezTo>
                  <a:pt x="1227" y="435"/>
                  <a:pt x="1229" y="434"/>
                  <a:pt x="1229" y="432"/>
                </a:cubicBezTo>
                <a:cubicBezTo>
                  <a:pt x="1221" y="432"/>
                  <a:pt x="1221" y="432"/>
                  <a:pt x="1221" y="432"/>
                </a:cubicBezTo>
                <a:cubicBezTo>
                  <a:pt x="1220" y="433"/>
                  <a:pt x="1221" y="437"/>
                  <a:pt x="1216" y="436"/>
                </a:cubicBezTo>
                <a:cubicBezTo>
                  <a:pt x="1216" y="435"/>
                  <a:pt x="1217" y="435"/>
                  <a:pt x="1217" y="434"/>
                </a:cubicBezTo>
                <a:cubicBezTo>
                  <a:pt x="1206" y="429"/>
                  <a:pt x="1197" y="436"/>
                  <a:pt x="1191" y="435"/>
                </a:cubicBezTo>
                <a:cubicBezTo>
                  <a:pt x="1194" y="437"/>
                  <a:pt x="1188" y="435"/>
                  <a:pt x="1189" y="438"/>
                </a:cubicBezTo>
                <a:cubicBezTo>
                  <a:pt x="1190" y="438"/>
                  <a:pt x="1190" y="440"/>
                  <a:pt x="1190" y="441"/>
                </a:cubicBezTo>
                <a:cubicBezTo>
                  <a:pt x="1193" y="443"/>
                  <a:pt x="1196" y="440"/>
                  <a:pt x="1196" y="444"/>
                </a:cubicBezTo>
                <a:cubicBezTo>
                  <a:pt x="1189" y="445"/>
                  <a:pt x="1181" y="448"/>
                  <a:pt x="1172" y="445"/>
                </a:cubicBezTo>
                <a:cubicBezTo>
                  <a:pt x="1176" y="445"/>
                  <a:pt x="1176" y="442"/>
                  <a:pt x="1180" y="442"/>
                </a:cubicBezTo>
                <a:cubicBezTo>
                  <a:pt x="1178" y="439"/>
                  <a:pt x="1175" y="443"/>
                  <a:pt x="1175" y="440"/>
                </a:cubicBezTo>
                <a:cubicBezTo>
                  <a:pt x="1177" y="439"/>
                  <a:pt x="1185" y="439"/>
                  <a:pt x="1182" y="436"/>
                </a:cubicBezTo>
                <a:cubicBezTo>
                  <a:pt x="1176" y="439"/>
                  <a:pt x="1172" y="433"/>
                  <a:pt x="1169" y="438"/>
                </a:cubicBezTo>
                <a:cubicBezTo>
                  <a:pt x="1170" y="438"/>
                  <a:pt x="1172" y="438"/>
                  <a:pt x="1171" y="440"/>
                </a:cubicBezTo>
                <a:cubicBezTo>
                  <a:pt x="1169" y="441"/>
                  <a:pt x="1168" y="442"/>
                  <a:pt x="1165" y="443"/>
                </a:cubicBezTo>
                <a:cubicBezTo>
                  <a:pt x="1165" y="441"/>
                  <a:pt x="1163" y="440"/>
                  <a:pt x="1163" y="439"/>
                </a:cubicBezTo>
                <a:cubicBezTo>
                  <a:pt x="1161" y="440"/>
                  <a:pt x="1158" y="440"/>
                  <a:pt x="1157" y="443"/>
                </a:cubicBezTo>
                <a:cubicBezTo>
                  <a:pt x="1160" y="445"/>
                  <a:pt x="1159" y="445"/>
                  <a:pt x="1162" y="448"/>
                </a:cubicBezTo>
                <a:cubicBezTo>
                  <a:pt x="1159" y="449"/>
                  <a:pt x="1157" y="449"/>
                  <a:pt x="1155" y="451"/>
                </a:cubicBezTo>
                <a:cubicBezTo>
                  <a:pt x="1157" y="451"/>
                  <a:pt x="1159" y="451"/>
                  <a:pt x="1158" y="453"/>
                </a:cubicBezTo>
                <a:cubicBezTo>
                  <a:pt x="1156" y="454"/>
                  <a:pt x="1155" y="456"/>
                  <a:pt x="1153" y="458"/>
                </a:cubicBezTo>
                <a:cubicBezTo>
                  <a:pt x="1155" y="460"/>
                  <a:pt x="1158" y="461"/>
                  <a:pt x="1157" y="465"/>
                </a:cubicBezTo>
                <a:cubicBezTo>
                  <a:pt x="1160" y="464"/>
                  <a:pt x="1163" y="464"/>
                  <a:pt x="1165" y="463"/>
                </a:cubicBezTo>
                <a:cubicBezTo>
                  <a:pt x="1163" y="464"/>
                  <a:pt x="1162" y="460"/>
                  <a:pt x="1164" y="460"/>
                </a:cubicBezTo>
                <a:cubicBezTo>
                  <a:pt x="1168" y="460"/>
                  <a:pt x="1165" y="466"/>
                  <a:pt x="1170" y="465"/>
                </a:cubicBezTo>
                <a:cubicBezTo>
                  <a:pt x="1170" y="462"/>
                  <a:pt x="1170" y="458"/>
                  <a:pt x="1172" y="457"/>
                </a:cubicBezTo>
                <a:cubicBezTo>
                  <a:pt x="1176" y="457"/>
                  <a:pt x="1177" y="454"/>
                  <a:pt x="1182" y="455"/>
                </a:cubicBezTo>
                <a:cubicBezTo>
                  <a:pt x="1180" y="457"/>
                  <a:pt x="1180" y="459"/>
                  <a:pt x="1179" y="460"/>
                </a:cubicBezTo>
                <a:cubicBezTo>
                  <a:pt x="1180" y="461"/>
                  <a:pt x="1182" y="462"/>
                  <a:pt x="1181" y="465"/>
                </a:cubicBezTo>
                <a:cubicBezTo>
                  <a:pt x="1183" y="465"/>
                  <a:pt x="1184" y="465"/>
                  <a:pt x="1185" y="466"/>
                </a:cubicBezTo>
                <a:cubicBezTo>
                  <a:pt x="1189" y="463"/>
                  <a:pt x="1185" y="457"/>
                  <a:pt x="1195" y="459"/>
                </a:cubicBezTo>
                <a:cubicBezTo>
                  <a:pt x="1195" y="455"/>
                  <a:pt x="1195" y="455"/>
                  <a:pt x="1195" y="455"/>
                </a:cubicBezTo>
                <a:cubicBezTo>
                  <a:pt x="1194" y="453"/>
                  <a:pt x="1190" y="454"/>
                  <a:pt x="1188" y="455"/>
                </a:cubicBezTo>
                <a:cubicBezTo>
                  <a:pt x="1185" y="453"/>
                  <a:pt x="1185" y="449"/>
                  <a:pt x="1186" y="447"/>
                </a:cubicBezTo>
                <a:cubicBezTo>
                  <a:pt x="1190" y="447"/>
                  <a:pt x="1191" y="450"/>
                  <a:pt x="1192" y="453"/>
                </a:cubicBezTo>
                <a:cubicBezTo>
                  <a:pt x="1199" y="451"/>
                  <a:pt x="1198" y="456"/>
                  <a:pt x="1200" y="459"/>
                </a:cubicBezTo>
                <a:cubicBezTo>
                  <a:pt x="1206" y="460"/>
                  <a:pt x="1210" y="459"/>
                  <a:pt x="1213" y="460"/>
                </a:cubicBezTo>
                <a:cubicBezTo>
                  <a:pt x="1214" y="463"/>
                  <a:pt x="1212" y="462"/>
                  <a:pt x="1212" y="465"/>
                </a:cubicBezTo>
                <a:cubicBezTo>
                  <a:pt x="1216" y="464"/>
                  <a:pt x="1214" y="467"/>
                  <a:pt x="1216" y="467"/>
                </a:cubicBezTo>
                <a:cubicBezTo>
                  <a:pt x="1216" y="463"/>
                  <a:pt x="1220" y="463"/>
                  <a:pt x="1221" y="461"/>
                </a:cubicBezTo>
                <a:cubicBezTo>
                  <a:pt x="1236" y="459"/>
                  <a:pt x="1256" y="468"/>
                  <a:pt x="1264" y="456"/>
                </a:cubicBezTo>
                <a:cubicBezTo>
                  <a:pt x="1260" y="457"/>
                  <a:pt x="1253" y="458"/>
                  <a:pt x="1252" y="454"/>
                </a:cubicBezTo>
                <a:cubicBezTo>
                  <a:pt x="1253" y="456"/>
                  <a:pt x="1250" y="464"/>
                  <a:pt x="1246" y="459"/>
                </a:cubicBezTo>
                <a:cubicBezTo>
                  <a:pt x="1250" y="459"/>
                  <a:pt x="1246" y="457"/>
                  <a:pt x="1246" y="455"/>
                </a:cubicBezTo>
                <a:cubicBezTo>
                  <a:pt x="1244" y="458"/>
                  <a:pt x="1234" y="458"/>
                  <a:pt x="1236" y="452"/>
                </a:cubicBezTo>
                <a:cubicBezTo>
                  <a:pt x="1233" y="452"/>
                  <a:pt x="1231" y="453"/>
                  <a:pt x="1230" y="455"/>
                </a:cubicBezTo>
                <a:cubicBezTo>
                  <a:pt x="1229" y="453"/>
                  <a:pt x="1226" y="454"/>
                  <a:pt x="1227" y="450"/>
                </a:cubicBezTo>
                <a:cubicBezTo>
                  <a:pt x="1233" y="450"/>
                  <a:pt x="1235" y="450"/>
                  <a:pt x="1239" y="450"/>
                </a:cubicBezTo>
                <a:cubicBezTo>
                  <a:pt x="1240" y="451"/>
                  <a:pt x="1238" y="451"/>
                  <a:pt x="1239" y="454"/>
                </a:cubicBezTo>
                <a:cubicBezTo>
                  <a:pt x="1241" y="453"/>
                  <a:pt x="1243" y="453"/>
                  <a:pt x="1245" y="452"/>
                </a:cubicBezTo>
                <a:cubicBezTo>
                  <a:pt x="1244" y="451"/>
                  <a:pt x="1242" y="451"/>
                  <a:pt x="1242" y="448"/>
                </a:cubicBezTo>
                <a:cubicBezTo>
                  <a:pt x="1244" y="448"/>
                  <a:pt x="1244" y="449"/>
                  <a:pt x="1246" y="449"/>
                </a:cubicBezTo>
                <a:cubicBezTo>
                  <a:pt x="1246" y="448"/>
                  <a:pt x="1246" y="447"/>
                  <a:pt x="1245" y="446"/>
                </a:cubicBezTo>
                <a:cubicBezTo>
                  <a:pt x="1250" y="447"/>
                  <a:pt x="1248" y="441"/>
                  <a:pt x="1253" y="443"/>
                </a:cubicBezTo>
                <a:cubicBezTo>
                  <a:pt x="1253" y="441"/>
                  <a:pt x="1252" y="440"/>
                  <a:pt x="1252" y="438"/>
                </a:cubicBezTo>
                <a:cubicBezTo>
                  <a:pt x="1255" y="436"/>
                  <a:pt x="1262" y="439"/>
                  <a:pt x="1264" y="435"/>
                </a:cubicBezTo>
                <a:cubicBezTo>
                  <a:pt x="1263" y="435"/>
                  <a:pt x="1263" y="434"/>
                  <a:pt x="1263" y="433"/>
                </a:cubicBezTo>
                <a:cubicBezTo>
                  <a:pt x="1257" y="431"/>
                  <a:pt x="1256" y="434"/>
                  <a:pt x="1251" y="434"/>
                </a:cubicBezTo>
                <a:cubicBezTo>
                  <a:pt x="1251" y="433"/>
                  <a:pt x="1250" y="432"/>
                  <a:pt x="1250" y="430"/>
                </a:cubicBezTo>
                <a:cubicBezTo>
                  <a:pt x="1243" y="430"/>
                  <a:pt x="1235" y="441"/>
                  <a:pt x="1227" y="436"/>
                </a:cubicBezTo>
                <a:close/>
                <a:moveTo>
                  <a:pt x="1162" y="460"/>
                </a:moveTo>
                <a:cubicBezTo>
                  <a:pt x="1161" y="463"/>
                  <a:pt x="1159" y="460"/>
                  <a:pt x="1157" y="460"/>
                </a:cubicBezTo>
                <a:cubicBezTo>
                  <a:pt x="1157" y="456"/>
                  <a:pt x="1161" y="460"/>
                  <a:pt x="1162" y="460"/>
                </a:cubicBezTo>
                <a:close/>
                <a:moveTo>
                  <a:pt x="1183" y="455"/>
                </a:moveTo>
                <a:cubicBezTo>
                  <a:pt x="1181" y="454"/>
                  <a:pt x="1177" y="454"/>
                  <a:pt x="1178" y="451"/>
                </a:cubicBezTo>
                <a:cubicBezTo>
                  <a:pt x="1181" y="450"/>
                  <a:pt x="1180" y="451"/>
                  <a:pt x="1184" y="450"/>
                </a:cubicBezTo>
                <a:cubicBezTo>
                  <a:pt x="1184" y="452"/>
                  <a:pt x="1183" y="454"/>
                  <a:pt x="1183" y="455"/>
                </a:cubicBezTo>
                <a:close/>
                <a:moveTo>
                  <a:pt x="1224" y="452"/>
                </a:moveTo>
                <a:cubicBezTo>
                  <a:pt x="1223" y="454"/>
                  <a:pt x="1221" y="455"/>
                  <a:pt x="1220" y="457"/>
                </a:cubicBezTo>
                <a:cubicBezTo>
                  <a:pt x="1218" y="456"/>
                  <a:pt x="1218" y="454"/>
                  <a:pt x="1218" y="451"/>
                </a:cubicBezTo>
                <a:lnTo>
                  <a:pt x="1224" y="452"/>
                </a:lnTo>
                <a:close/>
                <a:moveTo>
                  <a:pt x="1239" y="446"/>
                </a:moveTo>
                <a:cubicBezTo>
                  <a:pt x="1237" y="450"/>
                  <a:pt x="1227" y="452"/>
                  <a:pt x="1228" y="444"/>
                </a:cubicBezTo>
                <a:cubicBezTo>
                  <a:pt x="1232" y="442"/>
                  <a:pt x="1233" y="448"/>
                  <a:pt x="1239" y="446"/>
                </a:cubicBezTo>
                <a:close/>
                <a:moveTo>
                  <a:pt x="1227" y="440"/>
                </a:moveTo>
                <a:cubicBezTo>
                  <a:pt x="1221" y="438"/>
                  <a:pt x="1226" y="450"/>
                  <a:pt x="1216" y="449"/>
                </a:cubicBezTo>
                <a:cubicBezTo>
                  <a:pt x="1216" y="449"/>
                  <a:pt x="1216" y="448"/>
                  <a:pt x="1215" y="448"/>
                </a:cubicBezTo>
                <a:cubicBezTo>
                  <a:pt x="1217" y="446"/>
                  <a:pt x="1219" y="444"/>
                  <a:pt x="1221" y="443"/>
                </a:cubicBezTo>
                <a:cubicBezTo>
                  <a:pt x="1218" y="438"/>
                  <a:pt x="1223" y="441"/>
                  <a:pt x="1225" y="438"/>
                </a:cubicBezTo>
                <a:cubicBezTo>
                  <a:pt x="1226" y="438"/>
                  <a:pt x="1226" y="439"/>
                  <a:pt x="1227" y="440"/>
                </a:cubicBezTo>
                <a:close/>
                <a:moveTo>
                  <a:pt x="1179" y="495"/>
                </a:moveTo>
                <a:cubicBezTo>
                  <a:pt x="1185" y="495"/>
                  <a:pt x="1180" y="498"/>
                  <a:pt x="1183" y="499"/>
                </a:cubicBezTo>
                <a:cubicBezTo>
                  <a:pt x="1185" y="495"/>
                  <a:pt x="1207" y="496"/>
                  <a:pt x="1203" y="499"/>
                </a:cubicBezTo>
                <a:cubicBezTo>
                  <a:pt x="1210" y="497"/>
                  <a:pt x="1214" y="498"/>
                  <a:pt x="1220" y="499"/>
                </a:cubicBezTo>
                <a:cubicBezTo>
                  <a:pt x="1220" y="497"/>
                  <a:pt x="1219" y="495"/>
                  <a:pt x="1219" y="494"/>
                </a:cubicBezTo>
                <a:cubicBezTo>
                  <a:pt x="1214" y="493"/>
                  <a:pt x="1214" y="493"/>
                  <a:pt x="1214" y="493"/>
                </a:cubicBezTo>
                <a:cubicBezTo>
                  <a:pt x="1213" y="494"/>
                  <a:pt x="1214" y="498"/>
                  <a:pt x="1212" y="497"/>
                </a:cubicBezTo>
                <a:cubicBezTo>
                  <a:pt x="1206" y="490"/>
                  <a:pt x="1187" y="493"/>
                  <a:pt x="1179" y="495"/>
                </a:cubicBezTo>
                <a:close/>
                <a:moveTo>
                  <a:pt x="1192" y="508"/>
                </a:moveTo>
                <a:cubicBezTo>
                  <a:pt x="1196" y="508"/>
                  <a:pt x="1199" y="510"/>
                  <a:pt x="1201" y="507"/>
                </a:cubicBezTo>
                <a:cubicBezTo>
                  <a:pt x="1197" y="506"/>
                  <a:pt x="1194" y="508"/>
                  <a:pt x="1195" y="504"/>
                </a:cubicBezTo>
                <a:cubicBezTo>
                  <a:pt x="1194" y="506"/>
                  <a:pt x="1191" y="505"/>
                  <a:pt x="1192" y="508"/>
                </a:cubicBezTo>
                <a:close/>
                <a:moveTo>
                  <a:pt x="1283" y="304"/>
                </a:moveTo>
                <a:cubicBezTo>
                  <a:pt x="1286" y="302"/>
                  <a:pt x="1289" y="301"/>
                  <a:pt x="1291" y="298"/>
                </a:cubicBezTo>
                <a:cubicBezTo>
                  <a:pt x="1289" y="297"/>
                  <a:pt x="1287" y="297"/>
                  <a:pt x="1286" y="295"/>
                </a:cubicBezTo>
                <a:cubicBezTo>
                  <a:pt x="1286" y="294"/>
                  <a:pt x="1287" y="293"/>
                  <a:pt x="1288" y="293"/>
                </a:cubicBezTo>
                <a:cubicBezTo>
                  <a:pt x="1266" y="296"/>
                  <a:pt x="1246" y="300"/>
                  <a:pt x="1223" y="304"/>
                </a:cubicBezTo>
                <a:cubicBezTo>
                  <a:pt x="1225" y="304"/>
                  <a:pt x="1227" y="304"/>
                  <a:pt x="1228" y="306"/>
                </a:cubicBezTo>
                <a:cubicBezTo>
                  <a:pt x="1224" y="306"/>
                  <a:pt x="1225" y="309"/>
                  <a:pt x="1226" y="311"/>
                </a:cubicBezTo>
                <a:cubicBezTo>
                  <a:pt x="1222" y="311"/>
                  <a:pt x="1210" y="322"/>
                  <a:pt x="1210" y="315"/>
                </a:cubicBezTo>
                <a:cubicBezTo>
                  <a:pt x="1210" y="313"/>
                  <a:pt x="1214" y="314"/>
                  <a:pt x="1211" y="311"/>
                </a:cubicBezTo>
                <a:cubicBezTo>
                  <a:pt x="1212" y="308"/>
                  <a:pt x="1219" y="310"/>
                  <a:pt x="1219" y="306"/>
                </a:cubicBezTo>
                <a:cubicBezTo>
                  <a:pt x="1211" y="306"/>
                  <a:pt x="1211" y="306"/>
                  <a:pt x="1211" y="306"/>
                </a:cubicBezTo>
                <a:cubicBezTo>
                  <a:pt x="1210" y="309"/>
                  <a:pt x="1208" y="312"/>
                  <a:pt x="1206" y="314"/>
                </a:cubicBezTo>
                <a:cubicBezTo>
                  <a:pt x="1207" y="315"/>
                  <a:pt x="1209" y="315"/>
                  <a:pt x="1209" y="317"/>
                </a:cubicBezTo>
                <a:cubicBezTo>
                  <a:pt x="1209" y="321"/>
                  <a:pt x="1198" y="321"/>
                  <a:pt x="1203" y="325"/>
                </a:cubicBezTo>
                <a:cubicBezTo>
                  <a:pt x="1203" y="323"/>
                  <a:pt x="1209" y="320"/>
                  <a:pt x="1213" y="323"/>
                </a:cubicBezTo>
                <a:cubicBezTo>
                  <a:pt x="1213" y="318"/>
                  <a:pt x="1220" y="321"/>
                  <a:pt x="1223" y="322"/>
                </a:cubicBezTo>
                <a:cubicBezTo>
                  <a:pt x="1224" y="319"/>
                  <a:pt x="1224" y="319"/>
                  <a:pt x="1227" y="320"/>
                </a:cubicBezTo>
                <a:cubicBezTo>
                  <a:pt x="1226" y="310"/>
                  <a:pt x="1248" y="307"/>
                  <a:pt x="1245" y="318"/>
                </a:cubicBezTo>
                <a:cubicBezTo>
                  <a:pt x="1251" y="317"/>
                  <a:pt x="1260" y="310"/>
                  <a:pt x="1270" y="308"/>
                </a:cubicBezTo>
                <a:cubicBezTo>
                  <a:pt x="1272" y="311"/>
                  <a:pt x="1280" y="317"/>
                  <a:pt x="1282" y="312"/>
                </a:cubicBezTo>
                <a:cubicBezTo>
                  <a:pt x="1281" y="312"/>
                  <a:pt x="1280" y="312"/>
                  <a:pt x="1280" y="311"/>
                </a:cubicBezTo>
                <a:cubicBezTo>
                  <a:pt x="1284" y="312"/>
                  <a:pt x="1284" y="309"/>
                  <a:pt x="1285" y="308"/>
                </a:cubicBezTo>
                <a:cubicBezTo>
                  <a:pt x="1282" y="308"/>
                  <a:pt x="1285" y="306"/>
                  <a:pt x="1283" y="304"/>
                </a:cubicBezTo>
                <a:close/>
                <a:moveTo>
                  <a:pt x="1265" y="306"/>
                </a:moveTo>
                <a:cubicBezTo>
                  <a:pt x="1265" y="303"/>
                  <a:pt x="1265" y="303"/>
                  <a:pt x="1265" y="303"/>
                </a:cubicBezTo>
                <a:cubicBezTo>
                  <a:pt x="1269" y="304"/>
                  <a:pt x="1270" y="302"/>
                  <a:pt x="1273" y="304"/>
                </a:cubicBezTo>
                <a:cubicBezTo>
                  <a:pt x="1271" y="307"/>
                  <a:pt x="1269" y="307"/>
                  <a:pt x="1265" y="306"/>
                </a:cubicBezTo>
                <a:close/>
                <a:moveTo>
                  <a:pt x="1215" y="341"/>
                </a:moveTo>
                <a:cubicBezTo>
                  <a:pt x="1212" y="341"/>
                  <a:pt x="1217" y="340"/>
                  <a:pt x="1217" y="339"/>
                </a:cubicBezTo>
                <a:cubicBezTo>
                  <a:pt x="1214" y="339"/>
                  <a:pt x="1214" y="338"/>
                  <a:pt x="1212" y="339"/>
                </a:cubicBezTo>
                <a:cubicBezTo>
                  <a:pt x="1211" y="341"/>
                  <a:pt x="1215" y="343"/>
                  <a:pt x="1215" y="341"/>
                </a:cubicBezTo>
                <a:close/>
                <a:moveTo>
                  <a:pt x="1242" y="431"/>
                </a:moveTo>
                <a:cubicBezTo>
                  <a:pt x="1242" y="430"/>
                  <a:pt x="1242" y="429"/>
                  <a:pt x="1243" y="428"/>
                </a:cubicBezTo>
                <a:cubicBezTo>
                  <a:pt x="1239" y="429"/>
                  <a:pt x="1238" y="429"/>
                  <a:pt x="1236" y="430"/>
                </a:cubicBezTo>
                <a:cubicBezTo>
                  <a:pt x="1238" y="431"/>
                  <a:pt x="1238" y="430"/>
                  <a:pt x="1242" y="431"/>
                </a:cubicBezTo>
                <a:close/>
                <a:moveTo>
                  <a:pt x="1255" y="449"/>
                </a:moveTo>
                <a:cubicBezTo>
                  <a:pt x="1253" y="449"/>
                  <a:pt x="1249" y="447"/>
                  <a:pt x="1248" y="449"/>
                </a:cubicBezTo>
                <a:cubicBezTo>
                  <a:pt x="1252" y="451"/>
                  <a:pt x="1251" y="453"/>
                  <a:pt x="1254" y="454"/>
                </a:cubicBezTo>
                <a:cubicBezTo>
                  <a:pt x="1251" y="451"/>
                  <a:pt x="1256" y="449"/>
                  <a:pt x="1255" y="449"/>
                </a:cubicBezTo>
                <a:close/>
                <a:moveTo>
                  <a:pt x="1290" y="470"/>
                </a:moveTo>
                <a:cubicBezTo>
                  <a:pt x="1291" y="472"/>
                  <a:pt x="1301" y="474"/>
                  <a:pt x="1302" y="471"/>
                </a:cubicBezTo>
                <a:cubicBezTo>
                  <a:pt x="1298" y="473"/>
                  <a:pt x="1292" y="469"/>
                  <a:pt x="1290" y="470"/>
                </a:cubicBezTo>
                <a:close/>
                <a:moveTo>
                  <a:pt x="522" y="138"/>
                </a:moveTo>
                <a:cubicBezTo>
                  <a:pt x="522" y="135"/>
                  <a:pt x="523" y="134"/>
                  <a:pt x="526" y="132"/>
                </a:cubicBezTo>
                <a:cubicBezTo>
                  <a:pt x="525" y="130"/>
                  <a:pt x="521" y="131"/>
                  <a:pt x="521" y="128"/>
                </a:cubicBezTo>
                <a:cubicBezTo>
                  <a:pt x="518" y="128"/>
                  <a:pt x="510" y="127"/>
                  <a:pt x="506" y="130"/>
                </a:cubicBezTo>
                <a:cubicBezTo>
                  <a:pt x="510" y="131"/>
                  <a:pt x="512" y="129"/>
                  <a:pt x="514" y="131"/>
                </a:cubicBezTo>
                <a:cubicBezTo>
                  <a:pt x="514" y="134"/>
                  <a:pt x="509" y="132"/>
                  <a:pt x="508" y="134"/>
                </a:cubicBezTo>
                <a:cubicBezTo>
                  <a:pt x="510" y="135"/>
                  <a:pt x="508" y="138"/>
                  <a:pt x="507" y="138"/>
                </a:cubicBezTo>
                <a:cubicBezTo>
                  <a:pt x="511" y="138"/>
                  <a:pt x="515" y="139"/>
                  <a:pt x="519" y="136"/>
                </a:cubicBezTo>
                <a:cubicBezTo>
                  <a:pt x="516" y="138"/>
                  <a:pt x="520" y="138"/>
                  <a:pt x="522" y="138"/>
                </a:cubicBezTo>
                <a:close/>
                <a:moveTo>
                  <a:pt x="752" y="37"/>
                </a:moveTo>
                <a:cubicBezTo>
                  <a:pt x="752" y="40"/>
                  <a:pt x="756" y="39"/>
                  <a:pt x="752" y="43"/>
                </a:cubicBezTo>
                <a:cubicBezTo>
                  <a:pt x="761" y="40"/>
                  <a:pt x="770" y="39"/>
                  <a:pt x="774" y="32"/>
                </a:cubicBezTo>
                <a:cubicBezTo>
                  <a:pt x="767" y="25"/>
                  <a:pt x="750" y="30"/>
                  <a:pt x="752" y="37"/>
                </a:cubicBezTo>
                <a:close/>
                <a:moveTo>
                  <a:pt x="869" y="769"/>
                </a:moveTo>
                <a:cubicBezTo>
                  <a:pt x="870" y="768"/>
                  <a:pt x="870" y="765"/>
                  <a:pt x="871" y="764"/>
                </a:cubicBezTo>
                <a:cubicBezTo>
                  <a:pt x="869" y="765"/>
                  <a:pt x="869" y="762"/>
                  <a:pt x="868" y="762"/>
                </a:cubicBezTo>
                <a:cubicBezTo>
                  <a:pt x="867" y="765"/>
                  <a:pt x="865" y="766"/>
                  <a:pt x="864" y="768"/>
                </a:cubicBezTo>
                <a:cubicBezTo>
                  <a:pt x="867" y="768"/>
                  <a:pt x="866" y="770"/>
                  <a:pt x="869" y="769"/>
                </a:cubicBezTo>
                <a:close/>
                <a:moveTo>
                  <a:pt x="1113" y="463"/>
                </a:moveTo>
                <a:cubicBezTo>
                  <a:pt x="1115" y="464"/>
                  <a:pt x="1115" y="465"/>
                  <a:pt x="1118" y="465"/>
                </a:cubicBezTo>
                <a:cubicBezTo>
                  <a:pt x="1119" y="463"/>
                  <a:pt x="1115" y="464"/>
                  <a:pt x="1117" y="461"/>
                </a:cubicBezTo>
                <a:cubicBezTo>
                  <a:pt x="1119" y="463"/>
                  <a:pt x="1121" y="461"/>
                  <a:pt x="1123" y="464"/>
                </a:cubicBezTo>
                <a:cubicBezTo>
                  <a:pt x="1126" y="462"/>
                  <a:pt x="1127" y="460"/>
                  <a:pt x="1127" y="457"/>
                </a:cubicBezTo>
                <a:cubicBezTo>
                  <a:pt x="1135" y="454"/>
                  <a:pt x="1131" y="456"/>
                  <a:pt x="1126" y="454"/>
                </a:cubicBezTo>
                <a:cubicBezTo>
                  <a:pt x="1126" y="450"/>
                  <a:pt x="1131" y="451"/>
                  <a:pt x="1133" y="448"/>
                </a:cubicBezTo>
                <a:cubicBezTo>
                  <a:pt x="1125" y="446"/>
                  <a:pt x="1125" y="449"/>
                  <a:pt x="1119" y="450"/>
                </a:cubicBezTo>
                <a:cubicBezTo>
                  <a:pt x="1118" y="452"/>
                  <a:pt x="1117" y="456"/>
                  <a:pt x="1114" y="456"/>
                </a:cubicBezTo>
                <a:cubicBezTo>
                  <a:pt x="1112" y="456"/>
                  <a:pt x="1112" y="452"/>
                  <a:pt x="1108" y="453"/>
                </a:cubicBezTo>
                <a:cubicBezTo>
                  <a:pt x="1108" y="455"/>
                  <a:pt x="1106" y="458"/>
                  <a:pt x="1108" y="459"/>
                </a:cubicBezTo>
                <a:cubicBezTo>
                  <a:pt x="1102" y="457"/>
                  <a:pt x="1102" y="466"/>
                  <a:pt x="1108" y="468"/>
                </a:cubicBezTo>
                <a:cubicBezTo>
                  <a:pt x="1108" y="465"/>
                  <a:pt x="1113" y="466"/>
                  <a:pt x="1113" y="463"/>
                </a:cubicBezTo>
                <a:close/>
                <a:moveTo>
                  <a:pt x="1143" y="586"/>
                </a:moveTo>
                <a:cubicBezTo>
                  <a:pt x="1141" y="584"/>
                  <a:pt x="1139" y="581"/>
                  <a:pt x="1142" y="579"/>
                </a:cubicBezTo>
                <a:cubicBezTo>
                  <a:pt x="1138" y="578"/>
                  <a:pt x="1132" y="578"/>
                  <a:pt x="1130" y="580"/>
                </a:cubicBezTo>
                <a:cubicBezTo>
                  <a:pt x="1129" y="584"/>
                  <a:pt x="1129" y="584"/>
                  <a:pt x="1129" y="584"/>
                </a:cubicBezTo>
                <a:cubicBezTo>
                  <a:pt x="1127" y="588"/>
                  <a:pt x="1120" y="582"/>
                  <a:pt x="1119" y="586"/>
                </a:cubicBezTo>
                <a:cubicBezTo>
                  <a:pt x="1120" y="588"/>
                  <a:pt x="1124" y="587"/>
                  <a:pt x="1124" y="590"/>
                </a:cubicBezTo>
                <a:cubicBezTo>
                  <a:pt x="1121" y="590"/>
                  <a:pt x="1115" y="589"/>
                  <a:pt x="1114" y="594"/>
                </a:cubicBezTo>
                <a:cubicBezTo>
                  <a:pt x="1116" y="596"/>
                  <a:pt x="1118" y="596"/>
                  <a:pt x="1119" y="597"/>
                </a:cubicBezTo>
                <a:cubicBezTo>
                  <a:pt x="1122" y="589"/>
                  <a:pt x="1129" y="592"/>
                  <a:pt x="1138" y="593"/>
                </a:cubicBezTo>
                <a:cubicBezTo>
                  <a:pt x="1137" y="588"/>
                  <a:pt x="1142" y="588"/>
                  <a:pt x="1143" y="586"/>
                </a:cubicBezTo>
                <a:close/>
                <a:moveTo>
                  <a:pt x="1128" y="588"/>
                </a:moveTo>
                <a:cubicBezTo>
                  <a:pt x="1127" y="585"/>
                  <a:pt x="1132" y="587"/>
                  <a:pt x="1133" y="588"/>
                </a:cubicBezTo>
                <a:cubicBezTo>
                  <a:pt x="1132" y="589"/>
                  <a:pt x="1129" y="590"/>
                  <a:pt x="1128" y="588"/>
                </a:cubicBezTo>
                <a:close/>
                <a:moveTo>
                  <a:pt x="1145" y="475"/>
                </a:moveTo>
                <a:cubicBezTo>
                  <a:pt x="1141" y="474"/>
                  <a:pt x="1140" y="475"/>
                  <a:pt x="1138" y="472"/>
                </a:cubicBezTo>
                <a:cubicBezTo>
                  <a:pt x="1137" y="474"/>
                  <a:pt x="1132" y="473"/>
                  <a:pt x="1132" y="476"/>
                </a:cubicBezTo>
                <a:cubicBezTo>
                  <a:pt x="1134" y="477"/>
                  <a:pt x="1137" y="475"/>
                  <a:pt x="1137" y="477"/>
                </a:cubicBezTo>
                <a:cubicBezTo>
                  <a:pt x="1136" y="478"/>
                  <a:pt x="1135" y="478"/>
                  <a:pt x="1135" y="479"/>
                </a:cubicBezTo>
                <a:cubicBezTo>
                  <a:pt x="1139" y="479"/>
                  <a:pt x="1141" y="480"/>
                  <a:pt x="1144" y="480"/>
                </a:cubicBezTo>
                <a:cubicBezTo>
                  <a:pt x="1145" y="479"/>
                  <a:pt x="1145" y="477"/>
                  <a:pt x="1145" y="475"/>
                </a:cubicBezTo>
                <a:close/>
                <a:moveTo>
                  <a:pt x="1141" y="314"/>
                </a:moveTo>
                <a:cubicBezTo>
                  <a:pt x="1139" y="315"/>
                  <a:pt x="1139" y="318"/>
                  <a:pt x="1137" y="319"/>
                </a:cubicBezTo>
                <a:cubicBezTo>
                  <a:pt x="1139" y="319"/>
                  <a:pt x="1141" y="320"/>
                  <a:pt x="1144" y="321"/>
                </a:cubicBezTo>
                <a:cubicBezTo>
                  <a:pt x="1146" y="319"/>
                  <a:pt x="1148" y="316"/>
                  <a:pt x="1152" y="317"/>
                </a:cubicBezTo>
                <a:cubicBezTo>
                  <a:pt x="1154" y="318"/>
                  <a:pt x="1151" y="319"/>
                  <a:pt x="1154" y="319"/>
                </a:cubicBezTo>
                <a:cubicBezTo>
                  <a:pt x="1160" y="318"/>
                  <a:pt x="1165" y="316"/>
                  <a:pt x="1168" y="312"/>
                </a:cubicBezTo>
                <a:cubicBezTo>
                  <a:pt x="1163" y="312"/>
                  <a:pt x="1157" y="316"/>
                  <a:pt x="1154" y="312"/>
                </a:cubicBezTo>
                <a:cubicBezTo>
                  <a:pt x="1155" y="308"/>
                  <a:pt x="1161" y="309"/>
                  <a:pt x="1162" y="304"/>
                </a:cubicBezTo>
                <a:cubicBezTo>
                  <a:pt x="1159" y="305"/>
                  <a:pt x="1153" y="305"/>
                  <a:pt x="1151" y="304"/>
                </a:cubicBezTo>
                <a:cubicBezTo>
                  <a:pt x="1148" y="310"/>
                  <a:pt x="1131" y="306"/>
                  <a:pt x="1132" y="313"/>
                </a:cubicBezTo>
                <a:cubicBezTo>
                  <a:pt x="1135" y="312"/>
                  <a:pt x="1139" y="311"/>
                  <a:pt x="1141" y="314"/>
                </a:cubicBezTo>
                <a:close/>
                <a:moveTo>
                  <a:pt x="1143" y="311"/>
                </a:moveTo>
                <a:cubicBezTo>
                  <a:pt x="1145" y="312"/>
                  <a:pt x="1148" y="311"/>
                  <a:pt x="1147" y="314"/>
                </a:cubicBezTo>
                <a:cubicBezTo>
                  <a:pt x="1145" y="314"/>
                  <a:pt x="1143" y="314"/>
                  <a:pt x="1143" y="311"/>
                </a:cubicBezTo>
                <a:close/>
                <a:moveTo>
                  <a:pt x="1139" y="464"/>
                </a:moveTo>
                <a:cubicBezTo>
                  <a:pt x="1145" y="467"/>
                  <a:pt x="1147" y="464"/>
                  <a:pt x="1151" y="461"/>
                </a:cubicBezTo>
                <a:cubicBezTo>
                  <a:pt x="1148" y="461"/>
                  <a:pt x="1147" y="460"/>
                  <a:pt x="1147" y="458"/>
                </a:cubicBezTo>
                <a:cubicBezTo>
                  <a:pt x="1150" y="456"/>
                  <a:pt x="1148" y="455"/>
                  <a:pt x="1151" y="452"/>
                </a:cubicBezTo>
                <a:cubicBezTo>
                  <a:pt x="1147" y="453"/>
                  <a:pt x="1150" y="448"/>
                  <a:pt x="1149" y="446"/>
                </a:cubicBezTo>
                <a:cubicBezTo>
                  <a:pt x="1146" y="446"/>
                  <a:pt x="1143" y="446"/>
                  <a:pt x="1141" y="446"/>
                </a:cubicBezTo>
                <a:cubicBezTo>
                  <a:pt x="1136" y="454"/>
                  <a:pt x="1138" y="458"/>
                  <a:pt x="1139" y="464"/>
                </a:cubicBezTo>
                <a:close/>
                <a:moveTo>
                  <a:pt x="1185" y="358"/>
                </a:moveTo>
                <a:cubicBezTo>
                  <a:pt x="1185" y="354"/>
                  <a:pt x="1187" y="353"/>
                  <a:pt x="1188" y="350"/>
                </a:cubicBezTo>
                <a:cubicBezTo>
                  <a:pt x="1196" y="349"/>
                  <a:pt x="1205" y="349"/>
                  <a:pt x="1211" y="345"/>
                </a:cubicBezTo>
                <a:cubicBezTo>
                  <a:pt x="1208" y="342"/>
                  <a:pt x="1202" y="344"/>
                  <a:pt x="1201" y="342"/>
                </a:cubicBezTo>
                <a:cubicBezTo>
                  <a:pt x="1203" y="340"/>
                  <a:pt x="1209" y="342"/>
                  <a:pt x="1210" y="340"/>
                </a:cubicBezTo>
                <a:cubicBezTo>
                  <a:pt x="1196" y="340"/>
                  <a:pt x="1177" y="338"/>
                  <a:pt x="1170" y="349"/>
                </a:cubicBezTo>
                <a:cubicBezTo>
                  <a:pt x="1171" y="352"/>
                  <a:pt x="1170" y="354"/>
                  <a:pt x="1168" y="355"/>
                </a:cubicBezTo>
                <a:cubicBezTo>
                  <a:pt x="1173" y="355"/>
                  <a:pt x="1169" y="359"/>
                  <a:pt x="1171" y="361"/>
                </a:cubicBezTo>
                <a:cubicBezTo>
                  <a:pt x="1173" y="357"/>
                  <a:pt x="1175" y="354"/>
                  <a:pt x="1181" y="354"/>
                </a:cubicBezTo>
                <a:cubicBezTo>
                  <a:pt x="1182" y="355"/>
                  <a:pt x="1182" y="358"/>
                  <a:pt x="1185" y="358"/>
                </a:cubicBezTo>
                <a:close/>
                <a:moveTo>
                  <a:pt x="1194" y="343"/>
                </a:moveTo>
                <a:cubicBezTo>
                  <a:pt x="1197" y="339"/>
                  <a:pt x="1203" y="345"/>
                  <a:pt x="1200" y="348"/>
                </a:cubicBezTo>
                <a:cubicBezTo>
                  <a:pt x="1198" y="346"/>
                  <a:pt x="1196" y="345"/>
                  <a:pt x="1194" y="343"/>
                </a:cubicBezTo>
                <a:close/>
                <a:moveTo>
                  <a:pt x="1195" y="536"/>
                </a:moveTo>
                <a:cubicBezTo>
                  <a:pt x="1204" y="536"/>
                  <a:pt x="1212" y="539"/>
                  <a:pt x="1217" y="532"/>
                </a:cubicBezTo>
                <a:cubicBezTo>
                  <a:pt x="1213" y="530"/>
                  <a:pt x="1209" y="530"/>
                  <a:pt x="1206" y="533"/>
                </a:cubicBezTo>
                <a:cubicBezTo>
                  <a:pt x="1205" y="528"/>
                  <a:pt x="1199" y="531"/>
                  <a:pt x="1196" y="530"/>
                </a:cubicBezTo>
                <a:cubicBezTo>
                  <a:pt x="1199" y="533"/>
                  <a:pt x="1196" y="533"/>
                  <a:pt x="1195" y="536"/>
                </a:cubicBezTo>
                <a:close/>
                <a:moveTo>
                  <a:pt x="1240" y="267"/>
                </a:moveTo>
                <a:cubicBezTo>
                  <a:pt x="1235" y="274"/>
                  <a:pt x="1218" y="267"/>
                  <a:pt x="1208" y="275"/>
                </a:cubicBezTo>
                <a:cubicBezTo>
                  <a:pt x="1216" y="275"/>
                  <a:pt x="1214" y="284"/>
                  <a:pt x="1220" y="286"/>
                </a:cubicBezTo>
                <a:cubicBezTo>
                  <a:pt x="1220" y="287"/>
                  <a:pt x="1218" y="286"/>
                  <a:pt x="1219" y="288"/>
                </a:cubicBezTo>
                <a:cubicBezTo>
                  <a:pt x="1224" y="290"/>
                  <a:pt x="1231" y="289"/>
                  <a:pt x="1233" y="285"/>
                </a:cubicBezTo>
                <a:cubicBezTo>
                  <a:pt x="1228" y="282"/>
                  <a:pt x="1236" y="276"/>
                  <a:pt x="1233" y="272"/>
                </a:cubicBezTo>
                <a:cubicBezTo>
                  <a:pt x="1243" y="271"/>
                  <a:pt x="1247" y="279"/>
                  <a:pt x="1259" y="276"/>
                </a:cubicBezTo>
                <a:cubicBezTo>
                  <a:pt x="1261" y="272"/>
                  <a:pt x="1261" y="269"/>
                  <a:pt x="1259" y="266"/>
                </a:cubicBezTo>
                <a:cubicBezTo>
                  <a:pt x="1251" y="267"/>
                  <a:pt x="1249" y="268"/>
                  <a:pt x="1240" y="267"/>
                </a:cubicBezTo>
                <a:close/>
                <a:moveTo>
                  <a:pt x="1245" y="404"/>
                </a:moveTo>
                <a:cubicBezTo>
                  <a:pt x="1248" y="401"/>
                  <a:pt x="1242" y="401"/>
                  <a:pt x="1242" y="398"/>
                </a:cubicBezTo>
                <a:cubicBezTo>
                  <a:pt x="1243" y="398"/>
                  <a:pt x="1244" y="398"/>
                  <a:pt x="1244" y="397"/>
                </a:cubicBezTo>
                <a:cubicBezTo>
                  <a:pt x="1243" y="398"/>
                  <a:pt x="1239" y="396"/>
                  <a:pt x="1239" y="398"/>
                </a:cubicBezTo>
                <a:cubicBezTo>
                  <a:pt x="1240" y="399"/>
                  <a:pt x="1240" y="400"/>
                  <a:pt x="1240" y="401"/>
                </a:cubicBezTo>
                <a:cubicBezTo>
                  <a:pt x="1237" y="402"/>
                  <a:pt x="1237" y="407"/>
                  <a:pt x="1232" y="406"/>
                </a:cubicBezTo>
                <a:cubicBezTo>
                  <a:pt x="1230" y="406"/>
                  <a:pt x="1232" y="403"/>
                  <a:pt x="1229" y="403"/>
                </a:cubicBezTo>
                <a:cubicBezTo>
                  <a:pt x="1225" y="408"/>
                  <a:pt x="1220" y="405"/>
                  <a:pt x="1216" y="409"/>
                </a:cubicBezTo>
                <a:cubicBezTo>
                  <a:pt x="1215" y="408"/>
                  <a:pt x="1215" y="407"/>
                  <a:pt x="1216" y="405"/>
                </a:cubicBezTo>
                <a:cubicBezTo>
                  <a:pt x="1210" y="408"/>
                  <a:pt x="1204" y="405"/>
                  <a:pt x="1198" y="409"/>
                </a:cubicBezTo>
                <a:cubicBezTo>
                  <a:pt x="1200" y="409"/>
                  <a:pt x="1201" y="412"/>
                  <a:pt x="1202" y="413"/>
                </a:cubicBezTo>
                <a:cubicBezTo>
                  <a:pt x="1202" y="412"/>
                  <a:pt x="1203" y="410"/>
                  <a:pt x="1204" y="409"/>
                </a:cubicBezTo>
                <a:cubicBezTo>
                  <a:pt x="1207" y="413"/>
                  <a:pt x="1214" y="408"/>
                  <a:pt x="1218" y="412"/>
                </a:cubicBezTo>
                <a:cubicBezTo>
                  <a:pt x="1217" y="413"/>
                  <a:pt x="1214" y="412"/>
                  <a:pt x="1215" y="415"/>
                </a:cubicBezTo>
                <a:cubicBezTo>
                  <a:pt x="1216" y="417"/>
                  <a:pt x="1218" y="414"/>
                  <a:pt x="1219" y="417"/>
                </a:cubicBezTo>
                <a:cubicBezTo>
                  <a:pt x="1219" y="419"/>
                  <a:pt x="1217" y="419"/>
                  <a:pt x="1216" y="421"/>
                </a:cubicBezTo>
                <a:cubicBezTo>
                  <a:pt x="1224" y="420"/>
                  <a:pt x="1226" y="424"/>
                  <a:pt x="1230" y="419"/>
                </a:cubicBezTo>
                <a:cubicBezTo>
                  <a:pt x="1227" y="416"/>
                  <a:pt x="1225" y="421"/>
                  <a:pt x="1222" y="419"/>
                </a:cubicBezTo>
                <a:cubicBezTo>
                  <a:pt x="1227" y="414"/>
                  <a:pt x="1229" y="411"/>
                  <a:pt x="1238" y="415"/>
                </a:cubicBezTo>
                <a:cubicBezTo>
                  <a:pt x="1239" y="409"/>
                  <a:pt x="1244" y="410"/>
                  <a:pt x="1244" y="407"/>
                </a:cubicBezTo>
                <a:cubicBezTo>
                  <a:pt x="1246" y="409"/>
                  <a:pt x="1249" y="409"/>
                  <a:pt x="1251" y="410"/>
                </a:cubicBezTo>
                <a:cubicBezTo>
                  <a:pt x="1251" y="412"/>
                  <a:pt x="1248" y="411"/>
                  <a:pt x="1246" y="411"/>
                </a:cubicBezTo>
                <a:cubicBezTo>
                  <a:pt x="1249" y="412"/>
                  <a:pt x="1247" y="417"/>
                  <a:pt x="1251" y="414"/>
                </a:cubicBezTo>
                <a:cubicBezTo>
                  <a:pt x="1250" y="414"/>
                  <a:pt x="1249" y="414"/>
                  <a:pt x="1249" y="413"/>
                </a:cubicBezTo>
                <a:cubicBezTo>
                  <a:pt x="1251" y="411"/>
                  <a:pt x="1255" y="415"/>
                  <a:pt x="1255" y="413"/>
                </a:cubicBezTo>
                <a:cubicBezTo>
                  <a:pt x="1254" y="411"/>
                  <a:pt x="1258" y="408"/>
                  <a:pt x="1260" y="407"/>
                </a:cubicBezTo>
                <a:cubicBezTo>
                  <a:pt x="1258" y="410"/>
                  <a:pt x="1265" y="411"/>
                  <a:pt x="1266" y="414"/>
                </a:cubicBezTo>
                <a:cubicBezTo>
                  <a:pt x="1268" y="411"/>
                  <a:pt x="1272" y="410"/>
                  <a:pt x="1277" y="409"/>
                </a:cubicBezTo>
                <a:cubicBezTo>
                  <a:pt x="1277" y="408"/>
                  <a:pt x="1278" y="407"/>
                  <a:pt x="1278" y="406"/>
                </a:cubicBezTo>
                <a:cubicBezTo>
                  <a:pt x="1274" y="406"/>
                  <a:pt x="1272" y="407"/>
                  <a:pt x="1270" y="404"/>
                </a:cubicBezTo>
                <a:cubicBezTo>
                  <a:pt x="1271" y="404"/>
                  <a:pt x="1271" y="402"/>
                  <a:pt x="1272" y="401"/>
                </a:cubicBezTo>
                <a:cubicBezTo>
                  <a:pt x="1265" y="401"/>
                  <a:pt x="1265" y="401"/>
                  <a:pt x="1265" y="401"/>
                </a:cubicBezTo>
                <a:cubicBezTo>
                  <a:pt x="1263" y="409"/>
                  <a:pt x="1248" y="406"/>
                  <a:pt x="1245" y="404"/>
                </a:cubicBezTo>
                <a:close/>
                <a:moveTo>
                  <a:pt x="1250" y="282"/>
                </a:moveTo>
                <a:cubicBezTo>
                  <a:pt x="1252" y="282"/>
                  <a:pt x="1251" y="285"/>
                  <a:pt x="1250" y="285"/>
                </a:cubicBezTo>
                <a:cubicBezTo>
                  <a:pt x="1246" y="286"/>
                  <a:pt x="1247" y="282"/>
                  <a:pt x="1243" y="282"/>
                </a:cubicBezTo>
                <a:cubicBezTo>
                  <a:pt x="1236" y="288"/>
                  <a:pt x="1256" y="294"/>
                  <a:pt x="1252" y="289"/>
                </a:cubicBezTo>
                <a:cubicBezTo>
                  <a:pt x="1256" y="290"/>
                  <a:pt x="1256" y="288"/>
                  <a:pt x="1259" y="288"/>
                </a:cubicBezTo>
                <a:cubicBezTo>
                  <a:pt x="1260" y="289"/>
                  <a:pt x="1260" y="292"/>
                  <a:pt x="1262" y="291"/>
                </a:cubicBezTo>
                <a:cubicBezTo>
                  <a:pt x="1264" y="291"/>
                  <a:pt x="1263" y="289"/>
                  <a:pt x="1264" y="289"/>
                </a:cubicBezTo>
                <a:cubicBezTo>
                  <a:pt x="1265" y="289"/>
                  <a:pt x="1267" y="289"/>
                  <a:pt x="1267" y="288"/>
                </a:cubicBezTo>
                <a:cubicBezTo>
                  <a:pt x="1265" y="288"/>
                  <a:pt x="1263" y="288"/>
                  <a:pt x="1263" y="285"/>
                </a:cubicBezTo>
                <a:cubicBezTo>
                  <a:pt x="1260" y="285"/>
                  <a:pt x="1259" y="286"/>
                  <a:pt x="1257" y="286"/>
                </a:cubicBezTo>
                <a:cubicBezTo>
                  <a:pt x="1256" y="284"/>
                  <a:pt x="1255" y="282"/>
                  <a:pt x="1254" y="280"/>
                </a:cubicBezTo>
                <a:cubicBezTo>
                  <a:pt x="1252" y="280"/>
                  <a:pt x="1251" y="281"/>
                  <a:pt x="1250" y="28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7989335" y="3259516"/>
            <a:ext cx="730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中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秋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快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71" y="1268214"/>
            <a:ext cx="2396246" cy="737305"/>
          </a:xfrm>
          <a:prstGeom prst="rect">
            <a:avLst/>
          </a:prstGeom>
        </p:spPr>
      </p:pic>
      <p:pic>
        <p:nvPicPr>
          <p:cNvPr id="11" name="图片 4" descr="琪旺水晶 改.jpg">
            <a:extLst>
              <a:ext uri="{FF2B5EF4-FFF2-40B4-BE49-F238E27FC236}">
                <a16:creationId xmlns:a16="http://schemas.microsoft.com/office/drawing/2014/main" id="{41E58A2B-7D5A-4B9C-A73C-C5E3E2D526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882" y="86100"/>
            <a:ext cx="3611480" cy="30062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AC2A363-5759-483A-95DC-40FE81CE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3" y="336136"/>
            <a:ext cx="3611480" cy="30361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DD89B03D-D774-45A7-B452-216B219A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58" y="3584706"/>
            <a:ext cx="3138099" cy="30608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3" descr="锦绣月.jpg">
            <a:extLst>
              <a:ext uri="{FF2B5EF4-FFF2-40B4-BE49-F238E27FC236}">
                <a16:creationId xmlns:a16="http://schemas.microsoft.com/office/drawing/2014/main" id="{07817B83-0708-4BE5-BD36-39AB7DFBD0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03" y="3684978"/>
            <a:ext cx="2949861" cy="30361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F5FEAC-7E5E-4D1B-9975-FDDCC70184F2}"/>
              </a:ext>
            </a:extLst>
          </p:cNvPr>
          <p:cNvSpPr txBox="1"/>
          <p:nvPr/>
        </p:nvSpPr>
        <p:spPr>
          <a:xfrm>
            <a:off x="5438437" y="2007092"/>
            <a:ext cx="3445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i="1" dirty="0">
                <a:latin typeface="+mj-lt"/>
                <a:ea typeface="华文行楷" panose="02010800040101010101" pitchFamily="2" charset="-122"/>
              </a:rPr>
              <a:t>gift</a:t>
            </a:r>
            <a:endParaRPr lang="zh-CN" altLang="en-US" sz="7200" i="1" dirty="0">
              <a:latin typeface="+mj-lt"/>
              <a:ea typeface="华文行楷" panose="020108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28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404" t="-148" r="1234" b="148"/>
          <a:stretch>
            <a:fillRect/>
          </a:stretch>
        </p:blipFill>
        <p:spPr>
          <a:xfrm>
            <a:off x="-30481" y="0"/>
            <a:ext cx="12252961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629" t="17162" r="-629" b="-8405"/>
          <a:stretch/>
        </p:blipFill>
        <p:spPr>
          <a:xfrm>
            <a:off x="-60961" y="1565685"/>
            <a:ext cx="5916942" cy="4856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矩形 2"/>
          <p:cNvSpPr/>
          <p:nvPr/>
        </p:nvSpPr>
        <p:spPr>
          <a:xfrm>
            <a:off x="0" y="421526"/>
            <a:ext cx="185195" cy="601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6155" y="542275"/>
            <a:ext cx="2900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Other types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片包含 美食, 盘子, 蛋糕, 餐桌&#10;&#10;描述已自动生成">
            <a:extLst>
              <a:ext uri="{FF2B5EF4-FFF2-40B4-BE49-F238E27FC236}">
                <a16:creationId xmlns:a16="http://schemas.microsoft.com/office/drawing/2014/main" id="{8811A81D-5679-4D30-87CD-13C542248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38" y="1565685"/>
            <a:ext cx="5814662" cy="4305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404" t="-148" r="1234" b="148"/>
          <a:stretch>
            <a:fillRect/>
          </a:stretch>
        </p:blipFill>
        <p:spPr>
          <a:xfrm>
            <a:off x="-60961" y="0"/>
            <a:ext cx="1225296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7" y="0"/>
            <a:ext cx="5278879" cy="52788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27" y="3684026"/>
            <a:ext cx="2924436" cy="134415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73" y="822867"/>
            <a:ext cx="3542002" cy="1628001"/>
          </a:xfrm>
          <a:prstGeom prst="rect">
            <a:avLst/>
          </a:prstGeom>
        </p:spPr>
      </p:pic>
      <p:sp>
        <p:nvSpPr>
          <p:cNvPr id="39" name="Freeform 5"/>
          <p:cNvSpPr>
            <a:spLocks noEditPoints="1"/>
          </p:cNvSpPr>
          <p:nvPr/>
        </p:nvSpPr>
        <p:spPr bwMode="auto">
          <a:xfrm rot="5400000">
            <a:off x="7288272" y="3696307"/>
            <a:ext cx="1864250" cy="629777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30" h="837">
                <a:moveTo>
                  <a:pt x="60" y="295"/>
                </a:moveTo>
                <a:cubicBezTo>
                  <a:pt x="59" y="293"/>
                  <a:pt x="59" y="285"/>
                  <a:pt x="56" y="287"/>
                </a:cubicBezTo>
                <a:cubicBezTo>
                  <a:pt x="59" y="290"/>
                  <a:pt x="54" y="292"/>
                  <a:pt x="54" y="295"/>
                </a:cubicBezTo>
                <a:cubicBezTo>
                  <a:pt x="57" y="294"/>
                  <a:pt x="59" y="297"/>
                  <a:pt x="60" y="295"/>
                </a:cubicBezTo>
                <a:close/>
                <a:moveTo>
                  <a:pt x="56" y="317"/>
                </a:moveTo>
                <a:cubicBezTo>
                  <a:pt x="56" y="320"/>
                  <a:pt x="56" y="320"/>
                  <a:pt x="56" y="320"/>
                </a:cubicBezTo>
                <a:cubicBezTo>
                  <a:pt x="59" y="320"/>
                  <a:pt x="59" y="320"/>
                  <a:pt x="59" y="320"/>
                </a:cubicBezTo>
                <a:cubicBezTo>
                  <a:pt x="59" y="318"/>
                  <a:pt x="58" y="317"/>
                  <a:pt x="56" y="317"/>
                </a:cubicBezTo>
                <a:close/>
                <a:moveTo>
                  <a:pt x="66" y="405"/>
                </a:moveTo>
                <a:cubicBezTo>
                  <a:pt x="66" y="402"/>
                  <a:pt x="65" y="400"/>
                  <a:pt x="64" y="398"/>
                </a:cubicBezTo>
                <a:cubicBezTo>
                  <a:pt x="63" y="402"/>
                  <a:pt x="63" y="404"/>
                  <a:pt x="66" y="405"/>
                </a:cubicBezTo>
                <a:close/>
                <a:moveTo>
                  <a:pt x="72" y="430"/>
                </a:moveTo>
                <a:cubicBezTo>
                  <a:pt x="70" y="430"/>
                  <a:pt x="70" y="431"/>
                  <a:pt x="68" y="431"/>
                </a:cubicBezTo>
                <a:cubicBezTo>
                  <a:pt x="68" y="432"/>
                  <a:pt x="68" y="434"/>
                  <a:pt x="69" y="435"/>
                </a:cubicBezTo>
                <a:cubicBezTo>
                  <a:pt x="69" y="433"/>
                  <a:pt x="72" y="433"/>
                  <a:pt x="72" y="430"/>
                </a:cubicBezTo>
                <a:close/>
                <a:moveTo>
                  <a:pt x="88" y="377"/>
                </a:moveTo>
                <a:cubicBezTo>
                  <a:pt x="87" y="375"/>
                  <a:pt x="84" y="374"/>
                  <a:pt x="84" y="378"/>
                </a:cubicBezTo>
                <a:cubicBezTo>
                  <a:pt x="85" y="377"/>
                  <a:pt x="88" y="379"/>
                  <a:pt x="88" y="377"/>
                </a:cubicBezTo>
                <a:close/>
                <a:moveTo>
                  <a:pt x="89" y="381"/>
                </a:moveTo>
                <a:cubicBezTo>
                  <a:pt x="89" y="384"/>
                  <a:pt x="87" y="384"/>
                  <a:pt x="87" y="385"/>
                </a:cubicBezTo>
                <a:cubicBezTo>
                  <a:pt x="89" y="385"/>
                  <a:pt x="89" y="388"/>
                  <a:pt x="92" y="387"/>
                </a:cubicBezTo>
                <a:cubicBezTo>
                  <a:pt x="93" y="384"/>
                  <a:pt x="91" y="383"/>
                  <a:pt x="89" y="381"/>
                </a:cubicBezTo>
                <a:close/>
                <a:moveTo>
                  <a:pt x="122" y="276"/>
                </a:moveTo>
                <a:cubicBezTo>
                  <a:pt x="128" y="277"/>
                  <a:pt x="134" y="279"/>
                  <a:pt x="141" y="279"/>
                </a:cubicBezTo>
                <a:cubicBezTo>
                  <a:pt x="138" y="271"/>
                  <a:pt x="124" y="276"/>
                  <a:pt x="122" y="276"/>
                </a:cubicBezTo>
                <a:close/>
                <a:moveTo>
                  <a:pt x="136" y="288"/>
                </a:moveTo>
                <a:cubicBezTo>
                  <a:pt x="137" y="287"/>
                  <a:pt x="137" y="285"/>
                  <a:pt x="138" y="284"/>
                </a:cubicBezTo>
                <a:cubicBezTo>
                  <a:pt x="132" y="284"/>
                  <a:pt x="130" y="285"/>
                  <a:pt x="128" y="287"/>
                </a:cubicBezTo>
                <a:cubicBezTo>
                  <a:pt x="131" y="286"/>
                  <a:pt x="132" y="288"/>
                  <a:pt x="136" y="288"/>
                </a:cubicBezTo>
                <a:close/>
                <a:moveTo>
                  <a:pt x="136" y="334"/>
                </a:moveTo>
                <a:cubicBezTo>
                  <a:pt x="134" y="334"/>
                  <a:pt x="134" y="333"/>
                  <a:pt x="135" y="332"/>
                </a:cubicBezTo>
                <a:cubicBezTo>
                  <a:pt x="133" y="332"/>
                  <a:pt x="129" y="330"/>
                  <a:pt x="128" y="333"/>
                </a:cubicBezTo>
                <a:cubicBezTo>
                  <a:pt x="131" y="332"/>
                  <a:pt x="134" y="336"/>
                  <a:pt x="136" y="334"/>
                </a:cubicBezTo>
                <a:close/>
                <a:moveTo>
                  <a:pt x="157" y="298"/>
                </a:moveTo>
                <a:cubicBezTo>
                  <a:pt x="159" y="299"/>
                  <a:pt x="160" y="297"/>
                  <a:pt x="160" y="294"/>
                </a:cubicBezTo>
                <a:cubicBezTo>
                  <a:pt x="158" y="294"/>
                  <a:pt x="157" y="295"/>
                  <a:pt x="156" y="296"/>
                </a:cubicBezTo>
                <a:cubicBezTo>
                  <a:pt x="158" y="296"/>
                  <a:pt x="158" y="297"/>
                  <a:pt x="157" y="298"/>
                </a:cubicBezTo>
                <a:close/>
                <a:moveTo>
                  <a:pt x="157" y="285"/>
                </a:moveTo>
                <a:cubicBezTo>
                  <a:pt x="161" y="286"/>
                  <a:pt x="163" y="284"/>
                  <a:pt x="164" y="281"/>
                </a:cubicBezTo>
                <a:cubicBezTo>
                  <a:pt x="163" y="282"/>
                  <a:pt x="159" y="280"/>
                  <a:pt x="159" y="282"/>
                </a:cubicBezTo>
                <a:cubicBezTo>
                  <a:pt x="162" y="284"/>
                  <a:pt x="157" y="284"/>
                  <a:pt x="157" y="285"/>
                </a:cubicBezTo>
                <a:close/>
                <a:moveTo>
                  <a:pt x="145" y="813"/>
                </a:moveTo>
                <a:cubicBezTo>
                  <a:pt x="141" y="812"/>
                  <a:pt x="139" y="820"/>
                  <a:pt x="143" y="820"/>
                </a:cubicBezTo>
                <a:cubicBezTo>
                  <a:pt x="142" y="816"/>
                  <a:pt x="146" y="815"/>
                  <a:pt x="145" y="813"/>
                </a:cubicBezTo>
                <a:close/>
                <a:moveTo>
                  <a:pt x="371" y="79"/>
                </a:moveTo>
                <a:cubicBezTo>
                  <a:pt x="368" y="78"/>
                  <a:pt x="366" y="79"/>
                  <a:pt x="366" y="82"/>
                </a:cubicBezTo>
                <a:cubicBezTo>
                  <a:pt x="368" y="84"/>
                  <a:pt x="370" y="83"/>
                  <a:pt x="372" y="84"/>
                </a:cubicBezTo>
                <a:cubicBezTo>
                  <a:pt x="371" y="81"/>
                  <a:pt x="368" y="81"/>
                  <a:pt x="371" y="79"/>
                </a:cubicBezTo>
                <a:close/>
                <a:moveTo>
                  <a:pt x="376" y="85"/>
                </a:moveTo>
                <a:cubicBezTo>
                  <a:pt x="373" y="86"/>
                  <a:pt x="369" y="84"/>
                  <a:pt x="367" y="87"/>
                </a:cubicBezTo>
                <a:cubicBezTo>
                  <a:pt x="369" y="88"/>
                  <a:pt x="369" y="91"/>
                  <a:pt x="372" y="91"/>
                </a:cubicBezTo>
                <a:cubicBezTo>
                  <a:pt x="368" y="86"/>
                  <a:pt x="377" y="90"/>
                  <a:pt x="376" y="85"/>
                </a:cubicBezTo>
                <a:close/>
                <a:moveTo>
                  <a:pt x="392" y="151"/>
                </a:moveTo>
                <a:cubicBezTo>
                  <a:pt x="394" y="152"/>
                  <a:pt x="393" y="154"/>
                  <a:pt x="395" y="153"/>
                </a:cubicBezTo>
                <a:cubicBezTo>
                  <a:pt x="396" y="152"/>
                  <a:pt x="397" y="152"/>
                  <a:pt x="397" y="151"/>
                </a:cubicBezTo>
                <a:cubicBezTo>
                  <a:pt x="396" y="151"/>
                  <a:pt x="392" y="150"/>
                  <a:pt x="392" y="151"/>
                </a:cubicBezTo>
                <a:close/>
                <a:moveTo>
                  <a:pt x="489" y="139"/>
                </a:moveTo>
                <a:cubicBezTo>
                  <a:pt x="487" y="140"/>
                  <a:pt x="480" y="139"/>
                  <a:pt x="481" y="140"/>
                </a:cubicBezTo>
                <a:cubicBezTo>
                  <a:pt x="484" y="140"/>
                  <a:pt x="489" y="143"/>
                  <a:pt x="489" y="139"/>
                </a:cubicBezTo>
                <a:close/>
                <a:moveTo>
                  <a:pt x="484" y="135"/>
                </a:moveTo>
                <a:cubicBezTo>
                  <a:pt x="484" y="136"/>
                  <a:pt x="483" y="136"/>
                  <a:pt x="482" y="137"/>
                </a:cubicBezTo>
                <a:cubicBezTo>
                  <a:pt x="488" y="138"/>
                  <a:pt x="491" y="140"/>
                  <a:pt x="495" y="136"/>
                </a:cubicBezTo>
                <a:cubicBezTo>
                  <a:pt x="490" y="136"/>
                  <a:pt x="489" y="134"/>
                  <a:pt x="484" y="135"/>
                </a:cubicBezTo>
                <a:close/>
                <a:moveTo>
                  <a:pt x="489" y="672"/>
                </a:moveTo>
                <a:cubicBezTo>
                  <a:pt x="491" y="674"/>
                  <a:pt x="495" y="675"/>
                  <a:pt x="496" y="673"/>
                </a:cubicBezTo>
                <a:cubicBezTo>
                  <a:pt x="494" y="673"/>
                  <a:pt x="490" y="668"/>
                  <a:pt x="489" y="672"/>
                </a:cubicBezTo>
                <a:close/>
                <a:moveTo>
                  <a:pt x="549" y="60"/>
                </a:moveTo>
                <a:cubicBezTo>
                  <a:pt x="552" y="57"/>
                  <a:pt x="558" y="59"/>
                  <a:pt x="559" y="54"/>
                </a:cubicBezTo>
                <a:cubicBezTo>
                  <a:pt x="551" y="53"/>
                  <a:pt x="544" y="54"/>
                  <a:pt x="538" y="54"/>
                </a:cubicBezTo>
                <a:cubicBezTo>
                  <a:pt x="539" y="56"/>
                  <a:pt x="537" y="56"/>
                  <a:pt x="537" y="59"/>
                </a:cubicBezTo>
                <a:cubicBezTo>
                  <a:pt x="540" y="58"/>
                  <a:pt x="541" y="60"/>
                  <a:pt x="541" y="62"/>
                </a:cubicBezTo>
                <a:cubicBezTo>
                  <a:pt x="545" y="62"/>
                  <a:pt x="551" y="63"/>
                  <a:pt x="553" y="60"/>
                </a:cubicBezTo>
                <a:cubicBezTo>
                  <a:pt x="551" y="59"/>
                  <a:pt x="550" y="63"/>
                  <a:pt x="549" y="60"/>
                </a:cubicBezTo>
                <a:close/>
                <a:moveTo>
                  <a:pt x="570" y="798"/>
                </a:moveTo>
                <a:cubicBezTo>
                  <a:pt x="568" y="798"/>
                  <a:pt x="567" y="797"/>
                  <a:pt x="566" y="796"/>
                </a:cubicBezTo>
                <a:cubicBezTo>
                  <a:pt x="565" y="797"/>
                  <a:pt x="564" y="797"/>
                  <a:pt x="565" y="799"/>
                </a:cubicBezTo>
                <a:cubicBezTo>
                  <a:pt x="566" y="798"/>
                  <a:pt x="570" y="800"/>
                  <a:pt x="570" y="798"/>
                </a:cubicBezTo>
                <a:close/>
                <a:moveTo>
                  <a:pt x="574" y="654"/>
                </a:moveTo>
                <a:cubicBezTo>
                  <a:pt x="582" y="654"/>
                  <a:pt x="585" y="657"/>
                  <a:pt x="590" y="653"/>
                </a:cubicBezTo>
                <a:cubicBezTo>
                  <a:pt x="585" y="653"/>
                  <a:pt x="577" y="649"/>
                  <a:pt x="574" y="654"/>
                </a:cubicBezTo>
                <a:close/>
                <a:moveTo>
                  <a:pt x="617" y="642"/>
                </a:moveTo>
                <a:cubicBezTo>
                  <a:pt x="616" y="644"/>
                  <a:pt x="620" y="648"/>
                  <a:pt x="622" y="645"/>
                </a:cubicBezTo>
                <a:cubicBezTo>
                  <a:pt x="620" y="644"/>
                  <a:pt x="619" y="642"/>
                  <a:pt x="617" y="642"/>
                </a:cubicBezTo>
                <a:close/>
                <a:moveTo>
                  <a:pt x="649" y="113"/>
                </a:moveTo>
                <a:cubicBezTo>
                  <a:pt x="648" y="113"/>
                  <a:pt x="646" y="113"/>
                  <a:pt x="646" y="115"/>
                </a:cubicBezTo>
                <a:cubicBezTo>
                  <a:pt x="648" y="115"/>
                  <a:pt x="650" y="116"/>
                  <a:pt x="649" y="113"/>
                </a:cubicBezTo>
                <a:close/>
                <a:moveTo>
                  <a:pt x="654" y="78"/>
                </a:moveTo>
                <a:cubicBezTo>
                  <a:pt x="652" y="79"/>
                  <a:pt x="648" y="78"/>
                  <a:pt x="648" y="81"/>
                </a:cubicBezTo>
                <a:cubicBezTo>
                  <a:pt x="654" y="81"/>
                  <a:pt x="654" y="81"/>
                  <a:pt x="654" y="81"/>
                </a:cubicBezTo>
                <a:cubicBezTo>
                  <a:pt x="653" y="79"/>
                  <a:pt x="656" y="78"/>
                  <a:pt x="654" y="78"/>
                </a:cubicBezTo>
                <a:close/>
                <a:moveTo>
                  <a:pt x="670" y="115"/>
                </a:moveTo>
                <a:cubicBezTo>
                  <a:pt x="672" y="116"/>
                  <a:pt x="673" y="116"/>
                  <a:pt x="673" y="117"/>
                </a:cubicBezTo>
                <a:cubicBezTo>
                  <a:pt x="677" y="116"/>
                  <a:pt x="680" y="114"/>
                  <a:pt x="683" y="117"/>
                </a:cubicBezTo>
                <a:cubicBezTo>
                  <a:pt x="682" y="111"/>
                  <a:pt x="672" y="115"/>
                  <a:pt x="670" y="115"/>
                </a:cubicBezTo>
                <a:close/>
                <a:moveTo>
                  <a:pt x="667" y="637"/>
                </a:moveTo>
                <a:cubicBezTo>
                  <a:pt x="665" y="637"/>
                  <a:pt x="662" y="637"/>
                  <a:pt x="662" y="640"/>
                </a:cubicBezTo>
                <a:cubicBezTo>
                  <a:pt x="665" y="640"/>
                  <a:pt x="666" y="639"/>
                  <a:pt x="667" y="637"/>
                </a:cubicBezTo>
                <a:close/>
                <a:moveTo>
                  <a:pt x="709" y="10"/>
                </a:moveTo>
                <a:cubicBezTo>
                  <a:pt x="708" y="11"/>
                  <a:pt x="708" y="13"/>
                  <a:pt x="707" y="14"/>
                </a:cubicBezTo>
                <a:cubicBezTo>
                  <a:pt x="710" y="13"/>
                  <a:pt x="711" y="15"/>
                  <a:pt x="713" y="17"/>
                </a:cubicBezTo>
                <a:cubicBezTo>
                  <a:pt x="718" y="16"/>
                  <a:pt x="719" y="11"/>
                  <a:pt x="723" y="9"/>
                </a:cubicBezTo>
                <a:cubicBezTo>
                  <a:pt x="722" y="4"/>
                  <a:pt x="722" y="1"/>
                  <a:pt x="715" y="0"/>
                </a:cubicBezTo>
                <a:cubicBezTo>
                  <a:pt x="716" y="3"/>
                  <a:pt x="715" y="11"/>
                  <a:pt x="709" y="10"/>
                </a:cubicBezTo>
                <a:close/>
                <a:moveTo>
                  <a:pt x="710" y="92"/>
                </a:moveTo>
                <a:cubicBezTo>
                  <a:pt x="707" y="93"/>
                  <a:pt x="706" y="92"/>
                  <a:pt x="704" y="94"/>
                </a:cubicBezTo>
                <a:cubicBezTo>
                  <a:pt x="706" y="93"/>
                  <a:pt x="710" y="96"/>
                  <a:pt x="710" y="92"/>
                </a:cubicBezTo>
                <a:close/>
                <a:moveTo>
                  <a:pt x="716" y="21"/>
                </a:moveTo>
                <a:cubicBezTo>
                  <a:pt x="708" y="23"/>
                  <a:pt x="712" y="30"/>
                  <a:pt x="717" y="32"/>
                </a:cubicBezTo>
                <a:cubicBezTo>
                  <a:pt x="718" y="27"/>
                  <a:pt x="720" y="24"/>
                  <a:pt x="716" y="21"/>
                </a:cubicBezTo>
                <a:close/>
                <a:moveTo>
                  <a:pt x="712" y="87"/>
                </a:moveTo>
                <a:cubicBezTo>
                  <a:pt x="715" y="88"/>
                  <a:pt x="716" y="89"/>
                  <a:pt x="718" y="86"/>
                </a:cubicBezTo>
                <a:cubicBezTo>
                  <a:pt x="716" y="86"/>
                  <a:pt x="712" y="85"/>
                  <a:pt x="712" y="87"/>
                </a:cubicBezTo>
                <a:close/>
                <a:moveTo>
                  <a:pt x="719" y="27"/>
                </a:moveTo>
                <a:cubicBezTo>
                  <a:pt x="719" y="29"/>
                  <a:pt x="720" y="31"/>
                  <a:pt x="722" y="32"/>
                </a:cubicBezTo>
                <a:cubicBezTo>
                  <a:pt x="722" y="30"/>
                  <a:pt x="724" y="29"/>
                  <a:pt x="726" y="29"/>
                </a:cubicBezTo>
                <a:cubicBezTo>
                  <a:pt x="726" y="26"/>
                  <a:pt x="726" y="24"/>
                  <a:pt x="725" y="23"/>
                </a:cubicBezTo>
                <a:cubicBezTo>
                  <a:pt x="724" y="26"/>
                  <a:pt x="722" y="27"/>
                  <a:pt x="719" y="27"/>
                </a:cubicBezTo>
                <a:close/>
                <a:moveTo>
                  <a:pt x="731" y="12"/>
                </a:moveTo>
                <a:cubicBezTo>
                  <a:pt x="733" y="10"/>
                  <a:pt x="733" y="5"/>
                  <a:pt x="730" y="5"/>
                </a:cubicBezTo>
                <a:cubicBezTo>
                  <a:pt x="730" y="8"/>
                  <a:pt x="730" y="10"/>
                  <a:pt x="731" y="12"/>
                </a:cubicBezTo>
                <a:close/>
                <a:moveTo>
                  <a:pt x="735" y="26"/>
                </a:moveTo>
                <a:cubicBezTo>
                  <a:pt x="733" y="24"/>
                  <a:pt x="734" y="20"/>
                  <a:pt x="733" y="18"/>
                </a:cubicBezTo>
                <a:cubicBezTo>
                  <a:pt x="731" y="20"/>
                  <a:pt x="731" y="26"/>
                  <a:pt x="735" y="26"/>
                </a:cubicBezTo>
                <a:close/>
                <a:moveTo>
                  <a:pt x="754" y="72"/>
                </a:moveTo>
                <a:cubicBezTo>
                  <a:pt x="754" y="70"/>
                  <a:pt x="752" y="70"/>
                  <a:pt x="752" y="69"/>
                </a:cubicBezTo>
                <a:cubicBezTo>
                  <a:pt x="751" y="70"/>
                  <a:pt x="749" y="70"/>
                  <a:pt x="749" y="72"/>
                </a:cubicBezTo>
                <a:cubicBezTo>
                  <a:pt x="752" y="72"/>
                  <a:pt x="752" y="74"/>
                  <a:pt x="754" y="72"/>
                </a:cubicBezTo>
                <a:close/>
                <a:moveTo>
                  <a:pt x="767" y="135"/>
                </a:moveTo>
                <a:cubicBezTo>
                  <a:pt x="767" y="132"/>
                  <a:pt x="761" y="132"/>
                  <a:pt x="760" y="134"/>
                </a:cubicBezTo>
                <a:cubicBezTo>
                  <a:pt x="762" y="134"/>
                  <a:pt x="764" y="135"/>
                  <a:pt x="767" y="135"/>
                </a:cubicBezTo>
                <a:close/>
                <a:moveTo>
                  <a:pt x="770" y="94"/>
                </a:moveTo>
                <a:cubicBezTo>
                  <a:pt x="773" y="95"/>
                  <a:pt x="775" y="96"/>
                  <a:pt x="778" y="95"/>
                </a:cubicBezTo>
                <a:cubicBezTo>
                  <a:pt x="779" y="92"/>
                  <a:pt x="774" y="93"/>
                  <a:pt x="776" y="89"/>
                </a:cubicBezTo>
                <a:cubicBezTo>
                  <a:pt x="772" y="88"/>
                  <a:pt x="771" y="91"/>
                  <a:pt x="770" y="94"/>
                </a:cubicBezTo>
                <a:close/>
                <a:moveTo>
                  <a:pt x="773" y="65"/>
                </a:moveTo>
                <a:cubicBezTo>
                  <a:pt x="776" y="65"/>
                  <a:pt x="777" y="63"/>
                  <a:pt x="780" y="62"/>
                </a:cubicBezTo>
                <a:cubicBezTo>
                  <a:pt x="778" y="63"/>
                  <a:pt x="776" y="62"/>
                  <a:pt x="775" y="61"/>
                </a:cubicBezTo>
                <a:cubicBezTo>
                  <a:pt x="776" y="64"/>
                  <a:pt x="772" y="62"/>
                  <a:pt x="773" y="65"/>
                </a:cubicBezTo>
                <a:close/>
                <a:moveTo>
                  <a:pt x="827" y="629"/>
                </a:moveTo>
                <a:cubicBezTo>
                  <a:pt x="828" y="629"/>
                  <a:pt x="832" y="630"/>
                  <a:pt x="832" y="628"/>
                </a:cubicBezTo>
                <a:cubicBezTo>
                  <a:pt x="831" y="629"/>
                  <a:pt x="827" y="625"/>
                  <a:pt x="827" y="629"/>
                </a:cubicBezTo>
                <a:close/>
                <a:moveTo>
                  <a:pt x="829" y="618"/>
                </a:moveTo>
                <a:cubicBezTo>
                  <a:pt x="830" y="615"/>
                  <a:pt x="834" y="620"/>
                  <a:pt x="834" y="616"/>
                </a:cubicBezTo>
                <a:cubicBezTo>
                  <a:pt x="833" y="614"/>
                  <a:pt x="826" y="616"/>
                  <a:pt x="829" y="618"/>
                </a:cubicBezTo>
                <a:close/>
                <a:moveTo>
                  <a:pt x="870" y="32"/>
                </a:moveTo>
                <a:cubicBezTo>
                  <a:pt x="867" y="30"/>
                  <a:pt x="862" y="30"/>
                  <a:pt x="861" y="32"/>
                </a:cubicBezTo>
                <a:cubicBezTo>
                  <a:pt x="865" y="32"/>
                  <a:pt x="867" y="34"/>
                  <a:pt x="870" y="32"/>
                </a:cubicBezTo>
                <a:close/>
                <a:moveTo>
                  <a:pt x="864" y="107"/>
                </a:moveTo>
                <a:cubicBezTo>
                  <a:pt x="868" y="108"/>
                  <a:pt x="872" y="110"/>
                  <a:pt x="874" y="109"/>
                </a:cubicBezTo>
                <a:cubicBezTo>
                  <a:pt x="873" y="108"/>
                  <a:pt x="873" y="108"/>
                  <a:pt x="873" y="107"/>
                </a:cubicBezTo>
                <a:cubicBezTo>
                  <a:pt x="869" y="109"/>
                  <a:pt x="866" y="104"/>
                  <a:pt x="864" y="107"/>
                </a:cubicBezTo>
                <a:close/>
                <a:moveTo>
                  <a:pt x="848" y="663"/>
                </a:moveTo>
                <a:cubicBezTo>
                  <a:pt x="850" y="660"/>
                  <a:pt x="851" y="663"/>
                  <a:pt x="854" y="663"/>
                </a:cubicBezTo>
                <a:cubicBezTo>
                  <a:pt x="854" y="661"/>
                  <a:pt x="851" y="660"/>
                  <a:pt x="855" y="661"/>
                </a:cubicBezTo>
                <a:cubicBezTo>
                  <a:pt x="855" y="658"/>
                  <a:pt x="853" y="659"/>
                  <a:pt x="853" y="657"/>
                </a:cubicBezTo>
                <a:cubicBezTo>
                  <a:pt x="849" y="659"/>
                  <a:pt x="847" y="655"/>
                  <a:pt x="842" y="655"/>
                </a:cubicBezTo>
                <a:cubicBezTo>
                  <a:pt x="844" y="659"/>
                  <a:pt x="845" y="660"/>
                  <a:pt x="848" y="663"/>
                </a:cubicBezTo>
                <a:close/>
                <a:moveTo>
                  <a:pt x="845" y="652"/>
                </a:moveTo>
                <a:cubicBezTo>
                  <a:pt x="850" y="656"/>
                  <a:pt x="861" y="657"/>
                  <a:pt x="863" y="656"/>
                </a:cubicBezTo>
                <a:cubicBezTo>
                  <a:pt x="859" y="652"/>
                  <a:pt x="852" y="653"/>
                  <a:pt x="845" y="652"/>
                </a:cubicBezTo>
                <a:close/>
                <a:moveTo>
                  <a:pt x="847" y="801"/>
                </a:moveTo>
                <a:cubicBezTo>
                  <a:pt x="845" y="801"/>
                  <a:pt x="841" y="799"/>
                  <a:pt x="841" y="802"/>
                </a:cubicBezTo>
                <a:cubicBezTo>
                  <a:pt x="843" y="802"/>
                  <a:pt x="847" y="804"/>
                  <a:pt x="847" y="801"/>
                </a:cubicBezTo>
                <a:close/>
                <a:moveTo>
                  <a:pt x="879" y="83"/>
                </a:moveTo>
                <a:cubicBezTo>
                  <a:pt x="879" y="84"/>
                  <a:pt x="878" y="86"/>
                  <a:pt x="879" y="86"/>
                </a:cubicBezTo>
                <a:cubicBezTo>
                  <a:pt x="880" y="82"/>
                  <a:pt x="884" y="90"/>
                  <a:pt x="885" y="84"/>
                </a:cubicBezTo>
                <a:cubicBezTo>
                  <a:pt x="882" y="85"/>
                  <a:pt x="881" y="83"/>
                  <a:pt x="879" y="83"/>
                </a:cubicBezTo>
                <a:close/>
                <a:moveTo>
                  <a:pt x="902" y="796"/>
                </a:moveTo>
                <a:cubicBezTo>
                  <a:pt x="904" y="794"/>
                  <a:pt x="903" y="791"/>
                  <a:pt x="906" y="790"/>
                </a:cubicBezTo>
                <a:cubicBezTo>
                  <a:pt x="915" y="791"/>
                  <a:pt x="915" y="791"/>
                  <a:pt x="915" y="791"/>
                </a:cubicBezTo>
                <a:cubicBezTo>
                  <a:pt x="913" y="787"/>
                  <a:pt x="907" y="787"/>
                  <a:pt x="905" y="783"/>
                </a:cubicBezTo>
                <a:cubicBezTo>
                  <a:pt x="901" y="782"/>
                  <a:pt x="897" y="780"/>
                  <a:pt x="894" y="778"/>
                </a:cubicBezTo>
                <a:cubicBezTo>
                  <a:pt x="886" y="779"/>
                  <a:pt x="880" y="776"/>
                  <a:pt x="875" y="777"/>
                </a:cubicBezTo>
                <a:cubicBezTo>
                  <a:pt x="870" y="778"/>
                  <a:pt x="862" y="783"/>
                  <a:pt x="859" y="786"/>
                </a:cubicBezTo>
                <a:cubicBezTo>
                  <a:pt x="854" y="791"/>
                  <a:pt x="860" y="795"/>
                  <a:pt x="860" y="800"/>
                </a:cubicBezTo>
                <a:cubicBezTo>
                  <a:pt x="860" y="803"/>
                  <a:pt x="857" y="807"/>
                  <a:pt x="857" y="811"/>
                </a:cubicBezTo>
                <a:cubicBezTo>
                  <a:pt x="880" y="821"/>
                  <a:pt x="896" y="802"/>
                  <a:pt x="915" y="797"/>
                </a:cubicBezTo>
                <a:cubicBezTo>
                  <a:pt x="911" y="795"/>
                  <a:pt x="907" y="797"/>
                  <a:pt x="902" y="796"/>
                </a:cubicBezTo>
                <a:close/>
                <a:moveTo>
                  <a:pt x="910" y="84"/>
                </a:moveTo>
                <a:cubicBezTo>
                  <a:pt x="911" y="84"/>
                  <a:pt x="911" y="86"/>
                  <a:pt x="911" y="87"/>
                </a:cubicBezTo>
                <a:cubicBezTo>
                  <a:pt x="914" y="87"/>
                  <a:pt x="915" y="85"/>
                  <a:pt x="917" y="84"/>
                </a:cubicBezTo>
                <a:cubicBezTo>
                  <a:pt x="917" y="81"/>
                  <a:pt x="914" y="82"/>
                  <a:pt x="915" y="80"/>
                </a:cubicBezTo>
                <a:cubicBezTo>
                  <a:pt x="912" y="79"/>
                  <a:pt x="912" y="83"/>
                  <a:pt x="910" y="84"/>
                </a:cubicBezTo>
                <a:close/>
                <a:moveTo>
                  <a:pt x="928" y="83"/>
                </a:moveTo>
                <a:cubicBezTo>
                  <a:pt x="926" y="82"/>
                  <a:pt x="925" y="81"/>
                  <a:pt x="924" y="80"/>
                </a:cubicBezTo>
                <a:cubicBezTo>
                  <a:pt x="924" y="81"/>
                  <a:pt x="923" y="81"/>
                  <a:pt x="923" y="83"/>
                </a:cubicBezTo>
                <a:cubicBezTo>
                  <a:pt x="925" y="82"/>
                  <a:pt x="927" y="85"/>
                  <a:pt x="928" y="83"/>
                </a:cubicBezTo>
                <a:close/>
                <a:moveTo>
                  <a:pt x="901" y="773"/>
                </a:moveTo>
                <a:cubicBezTo>
                  <a:pt x="899" y="771"/>
                  <a:pt x="896" y="771"/>
                  <a:pt x="896" y="771"/>
                </a:cubicBezTo>
                <a:cubicBezTo>
                  <a:pt x="897" y="771"/>
                  <a:pt x="899" y="768"/>
                  <a:pt x="897" y="768"/>
                </a:cubicBezTo>
                <a:cubicBezTo>
                  <a:pt x="896" y="770"/>
                  <a:pt x="893" y="770"/>
                  <a:pt x="893" y="773"/>
                </a:cubicBezTo>
                <a:cubicBezTo>
                  <a:pt x="895" y="773"/>
                  <a:pt x="899" y="776"/>
                  <a:pt x="901" y="773"/>
                </a:cubicBezTo>
                <a:close/>
                <a:moveTo>
                  <a:pt x="903" y="774"/>
                </a:moveTo>
                <a:cubicBezTo>
                  <a:pt x="903" y="776"/>
                  <a:pt x="903" y="778"/>
                  <a:pt x="904" y="779"/>
                </a:cubicBezTo>
                <a:cubicBezTo>
                  <a:pt x="913" y="780"/>
                  <a:pt x="931" y="782"/>
                  <a:pt x="939" y="776"/>
                </a:cubicBezTo>
                <a:cubicBezTo>
                  <a:pt x="925" y="777"/>
                  <a:pt x="912" y="781"/>
                  <a:pt x="903" y="774"/>
                </a:cubicBezTo>
                <a:close/>
                <a:moveTo>
                  <a:pt x="912" y="654"/>
                </a:moveTo>
                <a:cubicBezTo>
                  <a:pt x="911" y="658"/>
                  <a:pt x="916" y="657"/>
                  <a:pt x="917" y="655"/>
                </a:cubicBezTo>
                <a:cubicBezTo>
                  <a:pt x="914" y="656"/>
                  <a:pt x="915" y="654"/>
                  <a:pt x="912" y="654"/>
                </a:cubicBezTo>
                <a:close/>
                <a:moveTo>
                  <a:pt x="945" y="93"/>
                </a:moveTo>
                <a:cubicBezTo>
                  <a:pt x="947" y="91"/>
                  <a:pt x="946" y="91"/>
                  <a:pt x="945" y="89"/>
                </a:cubicBezTo>
                <a:cubicBezTo>
                  <a:pt x="948" y="89"/>
                  <a:pt x="949" y="88"/>
                  <a:pt x="950" y="86"/>
                </a:cubicBezTo>
                <a:cubicBezTo>
                  <a:pt x="945" y="86"/>
                  <a:pt x="941" y="86"/>
                  <a:pt x="940" y="90"/>
                </a:cubicBezTo>
                <a:cubicBezTo>
                  <a:pt x="943" y="90"/>
                  <a:pt x="944" y="92"/>
                  <a:pt x="945" y="93"/>
                </a:cubicBezTo>
                <a:close/>
                <a:moveTo>
                  <a:pt x="951" y="95"/>
                </a:moveTo>
                <a:cubicBezTo>
                  <a:pt x="952" y="95"/>
                  <a:pt x="956" y="96"/>
                  <a:pt x="956" y="95"/>
                </a:cubicBezTo>
                <a:cubicBezTo>
                  <a:pt x="954" y="94"/>
                  <a:pt x="955" y="92"/>
                  <a:pt x="955" y="91"/>
                </a:cubicBezTo>
                <a:cubicBezTo>
                  <a:pt x="951" y="91"/>
                  <a:pt x="954" y="94"/>
                  <a:pt x="951" y="95"/>
                </a:cubicBezTo>
                <a:close/>
                <a:moveTo>
                  <a:pt x="940" y="579"/>
                </a:moveTo>
                <a:cubicBezTo>
                  <a:pt x="936" y="576"/>
                  <a:pt x="932" y="578"/>
                  <a:pt x="928" y="576"/>
                </a:cubicBezTo>
                <a:cubicBezTo>
                  <a:pt x="931" y="583"/>
                  <a:pt x="937" y="581"/>
                  <a:pt x="940" y="579"/>
                </a:cubicBezTo>
                <a:close/>
                <a:moveTo>
                  <a:pt x="993" y="33"/>
                </a:moveTo>
                <a:cubicBezTo>
                  <a:pt x="989" y="32"/>
                  <a:pt x="976" y="30"/>
                  <a:pt x="973" y="33"/>
                </a:cubicBezTo>
                <a:cubicBezTo>
                  <a:pt x="980" y="31"/>
                  <a:pt x="988" y="38"/>
                  <a:pt x="993" y="33"/>
                </a:cubicBezTo>
                <a:close/>
                <a:moveTo>
                  <a:pt x="975" y="587"/>
                </a:moveTo>
                <a:cubicBezTo>
                  <a:pt x="974" y="586"/>
                  <a:pt x="973" y="586"/>
                  <a:pt x="973" y="585"/>
                </a:cubicBezTo>
                <a:cubicBezTo>
                  <a:pt x="974" y="586"/>
                  <a:pt x="978" y="585"/>
                  <a:pt x="978" y="583"/>
                </a:cubicBezTo>
                <a:cubicBezTo>
                  <a:pt x="974" y="582"/>
                  <a:pt x="971" y="580"/>
                  <a:pt x="968" y="578"/>
                </a:cubicBezTo>
                <a:cubicBezTo>
                  <a:pt x="969" y="578"/>
                  <a:pt x="970" y="578"/>
                  <a:pt x="969" y="577"/>
                </a:cubicBezTo>
                <a:cubicBezTo>
                  <a:pt x="967" y="575"/>
                  <a:pt x="961" y="572"/>
                  <a:pt x="959" y="576"/>
                </a:cubicBezTo>
                <a:cubicBezTo>
                  <a:pt x="961" y="579"/>
                  <a:pt x="967" y="577"/>
                  <a:pt x="966" y="582"/>
                </a:cubicBezTo>
                <a:cubicBezTo>
                  <a:pt x="963" y="580"/>
                  <a:pt x="956" y="581"/>
                  <a:pt x="953" y="584"/>
                </a:cubicBezTo>
                <a:cubicBezTo>
                  <a:pt x="961" y="579"/>
                  <a:pt x="968" y="590"/>
                  <a:pt x="975" y="587"/>
                </a:cubicBezTo>
                <a:close/>
                <a:moveTo>
                  <a:pt x="977" y="268"/>
                </a:moveTo>
                <a:cubicBezTo>
                  <a:pt x="980" y="268"/>
                  <a:pt x="982" y="269"/>
                  <a:pt x="982" y="266"/>
                </a:cubicBezTo>
                <a:cubicBezTo>
                  <a:pt x="980" y="266"/>
                  <a:pt x="978" y="267"/>
                  <a:pt x="977" y="268"/>
                </a:cubicBezTo>
                <a:close/>
                <a:moveTo>
                  <a:pt x="980" y="265"/>
                </a:moveTo>
                <a:cubicBezTo>
                  <a:pt x="982" y="264"/>
                  <a:pt x="984" y="263"/>
                  <a:pt x="984" y="260"/>
                </a:cubicBezTo>
                <a:cubicBezTo>
                  <a:pt x="984" y="259"/>
                  <a:pt x="977" y="259"/>
                  <a:pt x="977" y="262"/>
                </a:cubicBezTo>
                <a:cubicBezTo>
                  <a:pt x="981" y="261"/>
                  <a:pt x="978" y="265"/>
                  <a:pt x="980" y="265"/>
                </a:cubicBezTo>
                <a:close/>
                <a:moveTo>
                  <a:pt x="979" y="251"/>
                </a:moveTo>
                <a:cubicBezTo>
                  <a:pt x="987" y="254"/>
                  <a:pt x="993" y="253"/>
                  <a:pt x="1000" y="250"/>
                </a:cubicBezTo>
                <a:cubicBezTo>
                  <a:pt x="993" y="250"/>
                  <a:pt x="983" y="245"/>
                  <a:pt x="979" y="251"/>
                </a:cubicBezTo>
                <a:close/>
                <a:moveTo>
                  <a:pt x="960" y="802"/>
                </a:moveTo>
                <a:cubicBezTo>
                  <a:pt x="963" y="804"/>
                  <a:pt x="970" y="805"/>
                  <a:pt x="973" y="805"/>
                </a:cubicBezTo>
                <a:cubicBezTo>
                  <a:pt x="970" y="804"/>
                  <a:pt x="963" y="798"/>
                  <a:pt x="960" y="802"/>
                </a:cubicBezTo>
                <a:close/>
                <a:moveTo>
                  <a:pt x="1014" y="85"/>
                </a:moveTo>
                <a:cubicBezTo>
                  <a:pt x="1014" y="82"/>
                  <a:pt x="1017" y="82"/>
                  <a:pt x="1018" y="80"/>
                </a:cubicBezTo>
                <a:cubicBezTo>
                  <a:pt x="1013" y="82"/>
                  <a:pt x="1013" y="76"/>
                  <a:pt x="1010" y="78"/>
                </a:cubicBezTo>
                <a:cubicBezTo>
                  <a:pt x="1012" y="79"/>
                  <a:pt x="1008" y="81"/>
                  <a:pt x="1006" y="81"/>
                </a:cubicBezTo>
                <a:cubicBezTo>
                  <a:pt x="1004" y="81"/>
                  <a:pt x="1006" y="77"/>
                  <a:pt x="1003" y="78"/>
                </a:cubicBezTo>
                <a:cubicBezTo>
                  <a:pt x="1001" y="80"/>
                  <a:pt x="997" y="79"/>
                  <a:pt x="997" y="84"/>
                </a:cubicBezTo>
                <a:cubicBezTo>
                  <a:pt x="1000" y="83"/>
                  <a:pt x="1000" y="85"/>
                  <a:pt x="1001" y="86"/>
                </a:cubicBezTo>
                <a:cubicBezTo>
                  <a:pt x="1004" y="83"/>
                  <a:pt x="1010" y="83"/>
                  <a:pt x="1014" y="85"/>
                </a:cubicBezTo>
                <a:close/>
                <a:moveTo>
                  <a:pt x="965" y="790"/>
                </a:moveTo>
                <a:cubicBezTo>
                  <a:pt x="971" y="790"/>
                  <a:pt x="976" y="792"/>
                  <a:pt x="981" y="790"/>
                </a:cubicBezTo>
                <a:cubicBezTo>
                  <a:pt x="977" y="786"/>
                  <a:pt x="968" y="785"/>
                  <a:pt x="965" y="790"/>
                </a:cubicBezTo>
                <a:close/>
                <a:moveTo>
                  <a:pt x="991" y="259"/>
                </a:moveTo>
                <a:cubicBezTo>
                  <a:pt x="992" y="261"/>
                  <a:pt x="998" y="263"/>
                  <a:pt x="1000" y="261"/>
                </a:cubicBezTo>
                <a:cubicBezTo>
                  <a:pt x="998" y="260"/>
                  <a:pt x="993" y="258"/>
                  <a:pt x="991" y="259"/>
                </a:cubicBezTo>
                <a:close/>
                <a:moveTo>
                  <a:pt x="976" y="656"/>
                </a:moveTo>
                <a:cubicBezTo>
                  <a:pt x="976" y="659"/>
                  <a:pt x="976" y="659"/>
                  <a:pt x="976" y="659"/>
                </a:cubicBezTo>
                <a:cubicBezTo>
                  <a:pt x="984" y="665"/>
                  <a:pt x="994" y="658"/>
                  <a:pt x="1004" y="660"/>
                </a:cubicBezTo>
                <a:cubicBezTo>
                  <a:pt x="999" y="656"/>
                  <a:pt x="988" y="658"/>
                  <a:pt x="987" y="653"/>
                </a:cubicBezTo>
                <a:cubicBezTo>
                  <a:pt x="983" y="653"/>
                  <a:pt x="982" y="658"/>
                  <a:pt x="976" y="656"/>
                </a:cubicBezTo>
                <a:close/>
                <a:moveTo>
                  <a:pt x="1002" y="194"/>
                </a:moveTo>
                <a:cubicBezTo>
                  <a:pt x="1005" y="194"/>
                  <a:pt x="1010" y="196"/>
                  <a:pt x="1011" y="194"/>
                </a:cubicBezTo>
                <a:cubicBezTo>
                  <a:pt x="1008" y="194"/>
                  <a:pt x="1004" y="191"/>
                  <a:pt x="1002" y="194"/>
                </a:cubicBezTo>
                <a:close/>
                <a:moveTo>
                  <a:pt x="1021" y="35"/>
                </a:moveTo>
                <a:cubicBezTo>
                  <a:pt x="1018" y="35"/>
                  <a:pt x="1014" y="33"/>
                  <a:pt x="1013" y="35"/>
                </a:cubicBezTo>
                <a:cubicBezTo>
                  <a:pt x="1017" y="37"/>
                  <a:pt x="1024" y="36"/>
                  <a:pt x="1026" y="40"/>
                </a:cubicBezTo>
                <a:cubicBezTo>
                  <a:pt x="1024" y="42"/>
                  <a:pt x="1020" y="40"/>
                  <a:pt x="1020" y="43"/>
                </a:cubicBezTo>
                <a:cubicBezTo>
                  <a:pt x="1030" y="45"/>
                  <a:pt x="1046" y="46"/>
                  <a:pt x="1062" y="49"/>
                </a:cubicBezTo>
                <a:cubicBezTo>
                  <a:pt x="1066" y="43"/>
                  <a:pt x="1080" y="52"/>
                  <a:pt x="1086" y="46"/>
                </a:cubicBezTo>
                <a:cubicBezTo>
                  <a:pt x="1078" y="45"/>
                  <a:pt x="1074" y="46"/>
                  <a:pt x="1070" y="42"/>
                </a:cubicBezTo>
                <a:cubicBezTo>
                  <a:pt x="1084" y="37"/>
                  <a:pt x="1101" y="48"/>
                  <a:pt x="1110" y="39"/>
                </a:cubicBezTo>
                <a:cubicBezTo>
                  <a:pt x="1076" y="36"/>
                  <a:pt x="1048" y="29"/>
                  <a:pt x="1019" y="27"/>
                </a:cubicBezTo>
                <a:cubicBezTo>
                  <a:pt x="1017" y="32"/>
                  <a:pt x="1023" y="33"/>
                  <a:pt x="1021" y="35"/>
                </a:cubicBezTo>
                <a:close/>
                <a:moveTo>
                  <a:pt x="997" y="589"/>
                </a:moveTo>
                <a:cubicBezTo>
                  <a:pt x="992" y="589"/>
                  <a:pt x="992" y="589"/>
                  <a:pt x="992" y="589"/>
                </a:cubicBezTo>
                <a:cubicBezTo>
                  <a:pt x="992" y="592"/>
                  <a:pt x="992" y="592"/>
                  <a:pt x="992" y="592"/>
                </a:cubicBezTo>
                <a:cubicBezTo>
                  <a:pt x="995" y="592"/>
                  <a:pt x="996" y="593"/>
                  <a:pt x="997" y="589"/>
                </a:cubicBezTo>
                <a:close/>
                <a:moveTo>
                  <a:pt x="989" y="806"/>
                </a:moveTo>
                <a:cubicBezTo>
                  <a:pt x="992" y="808"/>
                  <a:pt x="995" y="806"/>
                  <a:pt x="1001" y="807"/>
                </a:cubicBezTo>
                <a:cubicBezTo>
                  <a:pt x="999" y="804"/>
                  <a:pt x="991" y="799"/>
                  <a:pt x="989" y="806"/>
                </a:cubicBezTo>
                <a:close/>
                <a:moveTo>
                  <a:pt x="1006" y="614"/>
                </a:moveTo>
                <a:cubicBezTo>
                  <a:pt x="1006" y="617"/>
                  <a:pt x="1006" y="617"/>
                  <a:pt x="1006" y="617"/>
                </a:cubicBezTo>
                <a:cubicBezTo>
                  <a:pt x="1010" y="618"/>
                  <a:pt x="1019" y="617"/>
                  <a:pt x="1015" y="613"/>
                </a:cubicBezTo>
                <a:cubicBezTo>
                  <a:pt x="1014" y="615"/>
                  <a:pt x="1011" y="614"/>
                  <a:pt x="1006" y="614"/>
                </a:cubicBezTo>
                <a:close/>
                <a:moveTo>
                  <a:pt x="1088" y="254"/>
                </a:moveTo>
                <a:cubicBezTo>
                  <a:pt x="1083" y="246"/>
                  <a:pt x="1069" y="245"/>
                  <a:pt x="1061" y="240"/>
                </a:cubicBezTo>
                <a:cubicBezTo>
                  <a:pt x="1053" y="245"/>
                  <a:pt x="1039" y="239"/>
                  <a:pt x="1030" y="244"/>
                </a:cubicBezTo>
                <a:cubicBezTo>
                  <a:pt x="1050" y="251"/>
                  <a:pt x="1070" y="251"/>
                  <a:pt x="1088" y="254"/>
                </a:cubicBezTo>
                <a:close/>
                <a:moveTo>
                  <a:pt x="1038" y="590"/>
                </a:moveTo>
                <a:cubicBezTo>
                  <a:pt x="1034" y="590"/>
                  <a:pt x="1033" y="588"/>
                  <a:pt x="1029" y="588"/>
                </a:cubicBezTo>
                <a:cubicBezTo>
                  <a:pt x="1029" y="589"/>
                  <a:pt x="1028" y="590"/>
                  <a:pt x="1028" y="591"/>
                </a:cubicBezTo>
                <a:cubicBezTo>
                  <a:pt x="1030" y="594"/>
                  <a:pt x="1035" y="591"/>
                  <a:pt x="1038" y="590"/>
                </a:cubicBezTo>
                <a:close/>
                <a:moveTo>
                  <a:pt x="1050" y="254"/>
                </a:moveTo>
                <a:cubicBezTo>
                  <a:pt x="1050" y="257"/>
                  <a:pt x="1050" y="257"/>
                  <a:pt x="1050" y="257"/>
                </a:cubicBezTo>
                <a:cubicBezTo>
                  <a:pt x="1052" y="256"/>
                  <a:pt x="1053" y="258"/>
                  <a:pt x="1055" y="257"/>
                </a:cubicBezTo>
                <a:cubicBezTo>
                  <a:pt x="1052" y="257"/>
                  <a:pt x="1054" y="253"/>
                  <a:pt x="1052" y="253"/>
                </a:cubicBezTo>
                <a:cubicBezTo>
                  <a:pt x="1052" y="254"/>
                  <a:pt x="1051" y="254"/>
                  <a:pt x="1050" y="254"/>
                </a:cubicBezTo>
                <a:close/>
                <a:moveTo>
                  <a:pt x="1043" y="659"/>
                </a:moveTo>
                <a:cubicBezTo>
                  <a:pt x="1043" y="662"/>
                  <a:pt x="1041" y="662"/>
                  <a:pt x="1042" y="665"/>
                </a:cubicBezTo>
                <a:cubicBezTo>
                  <a:pt x="1046" y="664"/>
                  <a:pt x="1046" y="665"/>
                  <a:pt x="1050" y="666"/>
                </a:cubicBezTo>
                <a:cubicBezTo>
                  <a:pt x="1050" y="663"/>
                  <a:pt x="1051" y="661"/>
                  <a:pt x="1052" y="659"/>
                </a:cubicBezTo>
                <a:cubicBezTo>
                  <a:pt x="1049" y="660"/>
                  <a:pt x="1048" y="659"/>
                  <a:pt x="1045" y="657"/>
                </a:cubicBezTo>
                <a:cubicBezTo>
                  <a:pt x="1045" y="661"/>
                  <a:pt x="1044" y="657"/>
                  <a:pt x="1043" y="659"/>
                </a:cubicBezTo>
                <a:close/>
                <a:moveTo>
                  <a:pt x="1067" y="308"/>
                </a:moveTo>
                <a:cubicBezTo>
                  <a:pt x="1067" y="308"/>
                  <a:pt x="1066" y="307"/>
                  <a:pt x="1067" y="306"/>
                </a:cubicBezTo>
                <a:cubicBezTo>
                  <a:pt x="1065" y="306"/>
                  <a:pt x="1063" y="306"/>
                  <a:pt x="1062" y="308"/>
                </a:cubicBezTo>
                <a:cubicBezTo>
                  <a:pt x="1064" y="310"/>
                  <a:pt x="1066" y="310"/>
                  <a:pt x="1067" y="308"/>
                </a:cubicBezTo>
                <a:close/>
                <a:moveTo>
                  <a:pt x="1068" y="290"/>
                </a:moveTo>
                <a:cubicBezTo>
                  <a:pt x="1071" y="290"/>
                  <a:pt x="1074" y="290"/>
                  <a:pt x="1074" y="289"/>
                </a:cubicBezTo>
                <a:cubicBezTo>
                  <a:pt x="1073" y="287"/>
                  <a:pt x="1069" y="288"/>
                  <a:pt x="1068" y="290"/>
                </a:cubicBezTo>
                <a:close/>
                <a:moveTo>
                  <a:pt x="1079" y="96"/>
                </a:moveTo>
                <a:cubicBezTo>
                  <a:pt x="1081" y="95"/>
                  <a:pt x="1084" y="97"/>
                  <a:pt x="1084" y="95"/>
                </a:cubicBezTo>
                <a:cubicBezTo>
                  <a:pt x="1083" y="94"/>
                  <a:pt x="1079" y="93"/>
                  <a:pt x="1079" y="96"/>
                </a:cubicBezTo>
                <a:close/>
                <a:moveTo>
                  <a:pt x="1088" y="269"/>
                </a:moveTo>
                <a:cubicBezTo>
                  <a:pt x="1085" y="266"/>
                  <a:pt x="1076" y="266"/>
                  <a:pt x="1071" y="267"/>
                </a:cubicBezTo>
                <a:cubicBezTo>
                  <a:pt x="1071" y="268"/>
                  <a:pt x="1071" y="269"/>
                  <a:pt x="1072" y="270"/>
                </a:cubicBezTo>
                <a:cubicBezTo>
                  <a:pt x="1075" y="268"/>
                  <a:pt x="1084" y="274"/>
                  <a:pt x="1088" y="269"/>
                </a:cubicBezTo>
                <a:close/>
                <a:moveTo>
                  <a:pt x="1067" y="595"/>
                </a:moveTo>
                <a:cubicBezTo>
                  <a:pt x="1068" y="595"/>
                  <a:pt x="1065" y="591"/>
                  <a:pt x="1069" y="591"/>
                </a:cubicBezTo>
                <a:cubicBezTo>
                  <a:pt x="1074" y="592"/>
                  <a:pt x="1078" y="594"/>
                  <a:pt x="1083" y="595"/>
                </a:cubicBezTo>
                <a:cubicBezTo>
                  <a:pt x="1087" y="589"/>
                  <a:pt x="1095" y="580"/>
                  <a:pt x="1093" y="568"/>
                </a:cubicBezTo>
                <a:cubicBezTo>
                  <a:pt x="1089" y="568"/>
                  <a:pt x="1089" y="568"/>
                  <a:pt x="1089" y="568"/>
                </a:cubicBezTo>
                <a:cubicBezTo>
                  <a:pt x="1087" y="569"/>
                  <a:pt x="1090" y="572"/>
                  <a:pt x="1087" y="572"/>
                </a:cubicBezTo>
                <a:cubicBezTo>
                  <a:pt x="1086" y="571"/>
                  <a:pt x="1084" y="571"/>
                  <a:pt x="1084" y="570"/>
                </a:cubicBezTo>
                <a:cubicBezTo>
                  <a:pt x="1081" y="572"/>
                  <a:pt x="1076" y="572"/>
                  <a:pt x="1072" y="572"/>
                </a:cubicBezTo>
                <a:cubicBezTo>
                  <a:pt x="1072" y="571"/>
                  <a:pt x="1070" y="570"/>
                  <a:pt x="1070" y="568"/>
                </a:cubicBezTo>
                <a:cubicBezTo>
                  <a:pt x="1064" y="568"/>
                  <a:pt x="1064" y="568"/>
                  <a:pt x="1064" y="568"/>
                </a:cubicBezTo>
                <a:cubicBezTo>
                  <a:pt x="1064" y="569"/>
                  <a:pt x="1064" y="571"/>
                  <a:pt x="1064" y="572"/>
                </a:cubicBezTo>
                <a:cubicBezTo>
                  <a:pt x="1071" y="573"/>
                  <a:pt x="1087" y="572"/>
                  <a:pt x="1084" y="583"/>
                </a:cubicBezTo>
                <a:cubicBezTo>
                  <a:pt x="1078" y="582"/>
                  <a:pt x="1071" y="587"/>
                  <a:pt x="1065" y="587"/>
                </a:cubicBezTo>
                <a:cubicBezTo>
                  <a:pt x="1064" y="585"/>
                  <a:pt x="1064" y="583"/>
                  <a:pt x="1062" y="582"/>
                </a:cubicBezTo>
                <a:cubicBezTo>
                  <a:pt x="1061" y="585"/>
                  <a:pt x="1059" y="586"/>
                  <a:pt x="1058" y="589"/>
                </a:cubicBezTo>
                <a:cubicBezTo>
                  <a:pt x="1059" y="590"/>
                  <a:pt x="1062" y="591"/>
                  <a:pt x="1063" y="594"/>
                </a:cubicBezTo>
                <a:cubicBezTo>
                  <a:pt x="1061" y="596"/>
                  <a:pt x="1057" y="600"/>
                  <a:pt x="1059" y="604"/>
                </a:cubicBezTo>
                <a:cubicBezTo>
                  <a:pt x="1063" y="602"/>
                  <a:pt x="1063" y="595"/>
                  <a:pt x="1064" y="593"/>
                </a:cubicBezTo>
                <a:cubicBezTo>
                  <a:pt x="1066" y="593"/>
                  <a:pt x="1065" y="595"/>
                  <a:pt x="1067" y="595"/>
                </a:cubicBezTo>
                <a:close/>
                <a:moveTo>
                  <a:pt x="1070" y="580"/>
                </a:moveTo>
                <a:cubicBezTo>
                  <a:pt x="1066" y="578"/>
                  <a:pt x="1063" y="576"/>
                  <a:pt x="1060" y="580"/>
                </a:cubicBezTo>
                <a:cubicBezTo>
                  <a:pt x="1061" y="581"/>
                  <a:pt x="1063" y="581"/>
                  <a:pt x="1064" y="583"/>
                </a:cubicBezTo>
                <a:cubicBezTo>
                  <a:pt x="1066" y="582"/>
                  <a:pt x="1068" y="581"/>
                  <a:pt x="1070" y="580"/>
                </a:cubicBezTo>
                <a:close/>
                <a:moveTo>
                  <a:pt x="1050" y="800"/>
                </a:moveTo>
                <a:cubicBezTo>
                  <a:pt x="1054" y="804"/>
                  <a:pt x="1061" y="800"/>
                  <a:pt x="1063" y="797"/>
                </a:cubicBezTo>
                <a:cubicBezTo>
                  <a:pt x="1062" y="794"/>
                  <a:pt x="1063" y="789"/>
                  <a:pt x="1060" y="788"/>
                </a:cubicBezTo>
                <a:cubicBezTo>
                  <a:pt x="1054" y="789"/>
                  <a:pt x="1053" y="795"/>
                  <a:pt x="1050" y="800"/>
                </a:cubicBezTo>
                <a:close/>
                <a:moveTo>
                  <a:pt x="1054" y="778"/>
                </a:moveTo>
                <a:cubicBezTo>
                  <a:pt x="1054" y="779"/>
                  <a:pt x="1053" y="779"/>
                  <a:pt x="1053" y="780"/>
                </a:cubicBezTo>
                <a:cubicBezTo>
                  <a:pt x="1057" y="783"/>
                  <a:pt x="1067" y="780"/>
                  <a:pt x="1071" y="785"/>
                </a:cubicBezTo>
                <a:cubicBezTo>
                  <a:pt x="1074" y="781"/>
                  <a:pt x="1081" y="783"/>
                  <a:pt x="1084" y="780"/>
                </a:cubicBezTo>
                <a:cubicBezTo>
                  <a:pt x="1077" y="776"/>
                  <a:pt x="1065" y="780"/>
                  <a:pt x="1054" y="778"/>
                </a:cubicBezTo>
                <a:close/>
                <a:moveTo>
                  <a:pt x="1061" y="681"/>
                </a:moveTo>
                <a:cubicBezTo>
                  <a:pt x="1065" y="680"/>
                  <a:pt x="1064" y="683"/>
                  <a:pt x="1066" y="683"/>
                </a:cubicBezTo>
                <a:cubicBezTo>
                  <a:pt x="1065" y="681"/>
                  <a:pt x="1070" y="683"/>
                  <a:pt x="1070" y="681"/>
                </a:cubicBezTo>
                <a:cubicBezTo>
                  <a:pt x="1069" y="679"/>
                  <a:pt x="1062" y="676"/>
                  <a:pt x="1061" y="681"/>
                </a:cubicBezTo>
                <a:close/>
                <a:moveTo>
                  <a:pt x="1069" y="559"/>
                </a:moveTo>
                <a:cubicBezTo>
                  <a:pt x="1069" y="561"/>
                  <a:pt x="1072" y="560"/>
                  <a:pt x="1072" y="561"/>
                </a:cubicBezTo>
                <a:cubicBezTo>
                  <a:pt x="1070" y="563"/>
                  <a:pt x="1067" y="562"/>
                  <a:pt x="1067" y="565"/>
                </a:cubicBezTo>
                <a:cubicBezTo>
                  <a:pt x="1070" y="565"/>
                  <a:pt x="1074" y="565"/>
                  <a:pt x="1076" y="564"/>
                </a:cubicBezTo>
                <a:cubicBezTo>
                  <a:pt x="1079" y="562"/>
                  <a:pt x="1072" y="552"/>
                  <a:pt x="1069" y="559"/>
                </a:cubicBezTo>
                <a:close/>
                <a:moveTo>
                  <a:pt x="1086" y="263"/>
                </a:moveTo>
                <a:cubicBezTo>
                  <a:pt x="1086" y="265"/>
                  <a:pt x="1092" y="264"/>
                  <a:pt x="1093" y="263"/>
                </a:cubicBezTo>
                <a:cubicBezTo>
                  <a:pt x="1092" y="262"/>
                  <a:pt x="1086" y="260"/>
                  <a:pt x="1086" y="263"/>
                </a:cubicBezTo>
                <a:close/>
                <a:moveTo>
                  <a:pt x="1074" y="717"/>
                </a:moveTo>
                <a:cubicBezTo>
                  <a:pt x="1079" y="719"/>
                  <a:pt x="1083" y="717"/>
                  <a:pt x="1087" y="714"/>
                </a:cubicBezTo>
                <a:cubicBezTo>
                  <a:pt x="1083" y="713"/>
                  <a:pt x="1075" y="714"/>
                  <a:pt x="1074" y="717"/>
                </a:cubicBezTo>
                <a:close/>
                <a:moveTo>
                  <a:pt x="1092" y="531"/>
                </a:moveTo>
                <a:cubicBezTo>
                  <a:pt x="1093" y="529"/>
                  <a:pt x="1099" y="528"/>
                  <a:pt x="1097" y="525"/>
                </a:cubicBezTo>
                <a:cubicBezTo>
                  <a:pt x="1095" y="526"/>
                  <a:pt x="1088" y="524"/>
                  <a:pt x="1086" y="523"/>
                </a:cubicBezTo>
                <a:cubicBezTo>
                  <a:pt x="1088" y="526"/>
                  <a:pt x="1087" y="531"/>
                  <a:pt x="1092" y="531"/>
                </a:cubicBezTo>
                <a:close/>
                <a:moveTo>
                  <a:pt x="1109" y="524"/>
                </a:moveTo>
                <a:cubicBezTo>
                  <a:pt x="1111" y="525"/>
                  <a:pt x="1112" y="527"/>
                  <a:pt x="1115" y="526"/>
                </a:cubicBezTo>
                <a:cubicBezTo>
                  <a:pt x="1115" y="523"/>
                  <a:pt x="1111" y="520"/>
                  <a:pt x="1109" y="524"/>
                </a:cubicBezTo>
                <a:close/>
                <a:moveTo>
                  <a:pt x="1111" y="530"/>
                </a:moveTo>
                <a:cubicBezTo>
                  <a:pt x="1113" y="531"/>
                  <a:pt x="1116" y="529"/>
                  <a:pt x="1117" y="527"/>
                </a:cubicBezTo>
                <a:cubicBezTo>
                  <a:pt x="1114" y="527"/>
                  <a:pt x="1113" y="529"/>
                  <a:pt x="1111" y="530"/>
                </a:cubicBezTo>
                <a:close/>
                <a:moveTo>
                  <a:pt x="1126" y="473"/>
                </a:moveTo>
                <a:cubicBezTo>
                  <a:pt x="1121" y="473"/>
                  <a:pt x="1119" y="475"/>
                  <a:pt x="1115" y="475"/>
                </a:cubicBezTo>
                <a:cubicBezTo>
                  <a:pt x="1115" y="479"/>
                  <a:pt x="1118" y="479"/>
                  <a:pt x="1120" y="481"/>
                </a:cubicBezTo>
                <a:cubicBezTo>
                  <a:pt x="1119" y="475"/>
                  <a:pt x="1123" y="475"/>
                  <a:pt x="1126" y="473"/>
                </a:cubicBezTo>
                <a:close/>
                <a:moveTo>
                  <a:pt x="1126" y="570"/>
                </a:moveTo>
                <a:cubicBezTo>
                  <a:pt x="1130" y="571"/>
                  <a:pt x="1130" y="566"/>
                  <a:pt x="1134" y="567"/>
                </a:cubicBezTo>
                <a:cubicBezTo>
                  <a:pt x="1132" y="558"/>
                  <a:pt x="1117" y="565"/>
                  <a:pt x="1114" y="567"/>
                </a:cubicBezTo>
                <a:cubicBezTo>
                  <a:pt x="1116" y="568"/>
                  <a:pt x="1113" y="570"/>
                  <a:pt x="1113" y="571"/>
                </a:cubicBezTo>
                <a:cubicBezTo>
                  <a:pt x="1115" y="575"/>
                  <a:pt x="1121" y="575"/>
                  <a:pt x="1125" y="574"/>
                </a:cubicBezTo>
                <a:cubicBezTo>
                  <a:pt x="1121" y="574"/>
                  <a:pt x="1119" y="568"/>
                  <a:pt x="1120" y="566"/>
                </a:cubicBezTo>
                <a:cubicBezTo>
                  <a:pt x="1124" y="566"/>
                  <a:pt x="1123" y="569"/>
                  <a:pt x="1126" y="570"/>
                </a:cubicBezTo>
                <a:close/>
                <a:moveTo>
                  <a:pt x="1131" y="304"/>
                </a:moveTo>
                <a:cubicBezTo>
                  <a:pt x="1132" y="304"/>
                  <a:pt x="1136" y="301"/>
                  <a:pt x="1133" y="299"/>
                </a:cubicBezTo>
                <a:cubicBezTo>
                  <a:pt x="1132" y="302"/>
                  <a:pt x="1128" y="299"/>
                  <a:pt x="1126" y="303"/>
                </a:cubicBezTo>
                <a:cubicBezTo>
                  <a:pt x="1129" y="303"/>
                  <a:pt x="1129" y="305"/>
                  <a:pt x="1131" y="304"/>
                </a:cubicBezTo>
                <a:close/>
                <a:moveTo>
                  <a:pt x="1121" y="433"/>
                </a:moveTo>
                <a:cubicBezTo>
                  <a:pt x="1122" y="434"/>
                  <a:pt x="1123" y="436"/>
                  <a:pt x="1121" y="438"/>
                </a:cubicBezTo>
                <a:cubicBezTo>
                  <a:pt x="1128" y="439"/>
                  <a:pt x="1123" y="428"/>
                  <a:pt x="1121" y="433"/>
                </a:cubicBezTo>
                <a:close/>
                <a:moveTo>
                  <a:pt x="1120" y="522"/>
                </a:moveTo>
                <a:cubicBezTo>
                  <a:pt x="1119" y="523"/>
                  <a:pt x="1119" y="526"/>
                  <a:pt x="1119" y="528"/>
                </a:cubicBezTo>
                <a:cubicBezTo>
                  <a:pt x="1128" y="528"/>
                  <a:pt x="1122" y="528"/>
                  <a:pt x="1125" y="523"/>
                </a:cubicBezTo>
                <a:cubicBezTo>
                  <a:pt x="1122" y="524"/>
                  <a:pt x="1123" y="522"/>
                  <a:pt x="1120" y="522"/>
                </a:cubicBezTo>
                <a:close/>
                <a:moveTo>
                  <a:pt x="1132" y="290"/>
                </a:moveTo>
                <a:cubicBezTo>
                  <a:pt x="1135" y="292"/>
                  <a:pt x="1138" y="292"/>
                  <a:pt x="1139" y="288"/>
                </a:cubicBezTo>
                <a:cubicBezTo>
                  <a:pt x="1137" y="289"/>
                  <a:pt x="1136" y="287"/>
                  <a:pt x="1137" y="285"/>
                </a:cubicBezTo>
                <a:cubicBezTo>
                  <a:pt x="1132" y="285"/>
                  <a:pt x="1132" y="285"/>
                  <a:pt x="1132" y="285"/>
                </a:cubicBezTo>
                <a:cubicBezTo>
                  <a:pt x="1133" y="288"/>
                  <a:pt x="1135" y="288"/>
                  <a:pt x="1132" y="290"/>
                </a:cubicBezTo>
                <a:close/>
                <a:moveTo>
                  <a:pt x="1131" y="442"/>
                </a:moveTo>
                <a:cubicBezTo>
                  <a:pt x="1129" y="442"/>
                  <a:pt x="1128" y="444"/>
                  <a:pt x="1127" y="445"/>
                </a:cubicBezTo>
                <a:cubicBezTo>
                  <a:pt x="1130" y="444"/>
                  <a:pt x="1133" y="445"/>
                  <a:pt x="1136" y="446"/>
                </a:cubicBezTo>
                <a:cubicBezTo>
                  <a:pt x="1135" y="443"/>
                  <a:pt x="1133" y="443"/>
                  <a:pt x="1131" y="442"/>
                </a:cubicBezTo>
                <a:close/>
                <a:moveTo>
                  <a:pt x="1131" y="562"/>
                </a:moveTo>
                <a:cubicBezTo>
                  <a:pt x="1130" y="557"/>
                  <a:pt x="1127" y="559"/>
                  <a:pt x="1124" y="557"/>
                </a:cubicBezTo>
                <a:cubicBezTo>
                  <a:pt x="1124" y="558"/>
                  <a:pt x="1123" y="558"/>
                  <a:pt x="1123" y="559"/>
                </a:cubicBezTo>
                <a:cubicBezTo>
                  <a:pt x="1125" y="562"/>
                  <a:pt x="1128" y="560"/>
                  <a:pt x="1131" y="562"/>
                </a:cubicBezTo>
                <a:close/>
                <a:moveTo>
                  <a:pt x="1148" y="284"/>
                </a:moveTo>
                <a:cubicBezTo>
                  <a:pt x="1146" y="282"/>
                  <a:pt x="1142" y="283"/>
                  <a:pt x="1140" y="284"/>
                </a:cubicBezTo>
                <a:cubicBezTo>
                  <a:pt x="1142" y="285"/>
                  <a:pt x="1148" y="286"/>
                  <a:pt x="1148" y="284"/>
                </a:cubicBezTo>
                <a:close/>
                <a:moveTo>
                  <a:pt x="1162" y="297"/>
                </a:moveTo>
                <a:cubicBezTo>
                  <a:pt x="1162" y="290"/>
                  <a:pt x="1160" y="285"/>
                  <a:pt x="1154" y="283"/>
                </a:cubicBezTo>
                <a:cubicBezTo>
                  <a:pt x="1150" y="287"/>
                  <a:pt x="1145" y="288"/>
                  <a:pt x="1147" y="294"/>
                </a:cubicBezTo>
                <a:cubicBezTo>
                  <a:pt x="1150" y="295"/>
                  <a:pt x="1152" y="296"/>
                  <a:pt x="1150" y="299"/>
                </a:cubicBezTo>
                <a:cubicBezTo>
                  <a:pt x="1155" y="298"/>
                  <a:pt x="1159" y="300"/>
                  <a:pt x="1162" y="297"/>
                </a:cubicBezTo>
                <a:close/>
                <a:moveTo>
                  <a:pt x="1140" y="527"/>
                </a:moveTo>
                <a:cubicBezTo>
                  <a:pt x="1140" y="529"/>
                  <a:pt x="1135" y="526"/>
                  <a:pt x="1137" y="529"/>
                </a:cubicBezTo>
                <a:cubicBezTo>
                  <a:pt x="1139" y="530"/>
                  <a:pt x="1143" y="528"/>
                  <a:pt x="1140" y="527"/>
                </a:cubicBezTo>
                <a:close/>
                <a:moveTo>
                  <a:pt x="1138" y="616"/>
                </a:moveTo>
                <a:cubicBezTo>
                  <a:pt x="1140" y="616"/>
                  <a:pt x="1144" y="618"/>
                  <a:pt x="1145" y="616"/>
                </a:cubicBezTo>
                <a:cubicBezTo>
                  <a:pt x="1143" y="615"/>
                  <a:pt x="1140" y="615"/>
                  <a:pt x="1138" y="616"/>
                </a:cubicBezTo>
                <a:close/>
                <a:moveTo>
                  <a:pt x="1143" y="564"/>
                </a:moveTo>
                <a:cubicBezTo>
                  <a:pt x="1144" y="565"/>
                  <a:pt x="1148" y="564"/>
                  <a:pt x="1148" y="567"/>
                </a:cubicBezTo>
                <a:cubicBezTo>
                  <a:pt x="1150" y="567"/>
                  <a:pt x="1152" y="567"/>
                  <a:pt x="1154" y="565"/>
                </a:cubicBezTo>
                <a:cubicBezTo>
                  <a:pt x="1150" y="565"/>
                  <a:pt x="1144" y="561"/>
                  <a:pt x="1143" y="564"/>
                </a:cubicBezTo>
                <a:close/>
                <a:moveTo>
                  <a:pt x="1145" y="518"/>
                </a:moveTo>
                <a:cubicBezTo>
                  <a:pt x="1147" y="520"/>
                  <a:pt x="1155" y="520"/>
                  <a:pt x="1156" y="516"/>
                </a:cubicBezTo>
                <a:cubicBezTo>
                  <a:pt x="1153" y="517"/>
                  <a:pt x="1148" y="517"/>
                  <a:pt x="1145" y="518"/>
                </a:cubicBezTo>
                <a:close/>
                <a:moveTo>
                  <a:pt x="1213" y="479"/>
                </a:moveTo>
                <a:cubicBezTo>
                  <a:pt x="1207" y="477"/>
                  <a:pt x="1196" y="473"/>
                  <a:pt x="1193" y="479"/>
                </a:cubicBezTo>
                <a:cubicBezTo>
                  <a:pt x="1190" y="478"/>
                  <a:pt x="1186" y="474"/>
                  <a:pt x="1186" y="479"/>
                </a:cubicBezTo>
                <a:cubicBezTo>
                  <a:pt x="1183" y="479"/>
                  <a:pt x="1183" y="478"/>
                  <a:pt x="1183" y="476"/>
                </a:cubicBezTo>
                <a:cubicBezTo>
                  <a:pt x="1173" y="480"/>
                  <a:pt x="1168" y="474"/>
                  <a:pt x="1157" y="478"/>
                </a:cubicBezTo>
                <a:cubicBezTo>
                  <a:pt x="1155" y="476"/>
                  <a:pt x="1159" y="474"/>
                  <a:pt x="1156" y="474"/>
                </a:cubicBezTo>
                <a:cubicBezTo>
                  <a:pt x="1154" y="476"/>
                  <a:pt x="1150" y="477"/>
                  <a:pt x="1148" y="479"/>
                </a:cubicBezTo>
                <a:cubicBezTo>
                  <a:pt x="1172" y="478"/>
                  <a:pt x="1194" y="482"/>
                  <a:pt x="1219" y="481"/>
                </a:cubicBezTo>
                <a:cubicBezTo>
                  <a:pt x="1214" y="481"/>
                  <a:pt x="1219" y="475"/>
                  <a:pt x="1213" y="476"/>
                </a:cubicBezTo>
                <a:cubicBezTo>
                  <a:pt x="1211" y="478"/>
                  <a:pt x="1216" y="479"/>
                  <a:pt x="1213" y="479"/>
                </a:cubicBezTo>
                <a:close/>
                <a:moveTo>
                  <a:pt x="1159" y="579"/>
                </a:moveTo>
                <a:cubicBezTo>
                  <a:pt x="1161" y="579"/>
                  <a:pt x="1161" y="581"/>
                  <a:pt x="1162" y="581"/>
                </a:cubicBezTo>
                <a:cubicBezTo>
                  <a:pt x="1159" y="584"/>
                  <a:pt x="1152" y="582"/>
                  <a:pt x="1151" y="587"/>
                </a:cubicBezTo>
                <a:cubicBezTo>
                  <a:pt x="1153" y="589"/>
                  <a:pt x="1160" y="585"/>
                  <a:pt x="1161" y="589"/>
                </a:cubicBezTo>
                <a:cubicBezTo>
                  <a:pt x="1152" y="589"/>
                  <a:pt x="1147" y="589"/>
                  <a:pt x="1143" y="592"/>
                </a:cubicBezTo>
                <a:cubicBezTo>
                  <a:pt x="1152" y="594"/>
                  <a:pt x="1157" y="589"/>
                  <a:pt x="1166" y="590"/>
                </a:cubicBezTo>
                <a:cubicBezTo>
                  <a:pt x="1168" y="587"/>
                  <a:pt x="1162" y="590"/>
                  <a:pt x="1164" y="587"/>
                </a:cubicBezTo>
                <a:cubicBezTo>
                  <a:pt x="1167" y="587"/>
                  <a:pt x="1167" y="587"/>
                  <a:pt x="1167" y="587"/>
                </a:cubicBezTo>
                <a:cubicBezTo>
                  <a:pt x="1168" y="583"/>
                  <a:pt x="1165" y="582"/>
                  <a:pt x="1165" y="578"/>
                </a:cubicBezTo>
                <a:cubicBezTo>
                  <a:pt x="1163" y="578"/>
                  <a:pt x="1160" y="577"/>
                  <a:pt x="1159" y="579"/>
                </a:cubicBezTo>
                <a:close/>
                <a:moveTo>
                  <a:pt x="1161" y="418"/>
                </a:moveTo>
                <a:cubicBezTo>
                  <a:pt x="1159" y="421"/>
                  <a:pt x="1157" y="423"/>
                  <a:pt x="1156" y="427"/>
                </a:cubicBezTo>
                <a:cubicBezTo>
                  <a:pt x="1157" y="428"/>
                  <a:pt x="1157" y="426"/>
                  <a:pt x="1159" y="428"/>
                </a:cubicBezTo>
                <a:cubicBezTo>
                  <a:pt x="1159" y="424"/>
                  <a:pt x="1165" y="421"/>
                  <a:pt x="1161" y="418"/>
                </a:cubicBezTo>
                <a:close/>
                <a:moveTo>
                  <a:pt x="1168" y="307"/>
                </a:moveTo>
                <a:cubicBezTo>
                  <a:pt x="1171" y="307"/>
                  <a:pt x="1174" y="306"/>
                  <a:pt x="1176" y="303"/>
                </a:cubicBezTo>
                <a:cubicBezTo>
                  <a:pt x="1171" y="304"/>
                  <a:pt x="1165" y="302"/>
                  <a:pt x="1170" y="300"/>
                </a:cubicBezTo>
                <a:cubicBezTo>
                  <a:pt x="1168" y="298"/>
                  <a:pt x="1166" y="299"/>
                  <a:pt x="1165" y="301"/>
                </a:cubicBezTo>
                <a:cubicBezTo>
                  <a:pt x="1167" y="302"/>
                  <a:pt x="1167" y="303"/>
                  <a:pt x="1168" y="307"/>
                </a:cubicBezTo>
                <a:close/>
                <a:moveTo>
                  <a:pt x="1175" y="331"/>
                </a:moveTo>
                <a:cubicBezTo>
                  <a:pt x="1173" y="325"/>
                  <a:pt x="1186" y="326"/>
                  <a:pt x="1185" y="318"/>
                </a:cubicBezTo>
                <a:cubicBezTo>
                  <a:pt x="1178" y="320"/>
                  <a:pt x="1172" y="322"/>
                  <a:pt x="1168" y="328"/>
                </a:cubicBezTo>
                <a:cubicBezTo>
                  <a:pt x="1172" y="328"/>
                  <a:pt x="1174" y="331"/>
                  <a:pt x="1171" y="334"/>
                </a:cubicBezTo>
                <a:cubicBezTo>
                  <a:pt x="1175" y="334"/>
                  <a:pt x="1177" y="335"/>
                  <a:pt x="1179" y="339"/>
                </a:cubicBezTo>
                <a:cubicBezTo>
                  <a:pt x="1183" y="339"/>
                  <a:pt x="1185" y="337"/>
                  <a:pt x="1186" y="334"/>
                </a:cubicBezTo>
                <a:cubicBezTo>
                  <a:pt x="1180" y="336"/>
                  <a:pt x="1176" y="333"/>
                  <a:pt x="1175" y="331"/>
                </a:cubicBezTo>
                <a:close/>
                <a:moveTo>
                  <a:pt x="1180" y="285"/>
                </a:moveTo>
                <a:cubicBezTo>
                  <a:pt x="1175" y="284"/>
                  <a:pt x="1181" y="281"/>
                  <a:pt x="1181" y="278"/>
                </a:cubicBezTo>
                <a:cubicBezTo>
                  <a:pt x="1174" y="275"/>
                  <a:pt x="1171" y="285"/>
                  <a:pt x="1170" y="290"/>
                </a:cubicBezTo>
                <a:cubicBezTo>
                  <a:pt x="1174" y="290"/>
                  <a:pt x="1176" y="286"/>
                  <a:pt x="1180" y="285"/>
                </a:cubicBezTo>
                <a:close/>
                <a:moveTo>
                  <a:pt x="1160" y="524"/>
                </a:moveTo>
                <a:cubicBezTo>
                  <a:pt x="1162" y="524"/>
                  <a:pt x="1164" y="525"/>
                  <a:pt x="1164" y="526"/>
                </a:cubicBezTo>
                <a:cubicBezTo>
                  <a:pt x="1163" y="526"/>
                  <a:pt x="1163" y="527"/>
                  <a:pt x="1162" y="527"/>
                </a:cubicBezTo>
                <a:cubicBezTo>
                  <a:pt x="1162" y="529"/>
                  <a:pt x="1163" y="530"/>
                  <a:pt x="1165" y="531"/>
                </a:cubicBezTo>
                <a:cubicBezTo>
                  <a:pt x="1165" y="528"/>
                  <a:pt x="1165" y="524"/>
                  <a:pt x="1166" y="523"/>
                </a:cubicBezTo>
                <a:cubicBezTo>
                  <a:pt x="1164" y="523"/>
                  <a:pt x="1161" y="523"/>
                  <a:pt x="1160" y="524"/>
                </a:cubicBezTo>
                <a:close/>
                <a:moveTo>
                  <a:pt x="1167" y="533"/>
                </a:moveTo>
                <a:cubicBezTo>
                  <a:pt x="1165" y="533"/>
                  <a:pt x="1163" y="533"/>
                  <a:pt x="1162" y="534"/>
                </a:cubicBezTo>
                <a:cubicBezTo>
                  <a:pt x="1162" y="536"/>
                  <a:pt x="1162" y="536"/>
                  <a:pt x="1162" y="536"/>
                </a:cubicBezTo>
                <a:cubicBezTo>
                  <a:pt x="1165" y="536"/>
                  <a:pt x="1167" y="536"/>
                  <a:pt x="1167" y="533"/>
                </a:cubicBezTo>
                <a:close/>
                <a:moveTo>
                  <a:pt x="1163" y="519"/>
                </a:moveTo>
                <a:cubicBezTo>
                  <a:pt x="1165" y="519"/>
                  <a:pt x="1170" y="521"/>
                  <a:pt x="1169" y="518"/>
                </a:cubicBezTo>
                <a:cubicBezTo>
                  <a:pt x="1167" y="518"/>
                  <a:pt x="1163" y="517"/>
                  <a:pt x="1163" y="519"/>
                </a:cubicBezTo>
                <a:close/>
                <a:moveTo>
                  <a:pt x="1187" y="408"/>
                </a:moveTo>
                <a:cubicBezTo>
                  <a:pt x="1180" y="407"/>
                  <a:pt x="1175" y="407"/>
                  <a:pt x="1169" y="407"/>
                </a:cubicBezTo>
                <a:cubicBezTo>
                  <a:pt x="1170" y="411"/>
                  <a:pt x="1175" y="410"/>
                  <a:pt x="1178" y="412"/>
                </a:cubicBezTo>
                <a:cubicBezTo>
                  <a:pt x="1178" y="406"/>
                  <a:pt x="1186" y="414"/>
                  <a:pt x="1187" y="408"/>
                </a:cubicBezTo>
                <a:close/>
                <a:moveTo>
                  <a:pt x="1167" y="568"/>
                </a:moveTo>
                <a:cubicBezTo>
                  <a:pt x="1167" y="563"/>
                  <a:pt x="1167" y="563"/>
                  <a:pt x="1167" y="563"/>
                </a:cubicBezTo>
                <a:cubicBezTo>
                  <a:pt x="1165" y="564"/>
                  <a:pt x="1164" y="565"/>
                  <a:pt x="1163" y="567"/>
                </a:cubicBezTo>
                <a:cubicBezTo>
                  <a:pt x="1165" y="567"/>
                  <a:pt x="1166" y="567"/>
                  <a:pt x="1167" y="568"/>
                </a:cubicBezTo>
                <a:close/>
                <a:moveTo>
                  <a:pt x="1168" y="549"/>
                </a:moveTo>
                <a:cubicBezTo>
                  <a:pt x="1166" y="549"/>
                  <a:pt x="1164" y="548"/>
                  <a:pt x="1164" y="551"/>
                </a:cubicBezTo>
                <a:cubicBezTo>
                  <a:pt x="1166" y="552"/>
                  <a:pt x="1167" y="554"/>
                  <a:pt x="1169" y="552"/>
                </a:cubicBezTo>
                <a:cubicBezTo>
                  <a:pt x="1169" y="551"/>
                  <a:pt x="1168" y="550"/>
                  <a:pt x="1168" y="549"/>
                </a:cubicBezTo>
                <a:close/>
                <a:moveTo>
                  <a:pt x="1173" y="365"/>
                </a:moveTo>
                <a:cubicBezTo>
                  <a:pt x="1176" y="365"/>
                  <a:pt x="1176" y="367"/>
                  <a:pt x="1177" y="368"/>
                </a:cubicBezTo>
                <a:cubicBezTo>
                  <a:pt x="1185" y="363"/>
                  <a:pt x="1200" y="366"/>
                  <a:pt x="1208" y="360"/>
                </a:cubicBezTo>
                <a:cubicBezTo>
                  <a:pt x="1197" y="364"/>
                  <a:pt x="1181" y="357"/>
                  <a:pt x="1173" y="365"/>
                </a:cubicBezTo>
                <a:close/>
                <a:moveTo>
                  <a:pt x="1170" y="506"/>
                </a:moveTo>
                <a:cubicBezTo>
                  <a:pt x="1173" y="507"/>
                  <a:pt x="1180" y="510"/>
                  <a:pt x="1181" y="505"/>
                </a:cubicBezTo>
                <a:cubicBezTo>
                  <a:pt x="1178" y="504"/>
                  <a:pt x="1174" y="506"/>
                  <a:pt x="1171" y="502"/>
                </a:cubicBezTo>
                <a:cubicBezTo>
                  <a:pt x="1170" y="503"/>
                  <a:pt x="1169" y="504"/>
                  <a:pt x="1170" y="506"/>
                </a:cubicBezTo>
                <a:close/>
                <a:moveTo>
                  <a:pt x="1208" y="518"/>
                </a:moveTo>
                <a:cubicBezTo>
                  <a:pt x="1197" y="516"/>
                  <a:pt x="1182" y="515"/>
                  <a:pt x="1170" y="519"/>
                </a:cubicBezTo>
                <a:cubicBezTo>
                  <a:pt x="1173" y="522"/>
                  <a:pt x="1179" y="518"/>
                  <a:pt x="1182" y="520"/>
                </a:cubicBezTo>
                <a:cubicBezTo>
                  <a:pt x="1182" y="522"/>
                  <a:pt x="1178" y="521"/>
                  <a:pt x="1178" y="523"/>
                </a:cubicBezTo>
                <a:cubicBezTo>
                  <a:pt x="1187" y="516"/>
                  <a:pt x="1202" y="522"/>
                  <a:pt x="1213" y="518"/>
                </a:cubicBezTo>
                <a:cubicBezTo>
                  <a:pt x="1211" y="518"/>
                  <a:pt x="1211" y="518"/>
                  <a:pt x="1212" y="517"/>
                </a:cubicBezTo>
                <a:cubicBezTo>
                  <a:pt x="1209" y="516"/>
                  <a:pt x="1204" y="516"/>
                  <a:pt x="1208" y="518"/>
                </a:cubicBezTo>
                <a:close/>
                <a:moveTo>
                  <a:pt x="1177" y="398"/>
                </a:moveTo>
                <a:cubicBezTo>
                  <a:pt x="1177" y="400"/>
                  <a:pt x="1176" y="402"/>
                  <a:pt x="1178" y="403"/>
                </a:cubicBezTo>
                <a:cubicBezTo>
                  <a:pt x="1180" y="401"/>
                  <a:pt x="1180" y="398"/>
                  <a:pt x="1177" y="398"/>
                </a:cubicBezTo>
                <a:close/>
                <a:moveTo>
                  <a:pt x="1184" y="283"/>
                </a:moveTo>
                <a:cubicBezTo>
                  <a:pt x="1185" y="286"/>
                  <a:pt x="1185" y="286"/>
                  <a:pt x="1184" y="288"/>
                </a:cubicBezTo>
                <a:cubicBezTo>
                  <a:pt x="1189" y="291"/>
                  <a:pt x="1199" y="293"/>
                  <a:pt x="1199" y="286"/>
                </a:cubicBezTo>
                <a:cubicBezTo>
                  <a:pt x="1198" y="288"/>
                  <a:pt x="1196" y="288"/>
                  <a:pt x="1194" y="289"/>
                </a:cubicBezTo>
                <a:cubicBezTo>
                  <a:pt x="1193" y="286"/>
                  <a:pt x="1189" y="287"/>
                  <a:pt x="1188" y="284"/>
                </a:cubicBezTo>
                <a:cubicBezTo>
                  <a:pt x="1191" y="283"/>
                  <a:pt x="1192" y="279"/>
                  <a:pt x="1195" y="277"/>
                </a:cubicBezTo>
                <a:cubicBezTo>
                  <a:pt x="1197" y="279"/>
                  <a:pt x="1201" y="279"/>
                  <a:pt x="1204" y="280"/>
                </a:cubicBezTo>
                <a:cubicBezTo>
                  <a:pt x="1203" y="277"/>
                  <a:pt x="1207" y="278"/>
                  <a:pt x="1205" y="275"/>
                </a:cubicBezTo>
                <a:cubicBezTo>
                  <a:pt x="1203" y="275"/>
                  <a:pt x="1202" y="274"/>
                  <a:pt x="1200" y="273"/>
                </a:cubicBezTo>
                <a:cubicBezTo>
                  <a:pt x="1200" y="278"/>
                  <a:pt x="1194" y="277"/>
                  <a:pt x="1190" y="277"/>
                </a:cubicBezTo>
                <a:cubicBezTo>
                  <a:pt x="1188" y="279"/>
                  <a:pt x="1188" y="283"/>
                  <a:pt x="1184" y="283"/>
                </a:cubicBezTo>
                <a:close/>
                <a:moveTo>
                  <a:pt x="1181" y="616"/>
                </a:moveTo>
                <a:cubicBezTo>
                  <a:pt x="1178" y="618"/>
                  <a:pt x="1172" y="614"/>
                  <a:pt x="1170" y="617"/>
                </a:cubicBezTo>
                <a:cubicBezTo>
                  <a:pt x="1174" y="617"/>
                  <a:pt x="1180" y="619"/>
                  <a:pt x="1181" y="616"/>
                </a:cubicBezTo>
                <a:close/>
                <a:moveTo>
                  <a:pt x="1172" y="593"/>
                </a:moveTo>
                <a:cubicBezTo>
                  <a:pt x="1176" y="593"/>
                  <a:pt x="1176" y="593"/>
                  <a:pt x="1176" y="593"/>
                </a:cubicBezTo>
                <a:cubicBezTo>
                  <a:pt x="1176" y="592"/>
                  <a:pt x="1177" y="590"/>
                  <a:pt x="1178" y="588"/>
                </a:cubicBezTo>
                <a:cubicBezTo>
                  <a:pt x="1174" y="588"/>
                  <a:pt x="1174" y="592"/>
                  <a:pt x="1172" y="593"/>
                </a:cubicBezTo>
                <a:close/>
                <a:moveTo>
                  <a:pt x="1186" y="370"/>
                </a:moveTo>
                <a:cubicBezTo>
                  <a:pt x="1186" y="368"/>
                  <a:pt x="1189" y="369"/>
                  <a:pt x="1189" y="368"/>
                </a:cubicBezTo>
                <a:cubicBezTo>
                  <a:pt x="1188" y="367"/>
                  <a:pt x="1183" y="367"/>
                  <a:pt x="1183" y="370"/>
                </a:cubicBezTo>
                <a:cubicBezTo>
                  <a:pt x="1185" y="370"/>
                  <a:pt x="1184" y="373"/>
                  <a:pt x="1186" y="373"/>
                </a:cubicBezTo>
                <a:cubicBezTo>
                  <a:pt x="1187" y="371"/>
                  <a:pt x="1191" y="375"/>
                  <a:pt x="1191" y="370"/>
                </a:cubicBezTo>
                <a:cubicBezTo>
                  <a:pt x="1189" y="369"/>
                  <a:pt x="1187" y="373"/>
                  <a:pt x="1186" y="370"/>
                </a:cubicBezTo>
                <a:close/>
                <a:moveTo>
                  <a:pt x="1183" y="535"/>
                </a:moveTo>
                <a:cubicBezTo>
                  <a:pt x="1181" y="534"/>
                  <a:pt x="1177" y="533"/>
                  <a:pt x="1176" y="535"/>
                </a:cubicBezTo>
                <a:cubicBezTo>
                  <a:pt x="1179" y="537"/>
                  <a:pt x="1181" y="537"/>
                  <a:pt x="1183" y="535"/>
                </a:cubicBezTo>
                <a:close/>
                <a:moveTo>
                  <a:pt x="1193" y="313"/>
                </a:moveTo>
                <a:cubicBezTo>
                  <a:pt x="1193" y="312"/>
                  <a:pt x="1188" y="311"/>
                  <a:pt x="1188" y="313"/>
                </a:cubicBezTo>
                <a:cubicBezTo>
                  <a:pt x="1189" y="313"/>
                  <a:pt x="1193" y="315"/>
                  <a:pt x="1193" y="313"/>
                </a:cubicBezTo>
                <a:close/>
                <a:moveTo>
                  <a:pt x="1179" y="586"/>
                </a:moveTo>
                <a:cubicBezTo>
                  <a:pt x="1184" y="584"/>
                  <a:pt x="1194" y="597"/>
                  <a:pt x="1202" y="589"/>
                </a:cubicBezTo>
                <a:cubicBezTo>
                  <a:pt x="1199" y="587"/>
                  <a:pt x="1196" y="590"/>
                  <a:pt x="1192" y="590"/>
                </a:cubicBezTo>
                <a:cubicBezTo>
                  <a:pt x="1189" y="587"/>
                  <a:pt x="1187" y="587"/>
                  <a:pt x="1189" y="582"/>
                </a:cubicBezTo>
                <a:cubicBezTo>
                  <a:pt x="1187" y="584"/>
                  <a:pt x="1176" y="582"/>
                  <a:pt x="1179" y="586"/>
                </a:cubicBezTo>
                <a:close/>
                <a:moveTo>
                  <a:pt x="1179" y="567"/>
                </a:moveTo>
                <a:cubicBezTo>
                  <a:pt x="1181" y="567"/>
                  <a:pt x="1179" y="571"/>
                  <a:pt x="1182" y="570"/>
                </a:cubicBezTo>
                <a:cubicBezTo>
                  <a:pt x="1182" y="567"/>
                  <a:pt x="1183" y="565"/>
                  <a:pt x="1186" y="564"/>
                </a:cubicBezTo>
                <a:cubicBezTo>
                  <a:pt x="1184" y="564"/>
                  <a:pt x="1182" y="563"/>
                  <a:pt x="1181" y="562"/>
                </a:cubicBezTo>
                <a:cubicBezTo>
                  <a:pt x="1181" y="565"/>
                  <a:pt x="1179" y="564"/>
                  <a:pt x="1179" y="567"/>
                </a:cubicBezTo>
                <a:close/>
                <a:moveTo>
                  <a:pt x="1188" y="425"/>
                </a:moveTo>
                <a:cubicBezTo>
                  <a:pt x="1190" y="427"/>
                  <a:pt x="1192" y="423"/>
                  <a:pt x="1192" y="420"/>
                </a:cubicBezTo>
                <a:cubicBezTo>
                  <a:pt x="1190" y="420"/>
                  <a:pt x="1190" y="420"/>
                  <a:pt x="1190" y="420"/>
                </a:cubicBezTo>
                <a:cubicBezTo>
                  <a:pt x="1191" y="423"/>
                  <a:pt x="1190" y="423"/>
                  <a:pt x="1188" y="425"/>
                </a:cubicBezTo>
                <a:close/>
                <a:moveTo>
                  <a:pt x="1184" y="555"/>
                </a:moveTo>
                <a:cubicBezTo>
                  <a:pt x="1186" y="555"/>
                  <a:pt x="1187" y="553"/>
                  <a:pt x="1187" y="550"/>
                </a:cubicBezTo>
                <a:cubicBezTo>
                  <a:pt x="1185" y="550"/>
                  <a:pt x="1185" y="551"/>
                  <a:pt x="1182" y="550"/>
                </a:cubicBezTo>
                <a:cubicBezTo>
                  <a:pt x="1181" y="554"/>
                  <a:pt x="1184" y="552"/>
                  <a:pt x="1184" y="555"/>
                </a:cubicBezTo>
                <a:close/>
                <a:moveTo>
                  <a:pt x="1189" y="533"/>
                </a:moveTo>
                <a:cubicBezTo>
                  <a:pt x="1188" y="532"/>
                  <a:pt x="1186" y="533"/>
                  <a:pt x="1186" y="532"/>
                </a:cubicBezTo>
                <a:cubicBezTo>
                  <a:pt x="1187" y="532"/>
                  <a:pt x="1189" y="532"/>
                  <a:pt x="1188" y="530"/>
                </a:cubicBezTo>
                <a:cubicBezTo>
                  <a:pt x="1185" y="530"/>
                  <a:pt x="1185" y="532"/>
                  <a:pt x="1183" y="533"/>
                </a:cubicBezTo>
                <a:cubicBezTo>
                  <a:pt x="1185" y="533"/>
                  <a:pt x="1185" y="533"/>
                  <a:pt x="1185" y="533"/>
                </a:cubicBezTo>
                <a:cubicBezTo>
                  <a:pt x="1188" y="534"/>
                  <a:pt x="1185" y="535"/>
                  <a:pt x="1186" y="537"/>
                </a:cubicBezTo>
                <a:cubicBezTo>
                  <a:pt x="1189" y="537"/>
                  <a:pt x="1189" y="535"/>
                  <a:pt x="1189" y="533"/>
                </a:cubicBezTo>
                <a:close/>
                <a:moveTo>
                  <a:pt x="1196" y="617"/>
                </a:moveTo>
                <a:cubicBezTo>
                  <a:pt x="1192" y="615"/>
                  <a:pt x="1185" y="615"/>
                  <a:pt x="1182" y="617"/>
                </a:cubicBezTo>
                <a:cubicBezTo>
                  <a:pt x="1187" y="617"/>
                  <a:pt x="1193" y="620"/>
                  <a:pt x="1196" y="617"/>
                </a:cubicBezTo>
                <a:close/>
                <a:moveTo>
                  <a:pt x="1202" y="414"/>
                </a:moveTo>
                <a:cubicBezTo>
                  <a:pt x="1200" y="416"/>
                  <a:pt x="1196" y="413"/>
                  <a:pt x="1196" y="416"/>
                </a:cubicBezTo>
                <a:cubicBezTo>
                  <a:pt x="1199" y="417"/>
                  <a:pt x="1202" y="417"/>
                  <a:pt x="1202" y="414"/>
                </a:cubicBezTo>
                <a:close/>
                <a:moveTo>
                  <a:pt x="1204" y="287"/>
                </a:moveTo>
                <a:cubicBezTo>
                  <a:pt x="1207" y="287"/>
                  <a:pt x="1209" y="286"/>
                  <a:pt x="1209" y="283"/>
                </a:cubicBezTo>
                <a:cubicBezTo>
                  <a:pt x="1207" y="284"/>
                  <a:pt x="1205" y="285"/>
                  <a:pt x="1204" y="287"/>
                </a:cubicBezTo>
                <a:close/>
                <a:moveTo>
                  <a:pt x="1212" y="419"/>
                </a:moveTo>
                <a:cubicBezTo>
                  <a:pt x="1208" y="422"/>
                  <a:pt x="1201" y="417"/>
                  <a:pt x="1198" y="421"/>
                </a:cubicBezTo>
                <a:cubicBezTo>
                  <a:pt x="1200" y="422"/>
                  <a:pt x="1214" y="423"/>
                  <a:pt x="1212" y="419"/>
                </a:cubicBezTo>
                <a:close/>
                <a:moveTo>
                  <a:pt x="1195" y="521"/>
                </a:moveTo>
                <a:cubicBezTo>
                  <a:pt x="1195" y="524"/>
                  <a:pt x="1195" y="524"/>
                  <a:pt x="1195" y="524"/>
                </a:cubicBezTo>
                <a:cubicBezTo>
                  <a:pt x="1197" y="525"/>
                  <a:pt x="1199" y="525"/>
                  <a:pt x="1199" y="522"/>
                </a:cubicBezTo>
                <a:cubicBezTo>
                  <a:pt x="1197" y="522"/>
                  <a:pt x="1197" y="520"/>
                  <a:pt x="1195" y="521"/>
                </a:cubicBezTo>
                <a:close/>
                <a:moveTo>
                  <a:pt x="1201" y="430"/>
                </a:moveTo>
                <a:cubicBezTo>
                  <a:pt x="1205" y="431"/>
                  <a:pt x="1209" y="432"/>
                  <a:pt x="1206" y="428"/>
                </a:cubicBezTo>
                <a:cubicBezTo>
                  <a:pt x="1210" y="426"/>
                  <a:pt x="1213" y="429"/>
                  <a:pt x="1215" y="426"/>
                </a:cubicBezTo>
                <a:cubicBezTo>
                  <a:pt x="1209" y="425"/>
                  <a:pt x="1211" y="425"/>
                  <a:pt x="1203" y="424"/>
                </a:cubicBezTo>
                <a:cubicBezTo>
                  <a:pt x="1204" y="427"/>
                  <a:pt x="1202" y="428"/>
                  <a:pt x="1201" y="430"/>
                </a:cubicBezTo>
                <a:close/>
                <a:moveTo>
                  <a:pt x="1209" y="333"/>
                </a:moveTo>
                <a:cubicBezTo>
                  <a:pt x="1211" y="333"/>
                  <a:pt x="1214" y="333"/>
                  <a:pt x="1214" y="331"/>
                </a:cubicBezTo>
                <a:cubicBezTo>
                  <a:pt x="1213" y="331"/>
                  <a:pt x="1212" y="330"/>
                  <a:pt x="1211" y="329"/>
                </a:cubicBezTo>
                <a:cubicBezTo>
                  <a:pt x="1211" y="331"/>
                  <a:pt x="1210" y="331"/>
                  <a:pt x="1209" y="333"/>
                </a:cubicBezTo>
                <a:close/>
                <a:moveTo>
                  <a:pt x="1205" y="550"/>
                </a:moveTo>
                <a:cubicBezTo>
                  <a:pt x="1206" y="553"/>
                  <a:pt x="1204" y="552"/>
                  <a:pt x="1203" y="554"/>
                </a:cubicBezTo>
                <a:cubicBezTo>
                  <a:pt x="1204" y="555"/>
                  <a:pt x="1207" y="556"/>
                  <a:pt x="1208" y="557"/>
                </a:cubicBezTo>
                <a:cubicBezTo>
                  <a:pt x="1210" y="555"/>
                  <a:pt x="1211" y="553"/>
                  <a:pt x="1214" y="553"/>
                </a:cubicBezTo>
                <a:cubicBezTo>
                  <a:pt x="1214" y="551"/>
                  <a:pt x="1213" y="551"/>
                  <a:pt x="1213" y="549"/>
                </a:cubicBezTo>
                <a:cubicBezTo>
                  <a:pt x="1209" y="548"/>
                  <a:pt x="1208" y="550"/>
                  <a:pt x="1205" y="550"/>
                </a:cubicBezTo>
                <a:close/>
                <a:moveTo>
                  <a:pt x="1222" y="401"/>
                </a:moveTo>
                <a:cubicBezTo>
                  <a:pt x="1221" y="401"/>
                  <a:pt x="1220" y="400"/>
                  <a:pt x="1219" y="400"/>
                </a:cubicBezTo>
                <a:cubicBezTo>
                  <a:pt x="1217" y="400"/>
                  <a:pt x="1215" y="401"/>
                  <a:pt x="1213" y="402"/>
                </a:cubicBezTo>
                <a:cubicBezTo>
                  <a:pt x="1215" y="402"/>
                  <a:pt x="1214" y="404"/>
                  <a:pt x="1215" y="404"/>
                </a:cubicBezTo>
                <a:cubicBezTo>
                  <a:pt x="1215" y="400"/>
                  <a:pt x="1220" y="403"/>
                  <a:pt x="1222" y="401"/>
                </a:cubicBezTo>
                <a:close/>
                <a:moveTo>
                  <a:pt x="1224" y="341"/>
                </a:moveTo>
                <a:cubicBezTo>
                  <a:pt x="1222" y="341"/>
                  <a:pt x="1223" y="343"/>
                  <a:pt x="1222" y="344"/>
                </a:cubicBezTo>
                <a:cubicBezTo>
                  <a:pt x="1220" y="343"/>
                  <a:pt x="1221" y="341"/>
                  <a:pt x="1219" y="341"/>
                </a:cubicBezTo>
                <a:cubicBezTo>
                  <a:pt x="1220" y="343"/>
                  <a:pt x="1218" y="344"/>
                  <a:pt x="1216" y="343"/>
                </a:cubicBezTo>
                <a:cubicBezTo>
                  <a:pt x="1216" y="346"/>
                  <a:pt x="1216" y="348"/>
                  <a:pt x="1218" y="349"/>
                </a:cubicBezTo>
                <a:cubicBezTo>
                  <a:pt x="1221" y="345"/>
                  <a:pt x="1227" y="345"/>
                  <a:pt x="1232" y="348"/>
                </a:cubicBezTo>
                <a:cubicBezTo>
                  <a:pt x="1232" y="345"/>
                  <a:pt x="1231" y="343"/>
                  <a:pt x="1232" y="341"/>
                </a:cubicBezTo>
                <a:cubicBezTo>
                  <a:pt x="1231" y="338"/>
                  <a:pt x="1230" y="342"/>
                  <a:pt x="1229" y="340"/>
                </a:cubicBezTo>
                <a:cubicBezTo>
                  <a:pt x="1229" y="338"/>
                  <a:pt x="1231" y="339"/>
                  <a:pt x="1232" y="339"/>
                </a:cubicBezTo>
                <a:cubicBezTo>
                  <a:pt x="1232" y="333"/>
                  <a:pt x="1225" y="339"/>
                  <a:pt x="1221" y="338"/>
                </a:cubicBezTo>
                <a:cubicBezTo>
                  <a:pt x="1220" y="341"/>
                  <a:pt x="1224" y="339"/>
                  <a:pt x="1224" y="341"/>
                </a:cubicBezTo>
                <a:close/>
                <a:moveTo>
                  <a:pt x="1228" y="340"/>
                </a:moveTo>
                <a:cubicBezTo>
                  <a:pt x="1228" y="341"/>
                  <a:pt x="1227" y="342"/>
                  <a:pt x="1226" y="343"/>
                </a:cubicBezTo>
                <a:cubicBezTo>
                  <a:pt x="1225" y="342"/>
                  <a:pt x="1224" y="340"/>
                  <a:pt x="1226" y="339"/>
                </a:cubicBezTo>
                <a:cubicBezTo>
                  <a:pt x="1226" y="339"/>
                  <a:pt x="1227" y="340"/>
                  <a:pt x="1228" y="340"/>
                </a:cubicBezTo>
                <a:close/>
                <a:moveTo>
                  <a:pt x="1207" y="592"/>
                </a:moveTo>
                <a:cubicBezTo>
                  <a:pt x="1211" y="591"/>
                  <a:pt x="1216" y="592"/>
                  <a:pt x="1218" y="590"/>
                </a:cubicBezTo>
                <a:cubicBezTo>
                  <a:pt x="1212" y="591"/>
                  <a:pt x="1209" y="588"/>
                  <a:pt x="1207" y="592"/>
                </a:cubicBezTo>
                <a:close/>
                <a:moveTo>
                  <a:pt x="1215" y="585"/>
                </a:moveTo>
                <a:cubicBezTo>
                  <a:pt x="1216" y="586"/>
                  <a:pt x="1220" y="587"/>
                  <a:pt x="1220" y="584"/>
                </a:cubicBezTo>
                <a:cubicBezTo>
                  <a:pt x="1219" y="584"/>
                  <a:pt x="1215" y="581"/>
                  <a:pt x="1215" y="585"/>
                </a:cubicBezTo>
                <a:close/>
                <a:moveTo>
                  <a:pt x="1230" y="378"/>
                </a:moveTo>
                <a:cubicBezTo>
                  <a:pt x="1232" y="381"/>
                  <a:pt x="1235" y="380"/>
                  <a:pt x="1236" y="376"/>
                </a:cubicBezTo>
                <a:cubicBezTo>
                  <a:pt x="1234" y="377"/>
                  <a:pt x="1231" y="376"/>
                  <a:pt x="1230" y="378"/>
                </a:cubicBezTo>
                <a:close/>
                <a:moveTo>
                  <a:pt x="1244" y="471"/>
                </a:moveTo>
                <a:cubicBezTo>
                  <a:pt x="1242" y="471"/>
                  <a:pt x="1238" y="469"/>
                  <a:pt x="1238" y="471"/>
                </a:cubicBezTo>
                <a:cubicBezTo>
                  <a:pt x="1240" y="472"/>
                  <a:pt x="1243" y="473"/>
                  <a:pt x="1244" y="471"/>
                </a:cubicBezTo>
                <a:close/>
                <a:moveTo>
                  <a:pt x="1244" y="376"/>
                </a:moveTo>
                <a:cubicBezTo>
                  <a:pt x="1244" y="377"/>
                  <a:pt x="1244" y="378"/>
                  <a:pt x="1243" y="379"/>
                </a:cubicBezTo>
                <a:cubicBezTo>
                  <a:pt x="1245" y="382"/>
                  <a:pt x="1252" y="382"/>
                  <a:pt x="1252" y="378"/>
                </a:cubicBezTo>
                <a:cubicBezTo>
                  <a:pt x="1251" y="378"/>
                  <a:pt x="1249" y="378"/>
                  <a:pt x="1250" y="376"/>
                </a:cubicBezTo>
                <a:cubicBezTo>
                  <a:pt x="1247" y="375"/>
                  <a:pt x="1246" y="377"/>
                  <a:pt x="1244" y="376"/>
                </a:cubicBezTo>
                <a:close/>
                <a:moveTo>
                  <a:pt x="1249" y="343"/>
                </a:moveTo>
                <a:cubicBezTo>
                  <a:pt x="1248" y="344"/>
                  <a:pt x="1248" y="346"/>
                  <a:pt x="1247" y="347"/>
                </a:cubicBezTo>
                <a:cubicBezTo>
                  <a:pt x="1250" y="348"/>
                  <a:pt x="1252" y="344"/>
                  <a:pt x="1249" y="343"/>
                </a:cubicBezTo>
                <a:close/>
                <a:moveTo>
                  <a:pt x="1244" y="420"/>
                </a:moveTo>
                <a:cubicBezTo>
                  <a:pt x="1246" y="422"/>
                  <a:pt x="1250" y="417"/>
                  <a:pt x="1253" y="420"/>
                </a:cubicBezTo>
                <a:cubicBezTo>
                  <a:pt x="1253" y="418"/>
                  <a:pt x="1250" y="418"/>
                  <a:pt x="1247" y="417"/>
                </a:cubicBezTo>
                <a:cubicBezTo>
                  <a:pt x="1246" y="418"/>
                  <a:pt x="1245" y="419"/>
                  <a:pt x="1244" y="420"/>
                </a:cubicBezTo>
                <a:close/>
                <a:moveTo>
                  <a:pt x="1253" y="401"/>
                </a:moveTo>
                <a:cubicBezTo>
                  <a:pt x="1252" y="399"/>
                  <a:pt x="1252" y="398"/>
                  <a:pt x="1254" y="396"/>
                </a:cubicBezTo>
                <a:cubicBezTo>
                  <a:pt x="1251" y="396"/>
                  <a:pt x="1250" y="396"/>
                  <a:pt x="1248" y="398"/>
                </a:cubicBezTo>
                <a:cubicBezTo>
                  <a:pt x="1251" y="398"/>
                  <a:pt x="1251" y="400"/>
                  <a:pt x="1253" y="401"/>
                </a:cubicBezTo>
                <a:close/>
                <a:moveTo>
                  <a:pt x="1248" y="472"/>
                </a:moveTo>
                <a:cubicBezTo>
                  <a:pt x="1252" y="473"/>
                  <a:pt x="1256" y="471"/>
                  <a:pt x="1262" y="472"/>
                </a:cubicBezTo>
                <a:cubicBezTo>
                  <a:pt x="1259" y="468"/>
                  <a:pt x="1252" y="470"/>
                  <a:pt x="1248" y="472"/>
                </a:cubicBezTo>
                <a:close/>
                <a:moveTo>
                  <a:pt x="1262" y="273"/>
                </a:moveTo>
                <a:cubicBezTo>
                  <a:pt x="1268" y="275"/>
                  <a:pt x="1273" y="274"/>
                  <a:pt x="1278" y="271"/>
                </a:cubicBezTo>
                <a:cubicBezTo>
                  <a:pt x="1274" y="268"/>
                  <a:pt x="1272" y="266"/>
                  <a:pt x="1266" y="269"/>
                </a:cubicBezTo>
                <a:cubicBezTo>
                  <a:pt x="1267" y="270"/>
                  <a:pt x="1268" y="270"/>
                  <a:pt x="1269" y="272"/>
                </a:cubicBezTo>
                <a:cubicBezTo>
                  <a:pt x="1266" y="274"/>
                  <a:pt x="1263" y="270"/>
                  <a:pt x="1262" y="273"/>
                </a:cubicBezTo>
                <a:close/>
                <a:moveTo>
                  <a:pt x="1288" y="469"/>
                </a:moveTo>
                <a:cubicBezTo>
                  <a:pt x="1280" y="469"/>
                  <a:pt x="1274" y="470"/>
                  <a:pt x="1270" y="472"/>
                </a:cubicBezTo>
                <a:cubicBezTo>
                  <a:pt x="1276" y="472"/>
                  <a:pt x="1285" y="474"/>
                  <a:pt x="1288" y="469"/>
                </a:cubicBezTo>
                <a:close/>
                <a:moveTo>
                  <a:pt x="1287" y="269"/>
                </a:moveTo>
                <a:cubicBezTo>
                  <a:pt x="1287" y="270"/>
                  <a:pt x="1292" y="271"/>
                  <a:pt x="1292" y="269"/>
                </a:cubicBezTo>
                <a:cubicBezTo>
                  <a:pt x="1291" y="269"/>
                  <a:pt x="1291" y="268"/>
                  <a:pt x="1290" y="268"/>
                </a:cubicBezTo>
                <a:cubicBezTo>
                  <a:pt x="1289" y="268"/>
                  <a:pt x="1287" y="268"/>
                  <a:pt x="1287" y="269"/>
                </a:cubicBezTo>
                <a:close/>
                <a:moveTo>
                  <a:pt x="1288" y="274"/>
                </a:moveTo>
                <a:cubicBezTo>
                  <a:pt x="1291" y="274"/>
                  <a:pt x="1294" y="275"/>
                  <a:pt x="1294" y="272"/>
                </a:cubicBezTo>
                <a:cubicBezTo>
                  <a:pt x="1292" y="272"/>
                  <a:pt x="1289" y="272"/>
                  <a:pt x="1288" y="274"/>
                </a:cubicBezTo>
                <a:close/>
                <a:moveTo>
                  <a:pt x="1302" y="295"/>
                </a:moveTo>
                <a:cubicBezTo>
                  <a:pt x="1300" y="297"/>
                  <a:pt x="1303" y="297"/>
                  <a:pt x="1303" y="299"/>
                </a:cubicBezTo>
                <a:cubicBezTo>
                  <a:pt x="1299" y="302"/>
                  <a:pt x="1291" y="298"/>
                  <a:pt x="1289" y="305"/>
                </a:cubicBezTo>
                <a:cubicBezTo>
                  <a:pt x="1289" y="305"/>
                  <a:pt x="1291" y="306"/>
                  <a:pt x="1293" y="306"/>
                </a:cubicBezTo>
                <a:cubicBezTo>
                  <a:pt x="1292" y="301"/>
                  <a:pt x="1305" y="305"/>
                  <a:pt x="1306" y="296"/>
                </a:cubicBezTo>
                <a:cubicBezTo>
                  <a:pt x="1304" y="296"/>
                  <a:pt x="1304" y="294"/>
                  <a:pt x="1302" y="295"/>
                </a:cubicBezTo>
                <a:close/>
                <a:moveTo>
                  <a:pt x="1294" y="358"/>
                </a:moveTo>
                <a:cubicBezTo>
                  <a:pt x="1293" y="359"/>
                  <a:pt x="1292" y="358"/>
                  <a:pt x="1292" y="359"/>
                </a:cubicBezTo>
                <a:cubicBezTo>
                  <a:pt x="1293" y="361"/>
                  <a:pt x="1295" y="359"/>
                  <a:pt x="1296" y="358"/>
                </a:cubicBezTo>
                <a:cubicBezTo>
                  <a:pt x="1294" y="358"/>
                  <a:pt x="1295" y="355"/>
                  <a:pt x="1292" y="356"/>
                </a:cubicBezTo>
                <a:cubicBezTo>
                  <a:pt x="1292" y="357"/>
                  <a:pt x="1293" y="358"/>
                  <a:pt x="1294" y="358"/>
                </a:cubicBezTo>
                <a:close/>
                <a:moveTo>
                  <a:pt x="1295" y="299"/>
                </a:moveTo>
                <a:cubicBezTo>
                  <a:pt x="1297" y="299"/>
                  <a:pt x="1299" y="298"/>
                  <a:pt x="1300" y="297"/>
                </a:cubicBezTo>
                <a:cubicBezTo>
                  <a:pt x="1297" y="297"/>
                  <a:pt x="1297" y="295"/>
                  <a:pt x="1298" y="293"/>
                </a:cubicBezTo>
                <a:cubicBezTo>
                  <a:pt x="1301" y="294"/>
                  <a:pt x="1309" y="296"/>
                  <a:pt x="1310" y="292"/>
                </a:cubicBezTo>
                <a:cubicBezTo>
                  <a:pt x="1306" y="288"/>
                  <a:pt x="1299" y="293"/>
                  <a:pt x="1295" y="294"/>
                </a:cubicBezTo>
                <a:cubicBezTo>
                  <a:pt x="1298" y="295"/>
                  <a:pt x="1294" y="297"/>
                  <a:pt x="1295" y="299"/>
                </a:cubicBezTo>
                <a:close/>
                <a:moveTo>
                  <a:pt x="1294" y="451"/>
                </a:moveTo>
                <a:cubicBezTo>
                  <a:pt x="1296" y="452"/>
                  <a:pt x="1299" y="451"/>
                  <a:pt x="1300" y="450"/>
                </a:cubicBezTo>
                <a:cubicBezTo>
                  <a:pt x="1298" y="451"/>
                  <a:pt x="1295" y="449"/>
                  <a:pt x="1294" y="451"/>
                </a:cubicBezTo>
                <a:close/>
                <a:moveTo>
                  <a:pt x="1320" y="317"/>
                </a:moveTo>
                <a:cubicBezTo>
                  <a:pt x="1322" y="317"/>
                  <a:pt x="1330" y="319"/>
                  <a:pt x="1328" y="317"/>
                </a:cubicBezTo>
                <a:cubicBezTo>
                  <a:pt x="1326" y="317"/>
                  <a:pt x="1318" y="316"/>
                  <a:pt x="1320" y="317"/>
                </a:cubicBezTo>
                <a:close/>
                <a:moveTo>
                  <a:pt x="733" y="49"/>
                </a:moveTo>
                <a:cubicBezTo>
                  <a:pt x="724" y="50"/>
                  <a:pt x="702" y="54"/>
                  <a:pt x="697" y="50"/>
                </a:cubicBezTo>
                <a:cubicBezTo>
                  <a:pt x="695" y="47"/>
                  <a:pt x="697" y="49"/>
                  <a:pt x="698" y="47"/>
                </a:cubicBezTo>
                <a:cubicBezTo>
                  <a:pt x="696" y="47"/>
                  <a:pt x="696" y="47"/>
                  <a:pt x="696" y="47"/>
                </a:cubicBezTo>
                <a:cubicBezTo>
                  <a:pt x="696" y="46"/>
                  <a:pt x="695" y="46"/>
                  <a:pt x="694" y="46"/>
                </a:cubicBezTo>
                <a:cubicBezTo>
                  <a:pt x="692" y="48"/>
                  <a:pt x="695" y="48"/>
                  <a:pt x="695" y="50"/>
                </a:cubicBezTo>
                <a:cubicBezTo>
                  <a:pt x="678" y="52"/>
                  <a:pt x="665" y="50"/>
                  <a:pt x="648" y="48"/>
                </a:cubicBezTo>
                <a:cubicBezTo>
                  <a:pt x="650" y="45"/>
                  <a:pt x="655" y="46"/>
                  <a:pt x="657" y="44"/>
                </a:cubicBezTo>
                <a:cubicBezTo>
                  <a:pt x="642" y="42"/>
                  <a:pt x="629" y="40"/>
                  <a:pt x="619" y="46"/>
                </a:cubicBezTo>
                <a:cubicBezTo>
                  <a:pt x="619" y="48"/>
                  <a:pt x="620" y="48"/>
                  <a:pt x="620" y="50"/>
                </a:cubicBezTo>
                <a:cubicBezTo>
                  <a:pt x="604" y="52"/>
                  <a:pt x="584" y="53"/>
                  <a:pt x="574" y="58"/>
                </a:cubicBezTo>
                <a:cubicBezTo>
                  <a:pt x="576" y="58"/>
                  <a:pt x="578" y="58"/>
                  <a:pt x="578" y="59"/>
                </a:cubicBezTo>
                <a:cubicBezTo>
                  <a:pt x="569" y="65"/>
                  <a:pt x="557" y="63"/>
                  <a:pt x="546" y="65"/>
                </a:cubicBezTo>
                <a:cubicBezTo>
                  <a:pt x="541" y="66"/>
                  <a:pt x="536" y="70"/>
                  <a:pt x="531" y="70"/>
                </a:cubicBezTo>
                <a:cubicBezTo>
                  <a:pt x="521" y="71"/>
                  <a:pt x="514" y="69"/>
                  <a:pt x="506" y="73"/>
                </a:cubicBezTo>
                <a:cubicBezTo>
                  <a:pt x="504" y="71"/>
                  <a:pt x="500" y="69"/>
                  <a:pt x="504" y="67"/>
                </a:cubicBezTo>
                <a:cubicBezTo>
                  <a:pt x="478" y="66"/>
                  <a:pt x="459" y="69"/>
                  <a:pt x="439" y="74"/>
                </a:cubicBezTo>
                <a:cubicBezTo>
                  <a:pt x="424" y="80"/>
                  <a:pt x="394" y="68"/>
                  <a:pt x="383" y="79"/>
                </a:cubicBezTo>
                <a:cubicBezTo>
                  <a:pt x="387" y="81"/>
                  <a:pt x="384" y="85"/>
                  <a:pt x="381" y="86"/>
                </a:cubicBezTo>
                <a:cubicBezTo>
                  <a:pt x="382" y="88"/>
                  <a:pt x="387" y="86"/>
                  <a:pt x="386" y="89"/>
                </a:cubicBezTo>
                <a:cubicBezTo>
                  <a:pt x="385" y="90"/>
                  <a:pt x="385" y="92"/>
                  <a:pt x="384" y="93"/>
                </a:cubicBezTo>
                <a:cubicBezTo>
                  <a:pt x="368" y="97"/>
                  <a:pt x="347" y="95"/>
                  <a:pt x="333" y="95"/>
                </a:cubicBezTo>
                <a:cubicBezTo>
                  <a:pt x="333" y="93"/>
                  <a:pt x="334" y="93"/>
                  <a:pt x="333" y="92"/>
                </a:cubicBezTo>
                <a:cubicBezTo>
                  <a:pt x="337" y="92"/>
                  <a:pt x="340" y="91"/>
                  <a:pt x="342" y="89"/>
                </a:cubicBezTo>
                <a:cubicBezTo>
                  <a:pt x="333" y="89"/>
                  <a:pt x="324" y="88"/>
                  <a:pt x="319" y="93"/>
                </a:cubicBezTo>
                <a:cubicBezTo>
                  <a:pt x="323" y="95"/>
                  <a:pt x="324" y="90"/>
                  <a:pt x="326" y="92"/>
                </a:cubicBezTo>
                <a:cubicBezTo>
                  <a:pt x="320" y="95"/>
                  <a:pt x="319" y="95"/>
                  <a:pt x="309" y="96"/>
                </a:cubicBezTo>
                <a:cubicBezTo>
                  <a:pt x="308" y="94"/>
                  <a:pt x="309" y="91"/>
                  <a:pt x="308" y="90"/>
                </a:cubicBezTo>
                <a:cubicBezTo>
                  <a:pt x="306" y="90"/>
                  <a:pt x="306" y="92"/>
                  <a:pt x="304" y="92"/>
                </a:cubicBezTo>
                <a:cubicBezTo>
                  <a:pt x="304" y="94"/>
                  <a:pt x="305" y="94"/>
                  <a:pt x="306" y="94"/>
                </a:cubicBezTo>
                <a:cubicBezTo>
                  <a:pt x="293" y="99"/>
                  <a:pt x="280" y="97"/>
                  <a:pt x="266" y="101"/>
                </a:cubicBezTo>
                <a:cubicBezTo>
                  <a:pt x="252" y="96"/>
                  <a:pt x="240" y="111"/>
                  <a:pt x="226" y="102"/>
                </a:cubicBezTo>
                <a:cubicBezTo>
                  <a:pt x="240" y="99"/>
                  <a:pt x="254" y="98"/>
                  <a:pt x="267" y="93"/>
                </a:cubicBezTo>
                <a:cubicBezTo>
                  <a:pt x="253" y="94"/>
                  <a:pt x="242" y="88"/>
                  <a:pt x="231" y="96"/>
                </a:cubicBezTo>
                <a:cubicBezTo>
                  <a:pt x="227" y="96"/>
                  <a:pt x="226" y="93"/>
                  <a:pt x="221" y="94"/>
                </a:cubicBezTo>
                <a:cubicBezTo>
                  <a:pt x="219" y="95"/>
                  <a:pt x="218" y="97"/>
                  <a:pt x="215" y="97"/>
                </a:cubicBezTo>
                <a:cubicBezTo>
                  <a:pt x="196" y="96"/>
                  <a:pt x="176" y="104"/>
                  <a:pt x="157" y="108"/>
                </a:cubicBezTo>
                <a:cubicBezTo>
                  <a:pt x="143" y="111"/>
                  <a:pt x="131" y="113"/>
                  <a:pt x="118" y="115"/>
                </a:cubicBezTo>
                <a:cubicBezTo>
                  <a:pt x="99" y="118"/>
                  <a:pt x="55" y="110"/>
                  <a:pt x="63" y="135"/>
                </a:cubicBezTo>
                <a:cubicBezTo>
                  <a:pt x="65" y="140"/>
                  <a:pt x="71" y="143"/>
                  <a:pt x="80" y="143"/>
                </a:cubicBezTo>
                <a:cubicBezTo>
                  <a:pt x="76" y="146"/>
                  <a:pt x="79" y="152"/>
                  <a:pt x="80" y="156"/>
                </a:cubicBezTo>
                <a:cubicBezTo>
                  <a:pt x="88" y="156"/>
                  <a:pt x="100" y="152"/>
                  <a:pt x="104" y="158"/>
                </a:cubicBezTo>
                <a:cubicBezTo>
                  <a:pt x="101" y="159"/>
                  <a:pt x="103" y="161"/>
                  <a:pt x="101" y="163"/>
                </a:cubicBezTo>
                <a:cubicBezTo>
                  <a:pt x="96" y="162"/>
                  <a:pt x="90" y="163"/>
                  <a:pt x="92" y="157"/>
                </a:cubicBezTo>
                <a:cubicBezTo>
                  <a:pt x="87" y="157"/>
                  <a:pt x="84" y="160"/>
                  <a:pt x="80" y="159"/>
                </a:cubicBezTo>
                <a:cubicBezTo>
                  <a:pt x="87" y="165"/>
                  <a:pt x="86" y="177"/>
                  <a:pt x="93" y="183"/>
                </a:cubicBezTo>
                <a:cubicBezTo>
                  <a:pt x="93" y="185"/>
                  <a:pt x="89" y="183"/>
                  <a:pt x="90" y="186"/>
                </a:cubicBezTo>
                <a:cubicBezTo>
                  <a:pt x="92" y="191"/>
                  <a:pt x="99" y="192"/>
                  <a:pt x="97" y="201"/>
                </a:cubicBezTo>
                <a:cubicBezTo>
                  <a:pt x="102" y="204"/>
                  <a:pt x="103" y="210"/>
                  <a:pt x="106" y="215"/>
                </a:cubicBezTo>
                <a:cubicBezTo>
                  <a:pt x="109" y="206"/>
                  <a:pt x="129" y="207"/>
                  <a:pt x="132" y="215"/>
                </a:cubicBezTo>
                <a:cubicBezTo>
                  <a:pt x="128" y="214"/>
                  <a:pt x="125" y="217"/>
                  <a:pt x="122" y="215"/>
                </a:cubicBezTo>
                <a:cubicBezTo>
                  <a:pt x="124" y="220"/>
                  <a:pt x="115" y="216"/>
                  <a:pt x="119" y="220"/>
                </a:cubicBezTo>
                <a:cubicBezTo>
                  <a:pt x="116" y="220"/>
                  <a:pt x="113" y="217"/>
                  <a:pt x="109" y="220"/>
                </a:cubicBezTo>
                <a:cubicBezTo>
                  <a:pt x="108" y="217"/>
                  <a:pt x="103" y="217"/>
                  <a:pt x="100" y="216"/>
                </a:cubicBezTo>
                <a:cubicBezTo>
                  <a:pt x="100" y="221"/>
                  <a:pt x="107" y="218"/>
                  <a:pt x="109" y="222"/>
                </a:cubicBezTo>
                <a:cubicBezTo>
                  <a:pt x="105" y="225"/>
                  <a:pt x="102" y="228"/>
                  <a:pt x="98" y="230"/>
                </a:cubicBezTo>
                <a:cubicBezTo>
                  <a:pt x="97" y="232"/>
                  <a:pt x="102" y="232"/>
                  <a:pt x="101" y="237"/>
                </a:cubicBezTo>
                <a:cubicBezTo>
                  <a:pt x="105" y="238"/>
                  <a:pt x="109" y="239"/>
                  <a:pt x="108" y="246"/>
                </a:cubicBezTo>
                <a:cubicBezTo>
                  <a:pt x="117" y="251"/>
                  <a:pt x="128" y="254"/>
                  <a:pt x="140" y="257"/>
                </a:cubicBezTo>
                <a:cubicBezTo>
                  <a:pt x="140" y="266"/>
                  <a:pt x="129" y="263"/>
                  <a:pt x="125" y="268"/>
                </a:cubicBezTo>
                <a:cubicBezTo>
                  <a:pt x="133" y="270"/>
                  <a:pt x="139" y="273"/>
                  <a:pt x="148" y="274"/>
                </a:cubicBezTo>
                <a:cubicBezTo>
                  <a:pt x="153" y="280"/>
                  <a:pt x="167" y="273"/>
                  <a:pt x="171" y="277"/>
                </a:cubicBezTo>
                <a:cubicBezTo>
                  <a:pt x="168" y="278"/>
                  <a:pt x="168" y="282"/>
                  <a:pt x="166" y="284"/>
                </a:cubicBezTo>
                <a:cubicBezTo>
                  <a:pt x="167" y="286"/>
                  <a:pt x="173" y="284"/>
                  <a:pt x="172" y="288"/>
                </a:cubicBezTo>
                <a:cubicBezTo>
                  <a:pt x="169" y="292"/>
                  <a:pt x="161" y="287"/>
                  <a:pt x="158" y="289"/>
                </a:cubicBezTo>
                <a:cubicBezTo>
                  <a:pt x="161" y="295"/>
                  <a:pt x="171" y="293"/>
                  <a:pt x="175" y="298"/>
                </a:cubicBezTo>
                <a:cubicBezTo>
                  <a:pt x="175" y="299"/>
                  <a:pt x="175" y="301"/>
                  <a:pt x="174" y="301"/>
                </a:cubicBezTo>
                <a:cubicBezTo>
                  <a:pt x="171" y="302"/>
                  <a:pt x="171" y="299"/>
                  <a:pt x="170" y="299"/>
                </a:cubicBezTo>
                <a:cubicBezTo>
                  <a:pt x="169" y="309"/>
                  <a:pt x="156" y="311"/>
                  <a:pt x="144" y="311"/>
                </a:cubicBezTo>
                <a:cubicBezTo>
                  <a:pt x="144" y="309"/>
                  <a:pt x="143" y="309"/>
                  <a:pt x="143" y="307"/>
                </a:cubicBezTo>
                <a:cubicBezTo>
                  <a:pt x="134" y="309"/>
                  <a:pt x="129" y="305"/>
                  <a:pt x="118" y="304"/>
                </a:cubicBezTo>
                <a:cubicBezTo>
                  <a:pt x="118" y="308"/>
                  <a:pt x="113" y="307"/>
                  <a:pt x="110" y="310"/>
                </a:cubicBezTo>
                <a:cubicBezTo>
                  <a:pt x="112" y="310"/>
                  <a:pt x="112" y="311"/>
                  <a:pt x="112" y="313"/>
                </a:cubicBezTo>
                <a:cubicBezTo>
                  <a:pt x="115" y="315"/>
                  <a:pt x="119" y="313"/>
                  <a:pt x="119" y="319"/>
                </a:cubicBezTo>
                <a:cubicBezTo>
                  <a:pt x="117" y="318"/>
                  <a:pt x="112" y="319"/>
                  <a:pt x="114" y="320"/>
                </a:cubicBezTo>
                <a:cubicBezTo>
                  <a:pt x="126" y="321"/>
                  <a:pt x="139" y="328"/>
                  <a:pt x="153" y="329"/>
                </a:cubicBezTo>
                <a:cubicBezTo>
                  <a:pt x="152" y="337"/>
                  <a:pt x="164" y="330"/>
                  <a:pt x="165" y="338"/>
                </a:cubicBezTo>
                <a:cubicBezTo>
                  <a:pt x="162" y="339"/>
                  <a:pt x="156" y="339"/>
                  <a:pt x="157" y="342"/>
                </a:cubicBezTo>
                <a:cubicBezTo>
                  <a:pt x="153" y="342"/>
                  <a:pt x="148" y="342"/>
                  <a:pt x="146" y="345"/>
                </a:cubicBezTo>
                <a:cubicBezTo>
                  <a:pt x="150" y="344"/>
                  <a:pt x="149" y="348"/>
                  <a:pt x="153" y="347"/>
                </a:cubicBezTo>
                <a:cubicBezTo>
                  <a:pt x="154" y="346"/>
                  <a:pt x="155" y="344"/>
                  <a:pt x="158" y="345"/>
                </a:cubicBezTo>
                <a:cubicBezTo>
                  <a:pt x="158" y="347"/>
                  <a:pt x="155" y="346"/>
                  <a:pt x="155" y="347"/>
                </a:cubicBezTo>
                <a:cubicBezTo>
                  <a:pt x="159" y="352"/>
                  <a:pt x="162" y="344"/>
                  <a:pt x="167" y="344"/>
                </a:cubicBezTo>
                <a:cubicBezTo>
                  <a:pt x="170" y="345"/>
                  <a:pt x="174" y="343"/>
                  <a:pt x="178" y="342"/>
                </a:cubicBezTo>
                <a:cubicBezTo>
                  <a:pt x="175" y="341"/>
                  <a:pt x="172" y="342"/>
                  <a:pt x="172" y="340"/>
                </a:cubicBezTo>
                <a:cubicBezTo>
                  <a:pt x="175" y="339"/>
                  <a:pt x="176" y="338"/>
                  <a:pt x="173" y="336"/>
                </a:cubicBezTo>
                <a:cubicBezTo>
                  <a:pt x="175" y="336"/>
                  <a:pt x="176" y="334"/>
                  <a:pt x="179" y="335"/>
                </a:cubicBezTo>
                <a:cubicBezTo>
                  <a:pt x="180" y="337"/>
                  <a:pt x="181" y="338"/>
                  <a:pt x="180" y="341"/>
                </a:cubicBezTo>
                <a:cubicBezTo>
                  <a:pt x="186" y="340"/>
                  <a:pt x="186" y="345"/>
                  <a:pt x="188" y="347"/>
                </a:cubicBezTo>
                <a:cubicBezTo>
                  <a:pt x="191" y="348"/>
                  <a:pt x="202" y="345"/>
                  <a:pt x="202" y="352"/>
                </a:cubicBezTo>
                <a:cubicBezTo>
                  <a:pt x="196" y="351"/>
                  <a:pt x="183" y="352"/>
                  <a:pt x="174" y="353"/>
                </a:cubicBezTo>
                <a:cubicBezTo>
                  <a:pt x="173" y="355"/>
                  <a:pt x="172" y="357"/>
                  <a:pt x="170" y="358"/>
                </a:cubicBezTo>
                <a:cubicBezTo>
                  <a:pt x="176" y="357"/>
                  <a:pt x="178" y="361"/>
                  <a:pt x="184" y="359"/>
                </a:cubicBezTo>
                <a:cubicBezTo>
                  <a:pt x="193" y="366"/>
                  <a:pt x="207" y="359"/>
                  <a:pt x="215" y="366"/>
                </a:cubicBezTo>
                <a:cubicBezTo>
                  <a:pt x="211" y="367"/>
                  <a:pt x="207" y="373"/>
                  <a:pt x="204" y="369"/>
                </a:cubicBezTo>
                <a:cubicBezTo>
                  <a:pt x="203" y="372"/>
                  <a:pt x="202" y="374"/>
                  <a:pt x="201" y="377"/>
                </a:cubicBezTo>
                <a:cubicBezTo>
                  <a:pt x="196" y="376"/>
                  <a:pt x="192" y="375"/>
                  <a:pt x="186" y="376"/>
                </a:cubicBezTo>
                <a:cubicBezTo>
                  <a:pt x="186" y="374"/>
                  <a:pt x="184" y="374"/>
                  <a:pt x="185" y="371"/>
                </a:cubicBezTo>
                <a:cubicBezTo>
                  <a:pt x="178" y="369"/>
                  <a:pt x="167" y="370"/>
                  <a:pt x="160" y="369"/>
                </a:cubicBezTo>
                <a:cubicBezTo>
                  <a:pt x="159" y="373"/>
                  <a:pt x="147" y="372"/>
                  <a:pt x="147" y="381"/>
                </a:cubicBezTo>
                <a:cubicBezTo>
                  <a:pt x="151" y="381"/>
                  <a:pt x="153" y="380"/>
                  <a:pt x="156" y="381"/>
                </a:cubicBezTo>
                <a:cubicBezTo>
                  <a:pt x="154" y="383"/>
                  <a:pt x="154" y="387"/>
                  <a:pt x="151" y="389"/>
                </a:cubicBezTo>
                <a:cubicBezTo>
                  <a:pt x="152" y="390"/>
                  <a:pt x="154" y="389"/>
                  <a:pt x="154" y="391"/>
                </a:cubicBezTo>
                <a:cubicBezTo>
                  <a:pt x="151" y="391"/>
                  <a:pt x="152" y="394"/>
                  <a:pt x="150" y="394"/>
                </a:cubicBezTo>
                <a:cubicBezTo>
                  <a:pt x="145" y="391"/>
                  <a:pt x="139" y="393"/>
                  <a:pt x="137" y="397"/>
                </a:cubicBezTo>
                <a:cubicBezTo>
                  <a:pt x="134" y="396"/>
                  <a:pt x="128" y="398"/>
                  <a:pt x="122" y="400"/>
                </a:cubicBezTo>
                <a:cubicBezTo>
                  <a:pt x="127" y="402"/>
                  <a:pt x="122" y="409"/>
                  <a:pt x="123" y="411"/>
                </a:cubicBezTo>
                <a:cubicBezTo>
                  <a:pt x="120" y="411"/>
                  <a:pt x="124" y="409"/>
                  <a:pt x="122" y="408"/>
                </a:cubicBezTo>
                <a:cubicBezTo>
                  <a:pt x="116" y="407"/>
                  <a:pt x="114" y="408"/>
                  <a:pt x="113" y="413"/>
                </a:cubicBezTo>
                <a:cubicBezTo>
                  <a:pt x="106" y="414"/>
                  <a:pt x="97" y="414"/>
                  <a:pt x="95" y="407"/>
                </a:cubicBezTo>
                <a:cubicBezTo>
                  <a:pt x="97" y="406"/>
                  <a:pt x="96" y="403"/>
                  <a:pt x="100" y="404"/>
                </a:cubicBezTo>
                <a:cubicBezTo>
                  <a:pt x="100" y="402"/>
                  <a:pt x="98" y="401"/>
                  <a:pt x="100" y="400"/>
                </a:cubicBezTo>
                <a:cubicBezTo>
                  <a:pt x="97" y="399"/>
                  <a:pt x="96" y="397"/>
                  <a:pt x="94" y="396"/>
                </a:cubicBezTo>
                <a:cubicBezTo>
                  <a:pt x="94" y="400"/>
                  <a:pt x="94" y="399"/>
                  <a:pt x="95" y="402"/>
                </a:cubicBezTo>
                <a:cubicBezTo>
                  <a:pt x="89" y="403"/>
                  <a:pt x="81" y="411"/>
                  <a:pt x="75" y="408"/>
                </a:cubicBezTo>
                <a:cubicBezTo>
                  <a:pt x="75" y="411"/>
                  <a:pt x="77" y="412"/>
                  <a:pt x="76" y="415"/>
                </a:cubicBezTo>
                <a:cubicBezTo>
                  <a:pt x="77" y="417"/>
                  <a:pt x="82" y="416"/>
                  <a:pt x="82" y="420"/>
                </a:cubicBezTo>
                <a:cubicBezTo>
                  <a:pt x="82" y="422"/>
                  <a:pt x="79" y="424"/>
                  <a:pt x="78" y="426"/>
                </a:cubicBezTo>
                <a:cubicBezTo>
                  <a:pt x="81" y="427"/>
                  <a:pt x="80" y="431"/>
                  <a:pt x="77" y="432"/>
                </a:cubicBezTo>
                <a:cubicBezTo>
                  <a:pt x="88" y="435"/>
                  <a:pt x="82" y="445"/>
                  <a:pt x="85" y="454"/>
                </a:cubicBezTo>
                <a:cubicBezTo>
                  <a:pt x="83" y="451"/>
                  <a:pt x="82" y="454"/>
                  <a:pt x="79" y="453"/>
                </a:cubicBezTo>
                <a:cubicBezTo>
                  <a:pt x="79" y="458"/>
                  <a:pt x="81" y="460"/>
                  <a:pt x="83" y="460"/>
                </a:cubicBezTo>
                <a:cubicBezTo>
                  <a:pt x="83" y="462"/>
                  <a:pt x="82" y="462"/>
                  <a:pt x="82" y="464"/>
                </a:cubicBezTo>
                <a:cubicBezTo>
                  <a:pt x="83" y="465"/>
                  <a:pt x="87" y="464"/>
                  <a:pt x="86" y="467"/>
                </a:cubicBezTo>
                <a:cubicBezTo>
                  <a:pt x="80" y="465"/>
                  <a:pt x="77" y="462"/>
                  <a:pt x="74" y="458"/>
                </a:cubicBezTo>
                <a:cubicBezTo>
                  <a:pt x="74" y="455"/>
                  <a:pt x="78" y="457"/>
                  <a:pt x="77" y="454"/>
                </a:cubicBezTo>
                <a:cubicBezTo>
                  <a:pt x="74" y="450"/>
                  <a:pt x="72" y="446"/>
                  <a:pt x="71" y="440"/>
                </a:cubicBezTo>
                <a:cubicBezTo>
                  <a:pt x="68" y="440"/>
                  <a:pt x="68" y="440"/>
                  <a:pt x="68" y="440"/>
                </a:cubicBezTo>
                <a:cubicBezTo>
                  <a:pt x="66" y="442"/>
                  <a:pt x="63" y="448"/>
                  <a:pt x="65" y="453"/>
                </a:cubicBezTo>
                <a:cubicBezTo>
                  <a:pt x="64" y="454"/>
                  <a:pt x="63" y="454"/>
                  <a:pt x="62" y="453"/>
                </a:cubicBezTo>
                <a:cubicBezTo>
                  <a:pt x="62" y="458"/>
                  <a:pt x="59" y="464"/>
                  <a:pt x="62" y="465"/>
                </a:cubicBezTo>
                <a:cubicBezTo>
                  <a:pt x="53" y="480"/>
                  <a:pt x="31" y="465"/>
                  <a:pt x="17" y="466"/>
                </a:cubicBezTo>
                <a:cubicBezTo>
                  <a:pt x="3" y="478"/>
                  <a:pt x="0" y="504"/>
                  <a:pt x="18" y="511"/>
                </a:cubicBezTo>
                <a:cubicBezTo>
                  <a:pt x="21" y="511"/>
                  <a:pt x="24" y="510"/>
                  <a:pt x="27" y="511"/>
                </a:cubicBezTo>
                <a:cubicBezTo>
                  <a:pt x="37" y="513"/>
                  <a:pt x="50" y="519"/>
                  <a:pt x="52" y="527"/>
                </a:cubicBezTo>
                <a:cubicBezTo>
                  <a:pt x="56" y="539"/>
                  <a:pt x="53" y="554"/>
                  <a:pt x="54" y="562"/>
                </a:cubicBezTo>
                <a:cubicBezTo>
                  <a:pt x="55" y="573"/>
                  <a:pt x="60" y="583"/>
                  <a:pt x="60" y="592"/>
                </a:cubicBezTo>
                <a:cubicBezTo>
                  <a:pt x="60" y="602"/>
                  <a:pt x="55" y="615"/>
                  <a:pt x="58" y="625"/>
                </a:cubicBezTo>
                <a:cubicBezTo>
                  <a:pt x="58" y="626"/>
                  <a:pt x="55" y="628"/>
                  <a:pt x="57" y="629"/>
                </a:cubicBezTo>
                <a:cubicBezTo>
                  <a:pt x="58" y="626"/>
                  <a:pt x="61" y="626"/>
                  <a:pt x="64" y="627"/>
                </a:cubicBezTo>
                <a:cubicBezTo>
                  <a:pt x="67" y="641"/>
                  <a:pt x="75" y="654"/>
                  <a:pt x="89" y="653"/>
                </a:cubicBezTo>
                <a:cubicBezTo>
                  <a:pt x="94" y="658"/>
                  <a:pt x="103" y="663"/>
                  <a:pt x="111" y="662"/>
                </a:cubicBezTo>
                <a:cubicBezTo>
                  <a:pt x="114" y="667"/>
                  <a:pt x="119" y="670"/>
                  <a:pt x="122" y="675"/>
                </a:cubicBezTo>
                <a:cubicBezTo>
                  <a:pt x="119" y="679"/>
                  <a:pt x="114" y="681"/>
                  <a:pt x="109" y="683"/>
                </a:cubicBezTo>
                <a:cubicBezTo>
                  <a:pt x="107" y="687"/>
                  <a:pt x="105" y="692"/>
                  <a:pt x="99" y="689"/>
                </a:cubicBezTo>
                <a:cubicBezTo>
                  <a:pt x="95" y="709"/>
                  <a:pt x="84" y="721"/>
                  <a:pt x="75" y="734"/>
                </a:cubicBezTo>
                <a:cubicBezTo>
                  <a:pt x="87" y="738"/>
                  <a:pt x="72" y="758"/>
                  <a:pt x="76" y="767"/>
                </a:cubicBezTo>
                <a:cubicBezTo>
                  <a:pt x="79" y="767"/>
                  <a:pt x="81" y="765"/>
                  <a:pt x="84" y="764"/>
                </a:cubicBezTo>
                <a:cubicBezTo>
                  <a:pt x="84" y="766"/>
                  <a:pt x="86" y="765"/>
                  <a:pt x="86" y="768"/>
                </a:cubicBezTo>
                <a:cubicBezTo>
                  <a:pt x="85" y="770"/>
                  <a:pt x="83" y="769"/>
                  <a:pt x="83" y="772"/>
                </a:cubicBezTo>
                <a:cubicBezTo>
                  <a:pt x="86" y="774"/>
                  <a:pt x="93" y="773"/>
                  <a:pt x="93" y="777"/>
                </a:cubicBezTo>
                <a:cubicBezTo>
                  <a:pt x="88" y="780"/>
                  <a:pt x="87" y="786"/>
                  <a:pt x="85" y="791"/>
                </a:cubicBezTo>
                <a:cubicBezTo>
                  <a:pt x="95" y="786"/>
                  <a:pt x="100" y="777"/>
                  <a:pt x="110" y="773"/>
                </a:cubicBezTo>
                <a:cubicBezTo>
                  <a:pt x="113" y="775"/>
                  <a:pt x="117" y="775"/>
                  <a:pt x="118" y="780"/>
                </a:cubicBezTo>
                <a:cubicBezTo>
                  <a:pt x="115" y="783"/>
                  <a:pt x="111" y="783"/>
                  <a:pt x="110" y="788"/>
                </a:cubicBezTo>
                <a:cubicBezTo>
                  <a:pt x="117" y="795"/>
                  <a:pt x="120" y="812"/>
                  <a:pt x="135" y="806"/>
                </a:cubicBezTo>
                <a:cubicBezTo>
                  <a:pt x="133" y="799"/>
                  <a:pt x="141" y="794"/>
                  <a:pt x="145" y="795"/>
                </a:cubicBezTo>
                <a:cubicBezTo>
                  <a:pt x="145" y="799"/>
                  <a:pt x="144" y="800"/>
                  <a:pt x="145" y="803"/>
                </a:cubicBezTo>
                <a:cubicBezTo>
                  <a:pt x="143" y="803"/>
                  <a:pt x="142" y="804"/>
                  <a:pt x="141" y="807"/>
                </a:cubicBezTo>
                <a:cubicBezTo>
                  <a:pt x="144" y="809"/>
                  <a:pt x="147" y="806"/>
                  <a:pt x="150" y="806"/>
                </a:cubicBezTo>
                <a:cubicBezTo>
                  <a:pt x="152" y="808"/>
                  <a:pt x="150" y="810"/>
                  <a:pt x="151" y="814"/>
                </a:cubicBezTo>
                <a:cubicBezTo>
                  <a:pt x="152" y="815"/>
                  <a:pt x="155" y="813"/>
                  <a:pt x="155" y="815"/>
                </a:cubicBezTo>
                <a:cubicBezTo>
                  <a:pt x="156" y="824"/>
                  <a:pt x="149" y="824"/>
                  <a:pt x="150" y="832"/>
                </a:cubicBezTo>
                <a:cubicBezTo>
                  <a:pt x="160" y="837"/>
                  <a:pt x="166" y="829"/>
                  <a:pt x="176" y="829"/>
                </a:cubicBezTo>
                <a:cubicBezTo>
                  <a:pt x="178" y="822"/>
                  <a:pt x="182" y="817"/>
                  <a:pt x="181" y="811"/>
                </a:cubicBezTo>
                <a:cubicBezTo>
                  <a:pt x="184" y="814"/>
                  <a:pt x="186" y="818"/>
                  <a:pt x="186" y="822"/>
                </a:cubicBezTo>
                <a:cubicBezTo>
                  <a:pt x="192" y="821"/>
                  <a:pt x="187" y="813"/>
                  <a:pt x="188" y="809"/>
                </a:cubicBezTo>
                <a:cubicBezTo>
                  <a:pt x="191" y="803"/>
                  <a:pt x="198" y="803"/>
                  <a:pt x="198" y="797"/>
                </a:cubicBezTo>
                <a:cubicBezTo>
                  <a:pt x="206" y="798"/>
                  <a:pt x="207" y="793"/>
                  <a:pt x="210" y="789"/>
                </a:cubicBezTo>
                <a:cubicBezTo>
                  <a:pt x="221" y="795"/>
                  <a:pt x="236" y="797"/>
                  <a:pt x="245" y="802"/>
                </a:cubicBezTo>
                <a:cubicBezTo>
                  <a:pt x="259" y="809"/>
                  <a:pt x="269" y="814"/>
                  <a:pt x="283" y="816"/>
                </a:cubicBezTo>
                <a:cubicBezTo>
                  <a:pt x="322" y="824"/>
                  <a:pt x="366" y="826"/>
                  <a:pt x="400" y="823"/>
                </a:cubicBezTo>
                <a:cubicBezTo>
                  <a:pt x="417" y="815"/>
                  <a:pt x="436" y="809"/>
                  <a:pt x="452" y="800"/>
                </a:cubicBezTo>
                <a:cubicBezTo>
                  <a:pt x="480" y="791"/>
                  <a:pt x="507" y="781"/>
                  <a:pt x="539" y="778"/>
                </a:cubicBezTo>
                <a:cubicBezTo>
                  <a:pt x="549" y="783"/>
                  <a:pt x="566" y="783"/>
                  <a:pt x="576" y="788"/>
                </a:cubicBezTo>
                <a:cubicBezTo>
                  <a:pt x="576" y="790"/>
                  <a:pt x="570" y="789"/>
                  <a:pt x="572" y="790"/>
                </a:cubicBezTo>
                <a:cubicBezTo>
                  <a:pt x="577" y="790"/>
                  <a:pt x="579" y="793"/>
                  <a:pt x="581" y="796"/>
                </a:cubicBezTo>
                <a:cubicBezTo>
                  <a:pt x="578" y="799"/>
                  <a:pt x="574" y="796"/>
                  <a:pt x="571" y="799"/>
                </a:cubicBezTo>
                <a:cubicBezTo>
                  <a:pt x="576" y="799"/>
                  <a:pt x="577" y="801"/>
                  <a:pt x="582" y="800"/>
                </a:cubicBezTo>
                <a:cubicBezTo>
                  <a:pt x="607" y="816"/>
                  <a:pt x="661" y="830"/>
                  <a:pt x="692" y="814"/>
                </a:cubicBezTo>
                <a:cubicBezTo>
                  <a:pt x="700" y="810"/>
                  <a:pt x="700" y="802"/>
                  <a:pt x="706" y="797"/>
                </a:cubicBezTo>
                <a:cubicBezTo>
                  <a:pt x="709" y="796"/>
                  <a:pt x="716" y="797"/>
                  <a:pt x="719" y="796"/>
                </a:cubicBezTo>
                <a:cubicBezTo>
                  <a:pt x="720" y="798"/>
                  <a:pt x="722" y="801"/>
                  <a:pt x="720" y="802"/>
                </a:cubicBezTo>
                <a:cubicBezTo>
                  <a:pt x="726" y="825"/>
                  <a:pt x="770" y="822"/>
                  <a:pt x="787" y="814"/>
                </a:cubicBezTo>
                <a:cubicBezTo>
                  <a:pt x="792" y="803"/>
                  <a:pt x="806" y="802"/>
                  <a:pt x="817" y="799"/>
                </a:cubicBezTo>
                <a:cubicBezTo>
                  <a:pt x="808" y="796"/>
                  <a:pt x="800" y="804"/>
                  <a:pt x="794" y="799"/>
                </a:cubicBezTo>
                <a:cubicBezTo>
                  <a:pt x="798" y="794"/>
                  <a:pt x="803" y="790"/>
                  <a:pt x="811" y="790"/>
                </a:cubicBezTo>
                <a:cubicBezTo>
                  <a:pt x="820" y="789"/>
                  <a:pt x="809" y="791"/>
                  <a:pt x="806" y="789"/>
                </a:cubicBezTo>
                <a:cubicBezTo>
                  <a:pt x="802" y="788"/>
                  <a:pt x="800" y="785"/>
                  <a:pt x="800" y="782"/>
                </a:cubicBezTo>
                <a:cubicBezTo>
                  <a:pt x="811" y="775"/>
                  <a:pt x="831" y="777"/>
                  <a:pt x="845" y="772"/>
                </a:cubicBezTo>
                <a:cubicBezTo>
                  <a:pt x="843" y="771"/>
                  <a:pt x="840" y="772"/>
                  <a:pt x="839" y="770"/>
                </a:cubicBezTo>
                <a:cubicBezTo>
                  <a:pt x="842" y="764"/>
                  <a:pt x="851" y="769"/>
                  <a:pt x="856" y="769"/>
                </a:cubicBezTo>
                <a:cubicBezTo>
                  <a:pt x="856" y="767"/>
                  <a:pt x="856" y="765"/>
                  <a:pt x="857" y="765"/>
                </a:cubicBezTo>
                <a:cubicBezTo>
                  <a:pt x="858" y="767"/>
                  <a:pt x="858" y="770"/>
                  <a:pt x="861" y="770"/>
                </a:cubicBezTo>
                <a:cubicBezTo>
                  <a:pt x="865" y="768"/>
                  <a:pt x="864" y="763"/>
                  <a:pt x="862" y="761"/>
                </a:cubicBezTo>
                <a:cubicBezTo>
                  <a:pt x="869" y="759"/>
                  <a:pt x="874" y="759"/>
                  <a:pt x="886" y="759"/>
                </a:cubicBezTo>
                <a:cubicBezTo>
                  <a:pt x="887" y="751"/>
                  <a:pt x="898" y="759"/>
                  <a:pt x="900" y="755"/>
                </a:cubicBezTo>
                <a:cubicBezTo>
                  <a:pt x="897" y="753"/>
                  <a:pt x="896" y="754"/>
                  <a:pt x="891" y="753"/>
                </a:cubicBezTo>
                <a:cubicBezTo>
                  <a:pt x="892" y="751"/>
                  <a:pt x="891" y="750"/>
                  <a:pt x="890" y="750"/>
                </a:cubicBezTo>
                <a:cubicBezTo>
                  <a:pt x="886" y="750"/>
                  <a:pt x="875" y="748"/>
                  <a:pt x="874" y="747"/>
                </a:cubicBezTo>
                <a:cubicBezTo>
                  <a:pt x="885" y="743"/>
                  <a:pt x="897" y="749"/>
                  <a:pt x="908" y="744"/>
                </a:cubicBezTo>
                <a:cubicBezTo>
                  <a:pt x="910" y="745"/>
                  <a:pt x="911" y="747"/>
                  <a:pt x="913" y="747"/>
                </a:cubicBezTo>
                <a:cubicBezTo>
                  <a:pt x="920" y="747"/>
                  <a:pt x="926" y="751"/>
                  <a:pt x="933" y="752"/>
                </a:cubicBezTo>
                <a:cubicBezTo>
                  <a:pt x="932" y="754"/>
                  <a:pt x="934" y="755"/>
                  <a:pt x="933" y="757"/>
                </a:cubicBezTo>
                <a:cubicBezTo>
                  <a:pt x="936" y="757"/>
                  <a:pt x="939" y="758"/>
                  <a:pt x="941" y="759"/>
                </a:cubicBezTo>
                <a:cubicBezTo>
                  <a:pt x="939" y="762"/>
                  <a:pt x="931" y="758"/>
                  <a:pt x="928" y="760"/>
                </a:cubicBezTo>
                <a:cubicBezTo>
                  <a:pt x="933" y="761"/>
                  <a:pt x="935" y="765"/>
                  <a:pt x="938" y="762"/>
                </a:cubicBezTo>
                <a:cubicBezTo>
                  <a:pt x="938" y="767"/>
                  <a:pt x="943" y="766"/>
                  <a:pt x="949" y="766"/>
                </a:cubicBezTo>
                <a:cubicBezTo>
                  <a:pt x="950" y="765"/>
                  <a:pt x="950" y="763"/>
                  <a:pt x="951" y="762"/>
                </a:cubicBezTo>
                <a:cubicBezTo>
                  <a:pt x="955" y="763"/>
                  <a:pt x="960" y="764"/>
                  <a:pt x="963" y="761"/>
                </a:cubicBezTo>
                <a:cubicBezTo>
                  <a:pt x="957" y="760"/>
                  <a:pt x="954" y="761"/>
                  <a:pt x="950" y="758"/>
                </a:cubicBezTo>
                <a:cubicBezTo>
                  <a:pt x="955" y="752"/>
                  <a:pt x="965" y="751"/>
                  <a:pt x="974" y="750"/>
                </a:cubicBezTo>
                <a:cubicBezTo>
                  <a:pt x="972" y="754"/>
                  <a:pt x="970" y="756"/>
                  <a:pt x="969" y="760"/>
                </a:cubicBezTo>
                <a:cubicBezTo>
                  <a:pt x="971" y="763"/>
                  <a:pt x="973" y="758"/>
                  <a:pt x="974" y="762"/>
                </a:cubicBezTo>
                <a:cubicBezTo>
                  <a:pt x="972" y="764"/>
                  <a:pt x="966" y="761"/>
                  <a:pt x="962" y="763"/>
                </a:cubicBezTo>
                <a:cubicBezTo>
                  <a:pt x="963" y="766"/>
                  <a:pt x="967" y="765"/>
                  <a:pt x="967" y="768"/>
                </a:cubicBezTo>
                <a:cubicBezTo>
                  <a:pt x="963" y="770"/>
                  <a:pt x="962" y="775"/>
                  <a:pt x="959" y="777"/>
                </a:cubicBezTo>
                <a:cubicBezTo>
                  <a:pt x="961" y="777"/>
                  <a:pt x="961" y="778"/>
                  <a:pt x="962" y="779"/>
                </a:cubicBezTo>
                <a:cubicBezTo>
                  <a:pt x="984" y="780"/>
                  <a:pt x="1001" y="768"/>
                  <a:pt x="1021" y="774"/>
                </a:cubicBezTo>
                <a:cubicBezTo>
                  <a:pt x="1031" y="766"/>
                  <a:pt x="1051" y="776"/>
                  <a:pt x="1059" y="766"/>
                </a:cubicBezTo>
                <a:cubicBezTo>
                  <a:pt x="1059" y="762"/>
                  <a:pt x="1059" y="760"/>
                  <a:pt x="1058" y="758"/>
                </a:cubicBezTo>
                <a:cubicBezTo>
                  <a:pt x="1063" y="757"/>
                  <a:pt x="1064" y="750"/>
                  <a:pt x="1065" y="745"/>
                </a:cubicBezTo>
                <a:cubicBezTo>
                  <a:pt x="1063" y="743"/>
                  <a:pt x="1061" y="740"/>
                  <a:pt x="1060" y="737"/>
                </a:cubicBezTo>
                <a:cubicBezTo>
                  <a:pt x="1066" y="738"/>
                  <a:pt x="1065" y="732"/>
                  <a:pt x="1070" y="733"/>
                </a:cubicBezTo>
                <a:cubicBezTo>
                  <a:pt x="1067" y="732"/>
                  <a:pt x="1067" y="728"/>
                  <a:pt x="1070" y="727"/>
                </a:cubicBezTo>
                <a:cubicBezTo>
                  <a:pt x="1065" y="725"/>
                  <a:pt x="1067" y="722"/>
                  <a:pt x="1066" y="717"/>
                </a:cubicBezTo>
                <a:cubicBezTo>
                  <a:pt x="1063" y="716"/>
                  <a:pt x="1059" y="720"/>
                  <a:pt x="1057" y="717"/>
                </a:cubicBezTo>
                <a:cubicBezTo>
                  <a:pt x="1058" y="712"/>
                  <a:pt x="1063" y="711"/>
                  <a:pt x="1059" y="706"/>
                </a:cubicBezTo>
                <a:cubicBezTo>
                  <a:pt x="1064" y="704"/>
                  <a:pt x="1069" y="704"/>
                  <a:pt x="1073" y="703"/>
                </a:cubicBezTo>
                <a:cubicBezTo>
                  <a:pt x="1073" y="700"/>
                  <a:pt x="1071" y="700"/>
                  <a:pt x="1072" y="698"/>
                </a:cubicBezTo>
                <a:cubicBezTo>
                  <a:pt x="1073" y="697"/>
                  <a:pt x="1075" y="697"/>
                  <a:pt x="1077" y="696"/>
                </a:cubicBezTo>
                <a:cubicBezTo>
                  <a:pt x="1078" y="694"/>
                  <a:pt x="1076" y="694"/>
                  <a:pt x="1077" y="692"/>
                </a:cubicBezTo>
                <a:cubicBezTo>
                  <a:pt x="1079" y="691"/>
                  <a:pt x="1082" y="691"/>
                  <a:pt x="1082" y="687"/>
                </a:cubicBezTo>
                <a:cubicBezTo>
                  <a:pt x="1081" y="686"/>
                  <a:pt x="1077" y="685"/>
                  <a:pt x="1076" y="687"/>
                </a:cubicBezTo>
                <a:cubicBezTo>
                  <a:pt x="1078" y="686"/>
                  <a:pt x="1079" y="691"/>
                  <a:pt x="1077" y="691"/>
                </a:cubicBezTo>
                <a:cubicBezTo>
                  <a:pt x="1078" y="687"/>
                  <a:pt x="1073" y="688"/>
                  <a:pt x="1072" y="685"/>
                </a:cubicBezTo>
                <a:cubicBezTo>
                  <a:pt x="1068" y="692"/>
                  <a:pt x="1059" y="682"/>
                  <a:pt x="1051" y="686"/>
                </a:cubicBezTo>
                <a:cubicBezTo>
                  <a:pt x="1054" y="687"/>
                  <a:pt x="1054" y="689"/>
                  <a:pt x="1056" y="691"/>
                </a:cubicBezTo>
                <a:cubicBezTo>
                  <a:pt x="1054" y="693"/>
                  <a:pt x="1048" y="695"/>
                  <a:pt x="1046" y="691"/>
                </a:cubicBezTo>
                <a:cubicBezTo>
                  <a:pt x="1049" y="691"/>
                  <a:pt x="1051" y="692"/>
                  <a:pt x="1052" y="691"/>
                </a:cubicBezTo>
                <a:cubicBezTo>
                  <a:pt x="1053" y="685"/>
                  <a:pt x="1046" y="686"/>
                  <a:pt x="1044" y="683"/>
                </a:cubicBezTo>
                <a:cubicBezTo>
                  <a:pt x="1048" y="679"/>
                  <a:pt x="1053" y="675"/>
                  <a:pt x="1051" y="668"/>
                </a:cubicBezTo>
                <a:cubicBezTo>
                  <a:pt x="1050" y="668"/>
                  <a:pt x="1049" y="668"/>
                  <a:pt x="1049" y="667"/>
                </a:cubicBezTo>
                <a:cubicBezTo>
                  <a:pt x="1045" y="668"/>
                  <a:pt x="1043" y="670"/>
                  <a:pt x="1038" y="671"/>
                </a:cubicBezTo>
                <a:cubicBezTo>
                  <a:pt x="1039" y="669"/>
                  <a:pt x="1041" y="668"/>
                  <a:pt x="1038" y="667"/>
                </a:cubicBezTo>
                <a:cubicBezTo>
                  <a:pt x="1038" y="668"/>
                  <a:pt x="1037" y="669"/>
                  <a:pt x="1036" y="670"/>
                </a:cubicBezTo>
                <a:cubicBezTo>
                  <a:pt x="1032" y="667"/>
                  <a:pt x="1029" y="663"/>
                  <a:pt x="1025" y="661"/>
                </a:cubicBezTo>
                <a:cubicBezTo>
                  <a:pt x="1023" y="662"/>
                  <a:pt x="1019" y="663"/>
                  <a:pt x="1018" y="660"/>
                </a:cubicBezTo>
                <a:cubicBezTo>
                  <a:pt x="1018" y="659"/>
                  <a:pt x="1023" y="661"/>
                  <a:pt x="1022" y="658"/>
                </a:cubicBezTo>
                <a:cubicBezTo>
                  <a:pt x="1019" y="657"/>
                  <a:pt x="1019" y="658"/>
                  <a:pt x="1015" y="658"/>
                </a:cubicBezTo>
                <a:cubicBezTo>
                  <a:pt x="1010" y="664"/>
                  <a:pt x="1003" y="669"/>
                  <a:pt x="998" y="675"/>
                </a:cubicBezTo>
                <a:cubicBezTo>
                  <a:pt x="1002" y="674"/>
                  <a:pt x="1009" y="665"/>
                  <a:pt x="1015" y="670"/>
                </a:cubicBezTo>
                <a:cubicBezTo>
                  <a:pt x="1015" y="669"/>
                  <a:pt x="1015" y="666"/>
                  <a:pt x="1019" y="666"/>
                </a:cubicBezTo>
                <a:cubicBezTo>
                  <a:pt x="1019" y="668"/>
                  <a:pt x="1017" y="668"/>
                  <a:pt x="1018" y="671"/>
                </a:cubicBezTo>
                <a:cubicBezTo>
                  <a:pt x="1023" y="670"/>
                  <a:pt x="1028" y="669"/>
                  <a:pt x="1031" y="673"/>
                </a:cubicBezTo>
                <a:cubicBezTo>
                  <a:pt x="1029" y="676"/>
                  <a:pt x="1027" y="678"/>
                  <a:pt x="1022" y="677"/>
                </a:cubicBezTo>
                <a:cubicBezTo>
                  <a:pt x="1022" y="681"/>
                  <a:pt x="1033" y="676"/>
                  <a:pt x="1031" y="682"/>
                </a:cubicBezTo>
                <a:cubicBezTo>
                  <a:pt x="1026" y="681"/>
                  <a:pt x="1024" y="685"/>
                  <a:pt x="1020" y="685"/>
                </a:cubicBezTo>
                <a:cubicBezTo>
                  <a:pt x="1017" y="680"/>
                  <a:pt x="1011" y="687"/>
                  <a:pt x="1007" y="685"/>
                </a:cubicBezTo>
                <a:cubicBezTo>
                  <a:pt x="1005" y="690"/>
                  <a:pt x="1008" y="690"/>
                  <a:pt x="1007" y="694"/>
                </a:cubicBezTo>
                <a:cubicBezTo>
                  <a:pt x="1003" y="695"/>
                  <a:pt x="998" y="694"/>
                  <a:pt x="997" y="697"/>
                </a:cubicBezTo>
                <a:cubicBezTo>
                  <a:pt x="987" y="694"/>
                  <a:pt x="979" y="697"/>
                  <a:pt x="970" y="699"/>
                </a:cubicBezTo>
                <a:cubicBezTo>
                  <a:pt x="970" y="698"/>
                  <a:pt x="971" y="698"/>
                  <a:pt x="971" y="697"/>
                </a:cubicBezTo>
                <a:cubicBezTo>
                  <a:pt x="968" y="696"/>
                  <a:pt x="964" y="699"/>
                  <a:pt x="962" y="696"/>
                </a:cubicBezTo>
                <a:cubicBezTo>
                  <a:pt x="962" y="698"/>
                  <a:pt x="958" y="700"/>
                  <a:pt x="958" y="699"/>
                </a:cubicBezTo>
                <a:cubicBezTo>
                  <a:pt x="959" y="699"/>
                  <a:pt x="959" y="698"/>
                  <a:pt x="958" y="697"/>
                </a:cubicBezTo>
                <a:cubicBezTo>
                  <a:pt x="959" y="697"/>
                  <a:pt x="960" y="697"/>
                  <a:pt x="961" y="696"/>
                </a:cubicBezTo>
                <a:cubicBezTo>
                  <a:pt x="957" y="696"/>
                  <a:pt x="951" y="694"/>
                  <a:pt x="948" y="696"/>
                </a:cubicBezTo>
                <a:cubicBezTo>
                  <a:pt x="951" y="695"/>
                  <a:pt x="951" y="697"/>
                  <a:pt x="949" y="698"/>
                </a:cubicBezTo>
                <a:cubicBezTo>
                  <a:pt x="947" y="698"/>
                  <a:pt x="948" y="694"/>
                  <a:pt x="945" y="694"/>
                </a:cubicBezTo>
                <a:cubicBezTo>
                  <a:pt x="939" y="694"/>
                  <a:pt x="920" y="690"/>
                  <a:pt x="916" y="686"/>
                </a:cubicBezTo>
                <a:cubicBezTo>
                  <a:pt x="920" y="687"/>
                  <a:pt x="923" y="686"/>
                  <a:pt x="924" y="684"/>
                </a:cubicBezTo>
                <a:cubicBezTo>
                  <a:pt x="919" y="683"/>
                  <a:pt x="915" y="685"/>
                  <a:pt x="912" y="682"/>
                </a:cubicBezTo>
                <a:cubicBezTo>
                  <a:pt x="916" y="681"/>
                  <a:pt x="926" y="684"/>
                  <a:pt x="928" y="680"/>
                </a:cubicBezTo>
                <a:cubicBezTo>
                  <a:pt x="915" y="678"/>
                  <a:pt x="903" y="678"/>
                  <a:pt x="897" y="672"/>
                </a:cubicBezTo>
                <a:cubicBezTo>
                  <a:pt x="892" y="677"/>
                  <a:pt x="889" y="669"/>
                  <a:pt x="884" y="674"/>
                </a:cubicBezTo>
                <a:cubicBezTo>
                  <a:pt x="881" y="671"/>
                  <a:pt x="881" y="672"/>
                  <a:pt x="879" y="673"/>
                </a:cubicBezTo>
                <a:cubicBezTo>
                  <a:pt x="877" y="673"/>
                  <a:pt x="878" y="670"/>
                  <a:pt x="877" y="670"/>
                </a:cubicBezTo>
                <a:cubicBezTo>
                  <a:pt x="863" y="667"/>
                  <a:pt x="847" y="664"/>
                  <a:pt x="832" y="666"/>
                </a:cubicBezTo>
                <a:cubicBezTo>
                  <a:pt x="834" y="661"/>
                  <a:pt x="829" y="661"/>
                  <a:pt x="829" y="658"/>
                </a:cubicBezTo>
                <a:cubicBezTo>
                  <a:pt x="826" y="658"/>
                  <a:pt x="823" y="659"/>
                  <a:pt x="820" y="660"/>
                </a:cubicBezTo>
                <a:cubicBezTo>
                  <a:pt x="822" y="658"/>
                  <a:pt x="820" y="659"/>
                  <a:pt x="819" y="657"/>
                </a:cubicBezTo>
                <a:cubicBezTo>
                  <a:pt x="821" y="657"/>
                  <a:pt x="822" y="657"/>
                  <a:pt x="823" y="658"/>
                </a:cubicBezTo>
                <a:cubicBezTo>
                  <a:pt x="824" y="653"/>
                  <a:pt x="816" y="656"/>
                  <a:pt x="814" y="653"/>
                </a:cubicBezTo>
                <a:cubicBezTo>
                  <a:pt x="825" y="654"/>
                  <a:pt x="832" y="652"/>
                  <a:pt x="841" y="651"/>
                </a:cubicBezTo>
                <a:cubicBezTo>
                  <a:pt x="834" y="648"/>
                  <a:pt x="826" y="648"/>
                  <a:pt x="828" y="642"/>
                </a:cubicBezTo>
                <a:cubicBezTo>
                  <a:pt x="825" y="643"/>
                  <a:pt x="819" y="641"/>
                  <a:pt x="817" y="637"/>
                </a:cubicBezTo>
                <a:cubicBezTo>
                  <a:pt x="814" y="637"/>
                  <a:pt x="814" y="640"/>
                  <a:pt x="813" y="637"/>
                </a:cubicBezTo>
                <a:cubicBezTo>
                  <a:pt x="814" y="636"/>
                  <a:pt x="816" y="636"/>
                  <a:pt x="816" y="635"/>
                </a:cubicBezTo>
                <a:cubicBezTo>
                  <a:pt x="819" y="636"/>
                  <a:pt x="819" y="636"/>
                  <a:pt x="823" y="636"/>
                </a:cubicBezTo>
                <a:cubicBezTo>
                  <a:pt x="824" y="633"/>
                  <a:pt x="824" y="634"/>
                  <a:pt x="823" y="631"/>
                </a:cubicBezTo>
                <a:cubicBezTo>
                  <a:pt x="821" y="630"/>
                  <a:pt x="819" y="634"/>
                  <a:pt x="818" y="631"/>
                </a:cubicBezTo>
                <a:cubicBezTo>
                  <a:pt x="818" y="629"/>
                  <a:pt x="823" y="632"/>
                  <a:pt x="822" y="629"/>
                </a:cubicBezTo>
                <a:cubicBezTo>
                  <a:pt x="817" y="629"/>
                  <a:pt x="815" y="628"/>
                  <a:pt x="815" y="624"/>
                </a:cubicBezTo>
                <a:cubicBezTo>
                  <a:pt x="817" y="624"/>
                  <a:pt x="817" y="624"/>
                  <a:pt x="818" y="623"/>
                </a:cubicBezTo>
                <a:cubicBezTo>
                  <a:pt x="815" y="622"/>
                  <a:pt x="816" y="624"/>
                  <a:pt x="814" y="624"/>
                </a:cubicBezTo>
                <a:cubicBezTo>
                  <a:pt x="814" y="622"/>
                  <a:pt x="812" y="622"/>
                  <a:pt x="813" y="620"/>
                </a:cubicBezTo>
                <a:cubicBezTo>
                  <a:pt x="816" y="619"/>
                  <a:pt x="815" y="621"/>
                  <a:pt x="820" y="619"/>
                </a:cubicBezTo>
                <a:cubicBezTo>
                  <a:pt x="821" y="616"/>
                  <a:pt x="821" y="614"/>
                  <a:pt x="822" y="613"/>
                </a:cubicBezTo>
                <a:cubicBezTo>
                  <a:pt x="823" y="613"/>
                  <a:pt x="822" y="616"/>
                  <a:pt x="823" y="616"/>
                </a:cubicBezTo>
                <a:cubicBezTo>
                  <a:pt x="825" y="613"/>
                  <a:pt x="825" y="613"/>
                  <a:pt x="824" y="610"/>
                </a:cubicBezTo>
                <a:cubicBezTo>
                  <a:pt x="821" y="610"/>
                  <a:pt x="821" y="611"/>
                  <a:pt x="819" y="610"/>
                </a:cubicBezTo>
                <a:cubicBezTo>
                  <a:pt x="819" y="612"/>
                  <a:pt x="819" y="614"/>
                  <a:pt x="816" y="614"/>
                </a:cubicBezTo>
                <a:cubicBezTo>
                  <a:pt x="818" y="612"/>
                  <a:pt x="816" y="609"/>
                  <a:pt x="814" y="608"/>
                </a:cubicBezTo>
                <a:cubicBezTo>
                  <a:pt x="814" y="609"/>
                  <a:pt x="816" y="611"/>
                  <a:pt x="814" y="612"/>
                </a:cubicBezTo>
                <a:cubicBezTo>
                  <a:pt x="810" y="609"/>
                  <a:pt x="813" y="609"/>
                  <a:pt x="810" y="606"/>
                </a:cubicBezTo>
                <a:cubicBezTo>
                  <a:pt x="822" y="597"/>
                  <a:pt x="841" y="611"/>
                  <a:pt x="852" y="603"/>
                </a:cubicBezTo>
                <a:cubicBezTo>
                  <a:pt x="845" y="601"/>
                  <a:pt x="839" y="604"/>
                  <a:pt x="834" y="600"/>
                </a:cubicBezTo>
                <a:cubicBezTo>
                  <a:pt x="837" y="600"/>
                  <a:pt x="835" y="596"/>
                  <a:pt x="839" y="597"/>
                </a:cubicBezTo>
                <a:cubicBezTo>
                  <a:pt x="839" y="598"/>
                  <a:pt x="837" y="598"/>
                  <a:pt x="837" y="599"/>
                </a:cubicBezTo>
                <a:cubicBezTo>
                  <a:pt x="844" y="598"/>
                  <a:pt x="872" y="594"/>
                  <a:pt x="878" y="598"/>
                </a:cubicBezTo>
                <a:cubicBezTo>
                  <a:pt x="880" y="599"/>
                  <a:pt x="877" y="600"/>
                  <a:pt x="880" y="601"/>
                </a:cubicBezTo>
                <a:cubicBezTo>
                  <a:pt x="886" y="601"/>
                  <a:pt x="893" y="598"/>
                  <a:pt x="898" y="597"/>
                </a:cubicBezTo>
                <a:cubicBezTo>
                  <a:pt x="894" y="598"/>
                  <a:pt x="897" y="592"/>
                  <a:pt x="899" y="594"/>
                </a:cubicBezTo>
                <a:cubicBezTo>
                  <a:pt x="899" y="590"/>
                  <a:pt x="898" y="588"/>
                  <a:pt x="902" y="588"/>
                </a:cubicBezTo>
                <a:cubicBezTo>
                  <a:pt x="903" y="585"/>
                  <a:pt x="898" y="586"/>
                  <a:pt x="899" y="583"/>
                </a:cubicBezTo>
                <a:cubicBezTo>
                  <a:pt x="904" y="581"/>
                  <a:pt x="904" y="582"/>
                  <a:pt x="909" y="584"/>
                </a:cubicBezTo>
                <a:cubicBezTo>
                  <a:pt x="907" y="580"/>
                  <a:pt x="910" y="576"/>
                  <a:pt x="913" y="574"/>
                </a:cubicBezTo>
                <a:cubicBezTo>
                  <a:pt x="927" y="573"/>
                  <a:pt x="952" y="576"/>
                  <a:pt x="965" y="567"/>
                </a:cubicBezTo>
                <a:cubicBezTo>
                  <a:pt x="960" y="568"/>
                  <a:pt x="952" y="566"/>
                  <a:pt x="948" y="564"/>
                </a:cubicBezTo>
                <a:cubicBezTo>
                  <a:pt x="956" y="561"/>
                  <a:pt x="968" y="553"/>
                  <a:pt x="977" y="556"/>
                </a:cubicBezTo>
                <a:cubicBezTo>
                  <a:pt x="974" y="556"/>
                  <a:pt x="979" y="559"/>
                  <a:pt x="976" y="559"/>
                </a:cubicBezTo>
                <a:cubicBezTo>
                  <a:pt x="976" y="558"/>
                  <a:pt x="975" y="559"/>
                  <a:pt x="974" y="560"/>
                </a:cubicBezTo>
                <a:cubicBezTo>
                  <a:pt x="978" y="560"/>
                  <a:pt x="982" y="560"/>
                  <a:pt x="984" y="562"/>
                </a:cubicBezTo>
                <a:cubicBezTo>
                  <a:pt x="984" y="564"/>
                  <a:pt x="983" y="564"/>
                  <a:pt x="983" y="565"/>
                </a:cubicBezTo>
                <a:cubicBezTo>
                  <a:pt x="984" y="566"/>
                  <a:pt x="986" y="566"/>
                  <a:pt x="987" y="567"/>
                </a:cubicBezTo>
                <a:cubicBezTo>
                  <a:pt x="986" y="568"/>
                  <a:pt x="985" y="569"/>
                  <a:pt x="985" y="571"/>
                </a:cubicBezTo>
                <a:cubicBezTo>
                  <a:pt x="992" y="575"/>
                  <a:pt x="1004" y="573"/>
                  <a:pt x="1010" y="578"/>
                </a:cubicBezTo>
                <a:cubicBezTo>
                  <a:pt x="1011" y="576"/>
                  <a:pt x="1009" y="576"/>
                  <a:pt x="1009" y="574"/>
                </a:cubicBezTo>
                <a:cubicBezTo>
                  <a:pt x="1013" y="573"/>
                  <a:pt x="1014" y="574"/>
                  <a:pt x="1018" y="574"/>
                </a:cubicBezTo>
                <a:cubicBezTo>
                  <a:pt x="1024" y="567"/>
                  <a:pt x="1042" y="567"/>
                  <a:pt x="1052" y="571"/>
                </a:cubicBezTo>
                <a:cubicBezTo>
                  <a:pt x="1054" y="570"/>
                  <a:pt x="1051" y="568"/>
                  <a:pt x="1054" y="566"/>
                </a:cubicBezTo>
                <a:cubicBezTo>
                  <a:pt x="1055" y="568"/>
                  <a:pt x="1060" y="570"/>
                  <a:pt x="1062" y="568"/>
                </a:cubicBezTo>
                <a:cubicBezTo>
                  <a:pt x="1059" y="565"/>
                  <a:pt x="1053" y="566"/>
                  <a:pt x="1053" y="562"/>
                </a:cubicBezTo>
                <a:cubicBezTo>
                  <a:pt x="1059" y="562"/>
                  <a:pt x="1059" y="562"/>
                  <a:pt x="1059" y="562"/>
                </a:cubicBezTo>
                <a:cubicBezTo>
                  <a:pt x="1060" y="559"/>
                  <a:pt x="1056" y="560"/>
                  <a:pt x="1056" y="558"/>
                </a:cubicBezTo>
                <a:cubicBezTo>
                  <a:pt x="1059" y="559"/>
                  <a:pt x="1059" y="553"/>
                  <a:pt x="1062" y="556"/>
                </a:cubicBezTo>
                <a:cubicBezTo>
                  <a:pt x="1062" y="548"/>
                  <a:pt x="1050" y="550"/>
                  <a:pt x="1047" y="544"/>
                </a:cubicBezTo>
                <a:cubicBezTo>
                  <a:pt x="1053" y="544"/>
                  <a:pt x="1058" y="541"/>
                  <a:pt x="1065" y="542"/>
                </a:cubicBezTo>
                <a:cubicBezTo>
                  <a:pt x="1065" y="537"/>
                  <a:pt x="1059" y="539"/>
                  <a:pt x="1057" y="535"/>
                </a:cubicBezTo>
                <a:cubicBezTo>
                  <a:pt x="1061" y="534"/>
                  <a:pt x="1066" y="537"/>
                  <a:pt x="1071" y="535"/>
                </a:cubicBezTo>
                <a:cubicBezTo>
                  <a:pt x="1071" y="534"/>
                  <a:pt x="1070" y="533"/>
                  <a:pt x="1069" y="533"/>
                </a:cubicBezTo>
                <a:cubicBezTo>
                  <a:pt x="1074" y="530"/>
                  <a:pt x="1078" y="527"/>
                  <a:pt x="1082" y="522"/>
                </a:cubicBezTo>
                <a:cubicBezTo>
                  <a:pt x="1095" y="521"/>
                  <a:pt x="1103" y="521"/>
                  <a:pt x="1114" y="518"/>
                </a:cubicBezTo>
                <a:cubicBezTo>
                  <a:pt x="1116" y="519"/>
                  <a:pt x="1121" y="521"/>
                  <a:pt x="1122" y="517"/>
                </a:cubicBezTo>
                <a:cubicBezTo>
                  <a:pt x="1120" y="515"/>
                  <a:pt x="1119" y="517"/>
                  <a:pt x="1117" y="517"/>
                </a:cubicBezTo>
                <a:cubicBezTo>
                  <a:pt x="1119" y="513"/>
                  <a:pt x="1116" y="514"/>
                  <a:pt x="1115" y="512"/>
                </a:cubicBezTo>
                <a:cubicBezTo>
                  <a:pt x="1119" y="513"/>
                  <a:pt x="1122" y="515"/>
                  <a:pt x="1126" y="510"/>
                </a:cubicBezTo>
                <a:cubicBezTo>
                  <a:pt x="1122" y="510"/>
                  <a:pt x="1127" y="506"/>
                  <a:pt x="1127" y="504"/>
                </a:cubicBezTo>
                <a:cubicBezTo>
                  <a:pt x="1125" y="502"/>
                  <a:pt x="1122" y="501"/>
                  <a:pt x="1120" y="499"/>
                </a:cubicBezTo>
                <a:cubicBezTo>
                  <a:pt x="1121" y="498"/>
                  <a:pt x="1124" y="499"/>
                  <a:pt x="1124" y="497"/>
                </a:cubicBezTo>
                <a:cubicBezTo>
                  <a:pt x="1122" y="495"/>
                  <a:pt x="1116" y="497"/>
                  <a:pt x="1117" y="492"/>
                </a:cubicBezTo>
                <a:cubicBezTo>
                  <a:pt x="1110" y="492"/>
                  <a:pt x="1106" y="486"/>
                  <a:pt x="1100" y="488"/>
                </a:cubicBezTo>
                <a:cubicBezTo>
                  <a:pt x="1099" y="484"/>
                  <a:pt x="1093" y="485"/>
                  <a:pt x="1091" y="482"/>
                </a:cubicBezTo>
                <a:cubicBezTo>
                  <a:pt x="1094" y="479"/>
                  <a:pt x="1097" y="477"/>
                  <a:pt x="1102" y="476"/>
                </a:cubicBezTo>
                <a:cubicBezTo>
                  <a:pt x="1102" y="474"/>
                  <a:pt x="1102" y="473"/>
                  <a:pt x="1103" y="472"/>
                </a:cubicBezTo>
                <a:cubicBezTo>
                  <a:pt x="1097" y="473"/>
                  <a:pt x="1100" y="467"/>
                  <a:pt x="1095" y="469"/>
                </a:cubicBezTo>
                <a:cubicBezTo>
                  <a:pt x="1095" y="467"/>
                  <a:pt x="1099" y="468"/>
                  <a:pt x="1097" y="466"/>
                </a:cubicBezTo>
                <a:cubicBezTo>
                  <a:pt x="1090" y="465"/>
                  <a:pt x="1093" y="457"/>
                  <a:pt x="1087" y="457"/>
                </a:cubicBezTo>
                <a:cubicBezTo>
                  <a:pt x="1087" y="455"/>
                  <a:pt x="1086" y="452"/>
                  <a:pt x="1088" y="452"/>
                </a:cubicBezTo>
                <a:cubicBezTo>
                  <a:pt x="1090" y="452"/>
                  <a:pt x="1090" y="452"/>
                  <a:pt x="1090" y="452"/>
                </a:cubicBezTo>
                <a:cubicBezTo>
                  <a:pt x="1089" y="455"/>
                  <a:pt x="1092" y="454"/>
                  <a:pt x="1092" y="457"/>
                </a:cubicBezTo>
                <a:cubicBezTo>
                  <a:pt x="1097" y="457"/>
                  <a:pt x="1098" y="452"/>
                  <a:pt x="1102" y="451"/>
                </a:cubicBezTo>
                <a:cubicBezTo>
                  <a:pt x="1098" y="451"/>
                  <a:pt x="1097" y="454"/>
                  <a:pt x="1093" y="451"/>
                </a:cubicBezTo>
                <a:cubicBezTo>
                  <a:pt x="1094" y="449"/>
                  <a:pt x="1097" y="449"/>
                  <a:pt x="1098" y="446"/>
                </a:cubicBezTo>
                <a:cubicBezTo>
                  <a:pt x="1095" y="444"/>
                  <a:pt x="1092" y="446"/>
                  <a:pt x="1095" y="442"/>
                </a:cubicBezTo>
                <a:cubicBezTo>
                  <a:pt x="1084" y="443"/>
                  <a:pt x="1078" y="442"/>
                  <a:pt x="1067" y="444"/>
                </a:cubicBezTo>
                <a:cubicBezTo>
                  <a:pt x="1069" y="442"/>
                  <a:pt x="1064" y="441"/>
                  <a:pt x="1067" y="440"/>
                </a:cubicBezTo>
                <a:cubicBezTo>
                  <a:pt x="1068" y="439"/>
                  <a:pt x="1070" y="443"/>
                  <a:pt x="1070" y="440"/>
                </a:cubicBezTo>
                <a:cubicBezTo>
                  <a:pt x="1070" y="439"/>
                  <a:pt x="1068" y="439"/>
                  <a:pt x="1068" y="437"/>
                </a:cubicBezTo>
                <a:cubicBezTo>
                  <a:pt x="1069" y="436"/>
                  <a:pt x="1069" y="434"/>
                  <a:pt x="1071" y="434"/>
                </a:cubicBezTo>
                <a:cubicBezTo>
                  <a:pt x="1072" y="435"/>
                  <a:pt x="1075" y="439"/>
                  <a:pt x="1076" y="437"/>
                </a:cubicBezTo>
                <a:cubicBezTo>
                  <a:pt x="1072" y="435"/>
                  <a:pt x="1079" y="439"/>
                  <a:pt x="1079" y="436"/>
                </a:cubicBezTo>
                <a:cubicBezTo>
                  <a:pt x="1078" y="435"/>
                  <a:pt x="1077" y="435"/>
                  <a:pt x="1077" y="435"/>
                </a:cubicBezTo>
                <a:cubicBezTo>
                  <a:pt x="1078" y="434"/>
                  <a:pt x="1080" y="434"/>
                  <a:pt x="1082" y="434"/>
                </a:cubicBezTo>
                <a:cubicBezTo>
                  <a:pt x="1083" y="430"/>
                  <a:pt x="1081" y="431"/>
                  <a:pt x="1081" y="427"/>
                </a:cubicBezTo>
                <a:cubicBezTo>
                  <a:pt x="1084" y="427"/>
                  <a:pt x="1084" y="424"/>
                  <a:pt x="1087" y="425"/>
                </a:cubicBezTo>
                <a:cubicBezTo>
                  <a:pt x="1087" y="429"/>
                  <a:pt x="1091" y="428"/>
                  <a:pt x="1090" y="433"/>
                </a:cubicBezTo>
                <a:cubicBezTo>
                  <a:pt x="1093" y="434"/>
                  <a:pt x="1094" y="432"/>
                  <a:pt x="1097" y="432"/>
                </a:cubicBezTo>
                <a:cubicBezTo>
                  <a:pt x="1097" y="434"/>
                  <a:pt x="1095" y="436"/>
                  <a:pt x="1098" y="436"/>
                </a:cubicBezTo>
                <a:cubicBezTo>
                  <a:pt x="1100" y="435"/>
                  <a:pt x="1099" y="431"/>
                  <a:pt x="1102" y="431"/>
                </a:cubicBezTo>
                <a:cubicBezTo>
                  <a:pt x="1102" y="433"/>
                  <a:pt x="1104" y="434"/>
                  <a:pt x="1107" y="434"/>
                </a:cubicBezTo>
                <a:cubicBezTo>
                  <a:pt x="1107" y="431"/>
                  <a:pt x="1104" y="431"/>
                  <a:pt x="1105" y="427"/>
                </a:cubicBezTo>
                <a:cubicBezTo>
                  <a:pt x="1109" y="428"/>
                  <a:pt x="1109" y="425"/>
                  <a:pt x="1111" y="425"/>
                </a:cubicBezTo>
                <a:cubicBezTo>
                  <a:pt x="1111" y="427"/>
                  <a:pt x="1113" y="428"/>
                  <a:pt x="1113" y="430"/>
                </a:cubicBezTo>
                <a:cubicBezTo>
                  <a:pt x="1115" y="429"/>
                  <a:pt x="1121" y="432"/>
                  <a:pt x="1120" y="429"/>
                </a:cubicBezTo>
                <a:cubicBezTo>
                  <a:pt x="1119" y="429"/>
                  <a:pt x="1118" y="430"/>
                  <a:pt x="1117" y="430"/>
                </a:cubicBezTo>
                <a:cubicBezTo>
                  <a:pt x="1119" y="428"/>
                  <a:pt x="1115" y="428"/>
                  <a:pt x="1116" y="425"/>
                </a:cubicBezTo>
                <a:cubicBezTo>
                  <a:pt x="1125" y="422"/>
                  <a:pt x="1133" y="417"/>
                  <a:pt x="1138" y="414"/>
                </a:cubicBezTo>
                <a:cubicBezTo>
                  <a:pt x="1136" y="409"/>
                  <a:pt x="1140" y="411"/>
                  <a:pt x="1141" y="407"/>
                </a:cubicBezTo>
                <a:cubicBezTo>
                  <a:pt x="1135" y="404"/>
                  <a:pt x="1134" y="414"/>
                  <a:pt x="1132" y="416"/>
                </a:cubicBezTo>
                <a:cubicBezTo>
                  <a:pt x="1129" y="414"/>
                  <a:pt x="1125" y="417"/>
                  <a:pt x="1122" y="414"/>
                </a:cubicBezTo>
                <a:cubicBezTo>
                  <a:pt x="1123" y="411"/>
                  <a:pt x="1129" y="410"/>
                  <a:pt x="1133" y="407"/>
                </a:cubicBezTo>
                <a:cubicBezTo>
                  <a:pt x="1131" y="407"/>
                  <a:pt x="1129" y="409"/>
                  <a:pt x="1128" y="406"/>
                </a:cubicBezTo>
                <a:cubicBezTo>
                  <a:pt x="1135" y="397"/>
                  <a:pt x="1144" y="408"/>
                  <a:pt x="1154" y="409"/>
                </a:cubicBezTo>
                <a:cubicBezTo>
                  <a:pt x="1155" y="414"/>
                  <a:pt x="1149" y="410"/>
                  <a:pt x="1150" y="413"/>
                </a:cubicBezTo>
                <a:cubicBezTo>
                  <a:pt x="1152" y="414"/>
                  <a:pt x="1157" y="415"/>
                  <a:pt x="1159" y="414"/>
                </a:cubicBezTo>
                <a:cubicBezTo>
                  <a:pt x="1157" y="409"/>
                  <a:pt x="1160" y="409"/>
                  <a:pt x="1163" y="408"/>
                </a:cubicBezTo>
                <a:cubicBezTo>
                  <a:pt x="1162" y="406"/>
                  <a:pt x="1158" y="408"/>
                  <a:pt x="1158" y="406"/>
                </a:cubicBezTo>
                <a:cubicBezTo>
                  <a:pt x="1160" y="405"/>
                  <a:pt x="1161" y="404"/>
                  <a:pt x="1162" y="403"/>
                </a:cubicBezTo>
                <a:cubicBezTo>
                  <a:pt x="1158" y="403"/>
                  <a:pt x="1161" y="396"/>
                  <a:pt x="1162" y="396"/>
                </a:cubicBezTo>
                <a:cubicBezTo>
                  <a:pt x="1175" y="402"/>
                  <a:pt x="1183" y="389"/>
                  <a:pt x="1193" y="394"/>
                </a:cubicBezTo>
                <a:cubicBezTo>
                  <a:pt x="1198" y="390"/>
                  <a:pt x="1202" y="384"/>
                  <a:pt x="1201" y="380"/>
                </a:cubicBezTo>
                <a:cubicBezTo>
                  <a:pt x="1202" y="380"/>
                  <a:pt x="1203" y="379"/>
                  <a:pt x="1205" y="379"/>
                </a:cubicBezTo>
                <a:cubicBezTo>
                  <a:pt x="1203" y="382"/>
                  <a:pt x="1210" y="381"/>
                  <a:pt x="1207" y="386"/>
                </a:cubicBezTo>
                <a:cubicBezTo>
                  <a:pt x="1208" y="387"/>
                  <a:pt x="1212" y="385"/>
                  <a:pt x="1212" y="387"/>
                </a:cubicBezTo>
                <a:cubicBezTo>
                  <a:pt x="1209" y="388"/>
                  <a:pt x="1205" y="388"/>
                  <a:pt x="1206" y="393"/>
                </a:cubicBezTo>
                <a:cubicBezTo>
                  <a:pt x="1211" y="395"/>
                  <a:pt x="1217" y="389"/>
                  <a:pt x="1222" y="394"/>
                </a:cubicBezTo>
                <a:cubicBezTo>
                  <a:pt x="1224" y="393"/>
                  <a:pt x="1224" y="389"/>
                  <a:pt x="1228" y="390"/>
                </a:cubicBezTo>
                <a:cubicBezTo>
                  <a:pt x="1228" y="386"/>
                  <a:pt x="1224" y="386"/>
                  <a:pt x="1222" y="384"/>
                </a:cubicBezTo>
                <a:cubicBezTo>
                  <a:pt x="1224" y="381"/>
                  <a:pt x="1227" y="381"/>
                  <a:pt x="1228" y="378"/>
                </a:cubicBezTo>
                <a:cubicBezTo>
                  <a:pt x="1221" y="377"/>
                  <a:pt x="1217" y="373"/>
                  <a:pt x="1222" y="370"/>
                </a:cubicBezTo>
                <a:cubicBezTo>
                  <a:pt x="1226" y="372"/>
                  <a:pt x="1235" y="372"/>
                  <a:pt x="1237" y="369"/>
                </a:cubicBezTo>
                <a:cubicBezTo>
                  <a:pt x="1234" y="368"/>
                  <a:pt x="1231" y="371"/>
                  <a:pt x="1231" y="368"/>
                </a:cubicBezTo>
                <a:cubicBezTo>
                  <a:pt x="1236" y="367"/>
                  <a:pt x="1229" y="366"/>
                  <a:pt x="1229" y="365"/>
                </a:cubicBezTo>
                <a:cubicBezTo>
                  <a:pt x="1230" y="361"/>
                  <a:pt x="1235" y="364"/>
                  <a:pt x="1238" y="364"/>
                </a:cubicBezTo>
                <a:cubicBezTo>
                  <a:pt x="1239" y="361"/>
                  <a:pt x="1242" y="360"/>
                  <a:pt x="1244" y="359"/>
                </a:cubicBezTo>
                <a:cubicBezTo>
                  <a:pt x="1248" y="362"/>
                  <a:pt x="1250" y="361"/>
                  <a:pt x="1254" y="364"/>
                </a:cubicBezTo>
                <a:cubicBezTo>
                  <a:pt x="1254" y="363"/>
                  <a:pt x="1253" y="362"/>
                  <a:pt x="1253" y="361"/>
                </a:cubicBezTo>
                <a:cubicBezTo>
                  <a:pt x="1257" y="358"/>
                  <a:pt x="1267" y="358"/>
                  <a:pt x="1266" y="366"/>
                </a:cubicBezTo>
                <a:cubicBezTo>
                  <a:pt x="1268" y="362"/>
                  <a:pt x="1272" y="368"/>
                  <a:pt x="1273" y="366"/>
                </a:cubicBezTo>
                <a:cubicBezTo>
                  <a:pt x="1270" y="364"/>
                  <a:pt x="1274" y="360"/>
                  <a:pt x="1271" y="358"/>
                </a:cubicBezTo>
                <a:cubicBezTo>
                  <a:pt x="1274" y="358"/>
                  <a:pt x="1276" y="358"/>
                  <a:pt x="1276" y="356"/>
                </a:cubicBezTo>
                <a:cubicBezTo>
                  <a:pt x="1254" y="354"/>
                  <a:pt x="1230" y="355"/>
                  <a:pt x="1209" y="360"/>
                </a:cubicBezTo>
                <a:cubicBezTo>
                  <a:pt x="1210" y="364"/>
                  <a:pt x="1215" y="364"/>
                  <a:pt x="1215" y="369"/>
                </a:cubicBezTo>
                <a:cubicBezTo>
                  <a:pt x="1212" y="375"/>
                  <a:pt x="1204" y="370"/>
                  <a:pt x="1201" y="373"/>
                </a:cubicBezTo>
                <a:cubicBezTo>
                  <a:pt x="1205" y="377"/>
                  <a:pt x="1215" y="371"/>
                  <a:pt x="1219" y="374"/>
                </a:cubicBezTo>
                <a:cubicBezTo>
                  <a:pt x="1215" y="381"/>
                  <a:pt x="1205" y="376"/>
                  <a:pt x="1199" y="379"/>
                </a:cubicBezTo>
                <a:cubicBezTo>
                  <a:pt x="1198" y="380"/>
                  <a:pt x="1200" y="380"/>
                  <a:pt x="1200" y="381"/>
                </a:cubicBezTo>
                <a:cubicBezTo>
                  <a:pt x="1195" y="384"/>
                  <a:pt x="1186" y="383"/>
                  <a:pt x="1182" y="388"/>
                </a:cubicBezTo>
                <a:cubicBezTo>
                  <a:pt x="1183" y="389"/>
                  <a:pt x="1185" y="389"/>
                  <a:pt x="1185" y="391"/>
                </a:cubicBezTo>
                <a:cubicBezTo>
                  <a:pt x="1183" y="390"/>
                  <a:pt x="1183" y="392"/>
                  <a:pt x="1181" y="392"/>
                </a:cubicBezTo>
                <a:cubicBezTo>
                  <a:pt x="1181" y="388"/>
                  <a:pt x="1177" y="389"/>
                  <a:pt x="1177" y="386"/>
                </a:cubicBezTo>
                <a:cubicBezTo>
                  <a:pt x="1177" y="385"/>
                  <a:pt x="1180" y="386"/>
                  <a:pt x="1179" y="384"/>
                </a:cubicBezTo>
                <a:cubicBezTo>
                  <a:pt x="1172" y="382"/>
                  <a:pt x="1164" y="386"/>
                  <a:pt x="1161" y="381"/>
                </a:cubicBezTo>
                <a:cubicBezTo>
                  <a:pt x="1164" y="380"/>
                  <a:pt x="1165" y="385"/>
                  <a:pt x="1166" y="382"/>
                </a:cubicBezTo>
                <a:cubicBezTo>
                  <a:pt x="1164" y="381"/>
                  <a:pt x="1165" y="377"/>
                  <a:pt x="1168" y="377"/>
                </a:cubicBezTo>
                <a:cubicBezTo>
                  <a:pt x="1170" y="378"/>
                  <a:pt x="1171" y="380"/>
                  <a:pt x="1173" y="382"/>
                </a:cubicBezTo>
                <a:cubicBezTo>
                  <a:pt x="1175" y="382"/>
                  <a:pt x="1175" y="380"/>
                  <a:pt x="1178" y="381"/>
                </a:cubicBezTo>
                <a:cubicBezTo>
                  <a:pt x="1178" y="376"/>
                  <a:pt x="1178" y="375"/>
                  <a:pt x="1182" y="373"/>
                </a:cubicBezTo>
                <a:cubicBezTo>
                  <a:pt x="1179" y="373"/>
                  <a:pt x="1177" y="368"/>
                  <a:pt x="1176" y="371"/>
                </a:cubicBezTo>
                <a:cubicBezTo>
                  <a:pt x="1177" y="371"/>
                  <a:pt x="1177" y="372"/>
                  <a:pt x="1177" y="372"/>
                </a:cubicBezTo>
                <a:cubicBezTo>
                  <a:pt x="1171" y="374"/>
                  <a:pt x="1166" y="377"/>
                  <a:pt x="1159" y="378"/>
                </a:cubicBezTo>
                <a:cubicBezTo>
                  <a:pt x="1160" y="376"/>
                  <a:pt x="1158" y="376"/>
                  <a:pt x="1156" y="375"/>
                </a:cubicBezTo>
                <a:cubicBezTo>
                  <a:pt x="1151" y="378"/>
                  <a:pt x="1144" y="380"/>
                  <a:pt x="1140" y="383"/>
                </a:cubicBezTo>
                <a:cubicBezTo>
                  <a:pt x="1146" y="387"/>
                  <a:pt x="1152" y="379"/>
                  <a:pt x="1156" y="383"/>
                </a:cubicBezTo>
                <a:cubicBezTo>
                  <a:pt x="1155" y="386"/>
                  <a:pt x="1151" y="386"/>
                  <a:pt x="1149" y="387"/>
                </a:cubicBezTo>
                <a:cubicBezTo>
                  <a:pt x="1150" y="388"/>
                  <a:pt x="1152" y="388"/>
                  <a:pt x="1153" y="389"/>
                </a:cubicBezTo>
                <a:cubicBezTo>
                  <a:pt x="1145" y="395"/>
                  <a:pt x="1137" y="386"/>
                  <a:pt x="1126" y="389"/>
                </a:cubicBezTo>
                <a:cubicBezTo>
                  <a:pt x="1126" y="392"/>
                  <a:pt x="1131" y="392"/>
                  <a:pt x="1133" y="391"/>
                </a:cubicBezTo>
                <a:cubicBezTo>
                  <a:pt x="1131" y="394"/>
                  <a:pt x="1129" y="396"/>
                  <a:pt x="1125" y="397"/>
                </a:cubicBezTo>
                <a:cubicBezTo>
                  <a:pt x="1124" y="394"/>
                  <a:pt x="1118" y="395"/>
                  <a:pt x="1116" y="397"/>
                </a:cubicBezTo>
                <a:cubicBezTo>
                  <a:pt x="1116" y="401"/>
                  <a:pt x="1121" y="400"/>
                  <a:pt x="1120" y="404"/>
                </a:cubicBezTo>
                <a:cubicBezTo>
                  <a:pt x="1118" y="404"/>
                  <a:pt x="1118" y="405"/>
                  <a:pt x="1117" y="405"/>
                </a:cubicBezTo>
                <a:cubicBezTo>
                  <a:pt x="1117" y="402"/>
                  <a:pt x="1118" y="400"/>
                  <a:pt x="1115" y="399"/>
                </a:cubicBezTo>
                <a:cubicBezTo>
                  <a:pt x="1113" y="403"/>
                  <a:pt x="1109" y="404"/>
                  <a:pt x="1105" y="403"/>
                </a:cubicBezTo>
                <a:cubicBezTo>
                  <a:pt x="1106" y="403"/>
                  <a:pt x="1108" y="404"/>
                  <a:pt x="1108" y="403"/>
                </a:cubicBezTo>
                <a:cubicBezTo>
                  <a:pt x="1106" y="399"/>
                  <a:pt x="1102" y="401"/>
                  <a:pt x="1100" y="397"/>
                </a:cubicBezTo>
                <a:cubicBezTo>
                  <a:pt x="1103" y="397"/>
                  <a:pt x="1106" y="396"/>
                  <a:pt x="1107" y="395"/>
                </a:cubicBezTo>
                <a:cubicBezTo>
                  <a:pt x="1099" y="390"/>
                  <a:pt x="1088" y="402"/>
                  <a:pt x="1084" y="394"/>
                </a:cubicBezTo>
                <a:cubicBezTo>
                  <a:pt x="1084" y="391"/>
                  <a:pt x="1088" y="392"/>
                  <a:pt x="1088" y="389"/>
                </a:cubicBezTo>
                <a:cubicBezTo>
                  <a:pt x="1085" y="389"/>
                  <a:pt x="1081" y="391"/>
                  <a:pt x="1078" y="389"/>
                </a:cubicBezTo>
                <a:cubicBezTo>
                  <a:pt x="1077" y="392"/>
                  <a:pt x="1079" y="392"/>
                  <a:pt x="1079" y="395"/>
                </a:cubicBezTo>
                <a:cubicBezTo>
                  <a:pt x="1077" y="397"/>
                  <a:pt x="1074" y="396"/>
                  <a:pt x="1072" y="398"/>
                </a:cubicBezTo>
                <a:cubicBezTo>
                  <a:pt x="1074" y="399"/>
                  <a:pt x="1076" y="399"/>
                  <a:pt x="1077" y="401"/>
                </a:cubicBezTo>
                <a:cubicBezTo>
                  <a:pt x="1070" y="402"/>
                  <a:pt x="1063" y="405"/>
                  <a:pt x="1057" y="402"/>
                </a:cubicBezTo>
                <a:cubicBezTo>
                  <a:pt x="1056" y="405"/>
                  <a:pt x="1054" y="406"/>
                  <a:pt x="1050" y="407"/>
                </a:cubicBezTo>
                <a:cubicBezTo>
                  <a:pt x="1049" y="405"/>
                  <a:pt x="1047" y="406"/>
                  <a:pt x="1047" y="403"/>
                </a:cubicBezTo>
                <a:cubicBezTo>
                  <a:pt x="1054" y="402"/>
                  <a:pt x="1059" y="399"/>
                  <a:pt x="1063" y="395"/>
                </a:cubicBezTo>
                <a:cubicBezTo>
                  <a:pt x="1058" y="394"/>
                  <a:pt x="1062" y="390"/>
                  <a:pt x="1062" y="386"/>
                </a:cubicBezTo>
                <a:cubicBezTo>
                  <a:pt x="1068" y="384"/>
                  <a:pt x="1069" y="386"/>
                  <a:pt x="1074" y="384"/>
                </a:cubicBezTo>
                <a:cubicBezTo>
                  <a:pt x="1074" y="387"/>
                  <a:pt x="1076" y="387"/>
                  <a:pt x="1079" y="388"/>
                </a:cubicBezTo>
                <a:cubicBezTo>
                  <a:pt x="1083" y="382"/>
                  <a:pt x="1092" y="382"/>
                  <a:pt x="1095" y="376"/>
                </a:cubicBezTo>
                <a:cubicBezTo>
                  <a:pt x="1098" y="377"/>
                  <a:pt x="1100" y="374"/>
                  <a:pt x="1101" y="376"/>
                </a:cubicBezTo>
                <a:cubicBezTo>
                  <a:pt x="1100" y="378"/>
                  <a:pt x="1097" y="376"/>
                  <a:pt x="1097" y="380"/>
                </a:cubicBezTo>
                <a:cubicBezTo>
                  <a:pt x="1100" y="380"/>
                  <a:pt x="1100" y="381"/>
                  <a:pt x="1103" y="381"/>
                </a:cubicBezTo>
                <a:cubicBezTo>
                  <a:pt x="1101" y="378"/>
                  <a:pt x="1103" y="378"/>
                  <a:pt x="1104" y="376"/>
                </a:cubicBezTo>
                <a:cubicBezTo>
                  <a:pt x="1103" y="374"/>
                  <a:pt x="1100" y="375"/>
                  <a:pt x="1100" y="374"/>
                </a:cubicBezTo>
                <a:cubicBezTo>
                  <a:pt x="1105" y="372"/>
                  <a:pt x="1097" y="365"/>
                  <a:pt x="1103" y="362"/>
                </a:cubicBezTo>
                <a:cubicBezTo>
                  <a:pt x="1095" y="362"/>
                  <a:pt x="1087" y="368"/>
                  <a:pt x="1082" y="362"/>
                </a:cubicBezTo>
                <a:cubicBezTo>
                  <a:pt x="1082" y="363"/>
                  <a:pt x="1083" y="364"/>
                  <a:pt x="1082" y="364"/>
                </a:cubicBezTo>
                <a:cubicBezTo>
                  <a:pt x="1080" y="364"/>
                  <a:pt x="1080" y="365"/>
                  <a:pt x="1078" y="365"/>
                </a:cubicBezTo>
                <a:cubicBezTo>
                  <a:pt x="1077" y="363"/>
                  <a:pt x="1079" y="362"/>
                  <a:pt x="1079" y="359"/>
                </a:cubicBezTo>
                <a:cubicBezTo>
                  <a:pt x="1075" y="356"/>
                  <a:pt x="1073" y="357"/>
                  <a:pt x="1069" y="357"/>
                </a:cubicBezTo>
                <a:cubicBezTo>
                  <a:pt x="1072" y="355"/>
                  <a:pt x="1075" y="355"/>
                  <a:pt x="1073" y="352"/>
                </a:cubicBezTo>
                <a:cubicBezTo>
                  <a:pt x="1077" y="351"/>
                  <a:pt x="1079" y="347"/>
                  <a:pt x="1084" y="347"/>
                </a:cubicBezTo>
                <a:cubicBezTo>
                  <a:pt x="1082" y="342"/>
                  <a:pt x="1080" y="341"/>
                  <a:pt x="1081" y="335"/>
                </a:cubicBezTo>
                <a:cubicBezTo>
                  <a:pt x="1074" y="332"/>
                  <a:pt x="1072" y="337"/>
                  <a:pt x="1067" y="335"/>
                </a:cubicBezTo>
                <a:cubicBezTo>
                  <a:pt x="1071" y="333"/>
                  <a:pt x="1071" y="332"/>
                  <a:pt x="1072" y="329"/>
                </a:cubicBezTo>
                <a:cubicBezTo>
                  <a:pt x="1076" y="328"/>
                  <a:pt x="1078" y="332"/>
                  <a:pt x="1081" y="328"/>
                </a:cubicBezTo>
                <a:cubicBezTo>
                  <a:pt x="1081" y="331"/>
                  <a:pt x="1085" y="328"/>
                  <a:pt x="1086" y="331"/>
                </a:cubicBezTo>
                <a:cubicBezTo>
                  <a:pt x="1084" y="334"/>
                  <a:pt x="1090" y="336"/>
                  <a:pt x="1087" y="341"/>
                </a:cubicBezTo>
                <a:cubicBezTo>
                  <a:pt x="1090" y="341"/>
                  <a:pt x="1089" y="344"/>
                  <a:pt x="1092" y="343"/>
                </a:cubicBezTo>
                <a:cubicBezTo>
                  <a:pt x="1095" y="340"/>
                  <a:pt x="1095" y="338"/>
                  <a:pt x="1097" y="336"/>
                </a:cubicBezTo>
                <a:cubicBezTo>
                  <a:pt x="1095" y="333"/>
                  <a:pt x="1090" y="333"/>
                  <a:pt x="1087" y="331"/>
                </a:cubicBezTo>
                <a:cubicBezTo>
                  <a:pt x="1089" y="325"/>
                  <a:pt x="1097" y="325"/>
                  <a:pt x="1102" y="329"/>
                </a:cubicBezTo>
                <a:cubicBezTo>
                  <a:pt x="1102" y="335"/>
                  <a:pt x="1104" y="333"/>
                  <a:pt x="1104" y="339"/>
                </a:cubicBezTo>
                <a:cubicBezTo>
                  <a:pt x="1102" y="341"/>
                  <a:pt x="1098" y="340"/>
                  <a:pt x="1098" y="343"/>
                </a:cubicBezTo>
                <a:cubicBezTo>
                  <a:pt x="1099" y="344"/>
                  <a:pt x="1101" y="344"/>
                  <a:pt x="1102" y="345"/>
                </a:cubicBezTo>
                <a:cubicBezTo>
                  <a:pt x="1098" y="352"/>
                  <a:pt x="1086" y="347"/>
                  <a:pt x="1081" y="351"/>
                </a:cubicBezTo>
                <a:cubicBezTo>
                  <a:pt x="1081" y="354"/>
                  <a:pt x="1081" y="354"/>
                  <a:pt x="1081" y="356"/>
                </a:cubicBezTo>
                <a:cubicBezTo>
                  <a:pt x="1085" y="355"/>
                  <a:pt x="1084" y="360"/>
                  <a:pt x="1086" y="361"/>
                </a:cubicBezTo>
                <a:cubicBezTo>
                  <a:pt x="1089" y="359"/>
                  <a:pt x="1088" y="358"/>
                  <a:pt x="1087" y="356"/>
                </a:cubicBezTo>
                <a:cubicBezTo>
                  <a:pt x="1091" y="357"/>
                  <a:pt x="1088" y="352"/>
                  <a:pt x="1089" y="352"/>
                </a:cubicBezTo>
                <a:cubicBezTo>
                  <a:pt x="1093" y="352"/>
                  <a:pt x="1093" y="350"/>
                  <a:pt x="1096" y="350"/>
                </a:cubicBezTo>
                <a:cubicBezTo>
                  <a:pt x="1098" y="351"/>
                  <a:pt x="1098" y="354"/>
                  <a:pt x="1102" y="353"/>
                </a:cubicBezTo>
                <a:cubicBezTo>
                  <a:pt x="1102" y="349"/>
                  <a:pt x="1104" y="349"/>
                  <a:pt x="1106" y="348"/>
                </a:cubicBezTo>
                <a:cubicBezTo>
                  <a:pt x="1107" y="349"/>
                  <a:pt x="1109" y="352"/>
                  <a:pt x="1109" y="350"/>
                </a:cubicBezTo>
                <a:cubicBezTo>
                  <a:pt x="1109" y="348"/>
                  <a:pt x="1108" y="344"/>
                  <a:pt x="1107" y="340"/>
                </a:cubicBezTo>
                <a:cubicBezTo>
                  <a:pt x="1111" y="341"/>
                  <a:pt x="1110" y="336"/>
                  <a:pt x="1113" y="335"/>
                </a:cubicBezTo>
                <a:cubicBezTo>
                  <a:pt x="1117" y="334"/>
                  <a:pt x="1118" y="337"/>
                  <a:pt x="1124" y="337"/>
                </a:cubicBezTo>
                <a:cubicBezTo>
                  <a:pt x="1121" y="340"/>
                  <a:pt x="1122" y="341"/>
                  <a:pt x="1125" y="342"/>
                </a:cubicBezTo>
                <a:cubicBezTo>
                  <a:pt x="1124" y="343"/>
                  <a:pt x="1122" y="347"/>
                  <a:pt x="1120" y="345"/>
                </a:cubicBezTo>
                <a:cubicBezTo>
                  <a:pt x="1119" y="349"/>
                  <a:pt x="1128" y="345"/>
                  <a:pt x="1128" y="348"/>
                </a:cubicBezTo>
                <a:cubicBezTo>
                  <a:pt x="1125" y="348"/>
                  <a:pt x="1122" y="348"/>
                  <a:pt x="1121" y="350"/>
                </a:cubicBezTo>
                <a:cubicBezTo>
                  <a:pt x="1125" y="350"/>
                  <a:pt x="1126" y="348"/>
                  <a:pt x="1130" y="349"/>
                </a:cubicBezTo>
                <a:cubicBezTo>
                  <a:pt x="1127" y="353"/>
                  <a:pt x="1133" y="350"/>
                  <a:pt x="1132" y="354"/>
                </a:cubicBezTo>
                <a:cubicBezTo>
                  <a:pt x="1130" y="355"/>
                  <a:pt x="1126" y="355"/>
                  <a:pt x="1123" y="356"/>
                </a:cubicBezTo>
                <a:cubicBezTo>
                  <a:pt x="1123" y="354"/>
                  <a:pt x="1125" y="353"/>
                  <a:pt x="1122" y="352"/>
                </a:cubicBezTo>
                <a:cubicBezTo>
                  <a:pt x="1120" y="357"/>
                  <a:pt x="1114" y="357"/>
                  <a:pt x="1111" y="360"/>
                </a:cubicBezTo>
                <a:cubicBezTo>
                  <a:pt x="1111" y="364"/>
                  <a:pt x="1110" y="364"/>
                  <a:pt x="1111" y="366"/>
                </a:cubicBezTo>
                <a:cubicBezTo>
                  <a:pt x="1110" y="367"/>
                  <a:pt x="1108" y="366"/>
                  <a:pt x="1108" y="367"/>
                </a:cubicBezTo>
                <a:cubicBezTo>
                  <a:pt x="1109" y="370"/>
                  <a:pt x="1113" y="370"/>
                  <a:pt x="1113" y="373"/>
                </a:cubicBezTo>
                <a:cubicBezTo>
                  <a:pt x="1112" y="374"/>
                  <a:pt x="1109" y="374"/>
                  <a:pt x="1109" y="377"/>
                </a:cubicBezTo>
                <a:cubicBezTo>
                  <a:pt x="1111" y="378"/>
                  <a:pt x="1112" y="380"/>
                  <a:pt x="1115" y="379"/>
                </a:cubicBezTo>
                <a:cubicBezTo>
                  <a:pt x="1116" y="375"/>
                  <a:pt x="1116" y="372"/>
                  <a:pt x="1113" y="369"/>
                </a:cubicBezTo>
                <a:cubicBezTo>
                  <a:pt x="1114" y="368"/>
                  <a:pt x="1118" y="369"/>
                  <a:pt x="1118" y="367"/>
                </a:cubicBezTo>
                <a:cubicBezTo>
                  <a:pt x="1117" y="366"/>
                  <a:pt x="1115" y="365"/>
                  <a:pt x="1116" y="363"/>
                </a:cubicBezTo>
                <a:cubicBezTo>
                  <a:pt x="1119" y="367"/>
                  <a:pt x="1117" y="358"/>
                  <a:pt x="1122" y="360"/>
                </a:cubicBezTo>
                <a:cubicBezTo>
                  <a:pt x="1123" y="365"/>
                  <a:pt x="1118" y="363"/>
                  <a:pt x="1119" y="368"/>
                </a:cubicBezTo>
                <a:cubicBezTo>
                  <a:pt x="1125" y="370"/>
                  <a:pt x="1129" y="365"/>
                  <a:pt x="1135" y="364"/>
                </a:cubicBezTo>
                <a:cubicBezTo>
                  <a:pt x="1135" y="364"/>
                  <a:pt x="1136" y="365"/>
                  <a:pt x="1138" y="365"/>
                </a:cubicBezTo>
                <a:cubicBezTo>
                  <a:pt x="1151" y="365"/>
                  <a:pt x="1150" y="355"/>
                  <a:pt x="1158" y="354"/>
                </a:cubicBezTo>
                <a:cubicBezTo>
                  <a:pt x="1159" y="354"/>
                  <a:pt x="1159" y="356"/>
                  <a:pt x="1161" y="355"/>
                </a:cubicBezTo>
                <a:cubicBezTo>
                  <a:pt x="1161" y="352"/>
                  <a:pt x="1165" y="352"/>
                  <a:pt x="1165" y="348"/>
                </a:cubicBezTo>
                <a:cubicBezTo>
                  <a:pt x="1160" y="348"/>
                  <a:pt x="1156" y="350"/>
                  <a:pt x="1151" y="349"/>
                </a:cubicBezTo>
                <a:cubicBezTo>
                  <a:pt x="1152" y="348"/>
                  <a:pt x="1152" y="346"/>
                  <a:pt x="1154" y="345"/>
                </a:cubicBezTo>
                <a:cubicBezTo>
                  <a:pt x="1152" y="345"/>
                  <a:pt x="1150" y="345"/>
                  <a:pt x="1150" y="344"/>
                </a:cubicBezTo>
                <a:cubicBezTo>
                  <a:pt x="1150" y="342"/>
                  <a:pt x="1155" y="345"/>
                  <a:pt x="1154" y="342"/>
                </a:cubicBezTo>
                <a:cubicBezTo>
                  <a:pt x="1150" y="337"/>
                  <a:pt x="1146" y="339"/>
                  <a:pt x="1143" y="337"/>
                </a:cubicBezTo>
                <a:cubicBezTo>
                  <a:pt x="1146" y="336"/>
                  <a:pt x="1147" y="334"/>
                  <a:pt x="1149" y="331"/>
                </a:cubicBezTo>
                <a:cubicBezTo>
                  <a:pt x="1150" y="332"/>
                  <a:pt x="1151" y="336"/>
                  <a:pt x="1152" y="333"/>
                </a:cubicBezTo>
                <a:cubicBezTo>
                  <a:pt x="1150" y="332"/>
                  <a:pt x="1156" y="331"/>
                  <a:pt x="1156" y="329"/>
                </a:cubicBezTo>
                <a:cubicBezTo>
                  <a:pt x="1153" y="327"/>
                  <a:pt x="1156" y="326"/>
                  <a:pt x="1156" y="322"/>
                </a:cubicBezTo>
                <a:cubicBezTo>
                  <a:pt x="1146" y="322"/>
                  <a:pt x="1134" y="326"/>
                  <a:pt x="1125" y="326"/>
                </a:cubicBezTo>
                <a:cubicBezTo>
                  <a:pt x="1127" y="325"/>
                  <a:pt x="1127" y="324"/>
                  <a:pt x="1128" y="323"/>
                </a:cubicBezTo>
                <a:cubicBezTo>
                  <a:pt x="1120" y="323"/>
                  <a:pt x="1113" y="332"/>
                  <a:pt x="1106" y="327"/>
                </a:cubicBezTo>
                <a:cubicBezTo>
                  <a:pt x="1111" y="323"/>
                  <a:pt x="1113" y="321"/>
                  <a:pt x="1117" y="320"/>
                </a:cubicBezTo>
                <a:cubicBezTo>
                  <a:pt x="1115" y="320"/>
                  <a:pt x="1115" y="317"/>
                  <a:pt x="1115" y="315"/>
                </a:cubicBezTo>
                <a:cubicBezTo>
                  <a:pt x="1118" y="311"/>
                  <a:pt x="1120" y="311"/>
                  <a:pt x="1117" y="306"/>
                </a:cubicBezTo>
                <a:cubicBezTo>
                  <a:pt x="1113" y="308"/>
                  <a:pt x="1113" y="304"/>
                  <a:pt x="1109" y="306"/>
                </a:cubicBezTo>
                <a:cubicBezTo>
                  <a:pt x="1108" y="301"/>
                  <a:pt x="1113" y="300"/>
                  <a:pt x="1110" y="296"/>
                </a:cubicBezTo>
                <a:cubicBezTo>
                  <a:pt x="1112" y="295"/>
                  <a:pt x="1113" y="298"/>
                  <a:pt x="1114" y="296"/>
                </a:cubicBezTo>
                <a:cubicBezTo>
                  <a:pt x="1113" y="292"/>
                  <a:pt x="1105" y="294"/>
                  <a:pt x="1104" y="290"/>
                </a:cubicBezTo>
                <a:cubicBezTo>
                  <a:pt x="1105" y="288"/>
                  <a:pt x="1106" y="289"/>
                  <a:pt x="1105" y="286"/>
                </a:cubicBezTo>
                <a:cubicBezTo>
                  <a:pt x="1103" y="285"/>
                  <a:pt x="1097" y="282"/>
                  <a:pt x="1095" y="285"/>
                </a:cubicBezTo>
                <a:cubicBezTo>
                  <a:pt x="1098" y="286"/>
                  <a:pt x="1102" y="285"/>
                  <a:pt x="1102" y="287"/>
                </a:cubicBezTo>
                <a:cubicBezTo>
                  <a:pt x="1101" y="289"/>
                  <a:pt x="1101" y="293"/>
                  <a:pt x="1103" y="294"/>
                </a:cubicBezTo>
                <a:cubicBezTo>
                  <a:pt x="1095" y="296"/>
                  <a:pt x="1087" y="299"/>
                  <a:pt x="1084" y="306"/>
                </a:cubicBezTo>
                <a:cubicBezTo>
                  <a:pt x="1073" y="306"/>
                  <a:pt x="1073" y="306"/>
                  <a:pt x="1073" y="306"/>
                </a:cubicBezTo>
                <a:cubicBezTo>
                  <a:pt x="1073" y="306"/>
                  <a:pt x="1073" y="308"/>
                  <a:pt x="1072" y="308"/>
                </a:cubicBezTo>
                <a:cubicBezTo>
                  <a:pt x="1070" y="311"/>
                  <a:pt x="1076" y="308"/>
                  <a:pt x="1074" y="311"/>
                </a:cubicBezTo>
                <a:cubicBezTo>
                  <a:pt x="1073" y="311"/>
                  <a:pt x="1073" y="310"/>
                  <a:pt x="1072" y="310"/>
                </a:cubicBezTo>
                <a:cubicBezTo>
                  <a:pt x="1069" y="319"/>
                  <a:pt x="1058" y="317"/>
                  <a:pt x="1051" y="315"/>
                </a:cubicBezTo>
                <a:cubicBezTo>
                  <a:pt x="1051" y="313"/>
                  <a:pt x="1053" y="313"/>
                  <a:pt x="1053" y="310"/>
                </a:cubicBezTo>
                <a:cubicBezTo>
                  <a:pt x="1049" y="310"/>
                  <a:pt x="1052" y="308"/>
                  <a:pt x="1049" y="307"/>
                </a:cubicBezTo>
                <a:cubicBezTo>
                  <a:pt x="1052" y="304"/>
                  <a:pt x="1052" y="301"/>
                  <a:pt x="1057" y="301"/>
                </a:cubicBezTo>
                <a:cubicBezTo>
                  <a:pt x="1058" y="298"/>
                  <a:pt x="1057" y="297"/>
                  <a:pt x="1056" y="295"/>
                </a:cubicBezTo>
                <a:cubicBezTo>
                  <a:pt x="1058" y="294"/>
                  <a:pt x="1063" y="292"/>
                  <a:pt x="1066" y="294"/>
                </a:cubicBezTo>
                <a:cubicBezTo>
                  <a:pt x="1065" y="291"/>
                  <a:pt x="1065" y="292"/>
                  <a:pt x="1068" y="290"/>
                </a:cubicBezTo>
                <a:cubicBezTo>
                  <a:pt x="1063" y="290"/>
                  <a:pt x="1056" y="289"/>
                  <a:pt x="1057" y="286"/>
                </a:cubicBezTo>
                <a:cubicBezTo>
                  <a:pt x="1054" y="285"/>
                  <a:pt x="1052" y="288"/>
                  <a:pt x="1051" y="285"/>
                </a:cubicBezTo>
                <a:cubicBezTo>
                  <a:pt x="1056" y="285"/>
                  <a:pt x="1061" y="284"/>
                  <a:pt x="1070" y="283"/>
                </a:cubicBezTo>
                <a:cubicBezTo>
                  <a:pt x="1061" y="275"/>
                  <a:pt x="1047" y="283"/>
                  <a:pt x="1039" y="283"/>
                </a:cubicBezTo>
                <a:cubicBezTo>
                  <a:pt x="1043" y="279"/>
                  <a:pt x="1050" y="278"/>
                  <a:pt x="1057" y="278"/>
                </a:cubicBezTo>
                <a:cubicBezTo>
                  <a:pt x="1059" y="277"/>
                  <a:pt x="1056" y="276"/>
                  <a:pt x="1059" y="275"/>
                </a:cubicBezTo>
                <a:cubicBezTo>
                  <a:pt x="1061" y="276"/>
                  <a:pt x="1061" y="274"/>
                  <a:pt x="1063" y="274"/>
                </a:cubicBezTo>
                <a:cubicBezTo>
                  <a:pt x="1066" y="275"/>
                  <a:pt x="1065" y="278"/>
                  <a:pt x="1069" y="278"/>
                </a:cubicBezTo>
                <a:cubicBezTo>
                  <a:pt x="1068" y="273"/>
                  <a:pt x="1075" y="279"/>
                  <a:pt x="1075" y="273"/>
                </a:cubicBezTo>
                <a:cubicBezTo>
                  <a:pt x="1070" y="271"/>
                  <a:pt x="1061" y="270"/>
                  <a:pt x="1058" y="271"/>
                </a:cubicBezTo>
                <a:cubicBezTo>
                  <a:pt x="1058" y="270"/>
                  <a:pt x="1060" y="271"/>
                  <a:pt x="1060" y="269"/>
                </a:cubicBezTo>
                <a:cubicBezTo>
                  <a:pt x="1060" y="267"/>
                  <a:pt x="1057" y="268"/>
                  <a:pt x="1058" y="265"/>
                </a:cubicBezTo>
                <a:cubicBezTo>
                  <a:pt x="1052" y="267"/>
                  <a:pt x="1046" y="265"/>
                  <a:pt x="1043" y="262"/>
                </a:cubicBezTo>
                <a:cubicBezTo>
                  <a:pt x="1043" y="264"/>
                  <a:pt x="1044" y="264"/>
                  <a:pt x="1044" y="266"/>
                </a:cubicBezTo>
                <a:cubicBezTo>
                  <a:pt x="1037" y="268"/>
                  <a:pt x="1028" y="277"/>
                  <a:pt x="1017" y="275"/>
                </a:cubicBezTo>
                <a:cubicBezTo>
                  <a:pt x="1015" y="279"/>
                  <a:pt x="1007" y="276"/>
                  <a:pt x="1004" y="279"/>
                </a:cubicBezTo>
                <a:cubicBezTo>
                  <a:pt x="1010" y="288"/>
                  <a:pt x="1021" y="278"/>
                  <a:pt x="1029" y="285"/>
                </a:cubicBezTo>
                <a:cubicBezTo>
                  <a:pt x="1028" y="285"/>
                  <a:pt x="1028" y="286"/>
                  <a:pt x="1027" y="287"/>
                </a:cubicBezTo>
                <a:cubicBezTo>
                  <a:pt x="1032" y="287"/>
                  <a:pt x="1038" y="283"/>
                  <a:pt x="1041" y="288"/>
                </a:cubicBezTo>
                <a:cubicBezTo>
                  <a:pt x="1042" y="286"/>
                  <a:pt x="1044" y="285"/>
                  <a:pt x="1046" y="286"/>
                </a:cubicBezTo>
                <a:cubicBezTo>
                  <a:pt x="1046" y="286"/>
                  <a:pt x="1047" y="287"/>
                  <a:pt x="1047" y="287"/>
                </a:cubicBezTo>
                <a:cubicBezTo>
                  <a:pt x="1047" y="290"/>
                  <a:pt x="1043" y="289"/>
                  <a:pt x="1040" y="289"/>
                </a:cubicBezTo>
                <a:cubicBezTo>
                  <a:pt x="1039" y="291"/>
                  <a:pt x="1040" y="291"/>
                  <a:pt x="1039" y="292"/>
                </a:cubicBezTo>
                <a:cubicBezTo>
                  <a:pt x="1033" y="293"/>
                  <a:pt x="1028" y="293"/>
                  <a:pt x="1022" y="292"/>
                </a:cubicBezTo>
                <a:cubicBezTo>
                  <a:pt x="1022" y="290"/>
                  <a:pt x="1026" y="290"/>
                  <a:pt x="1024" y="288"/>
                </a:cubicBezTo>
                <a:cubicBezTo>
                  <a:pt x="1020" y="287"/>
                  <a:pt x="1020" y="290"/>
                  <a:pt x="1018" y="289"/>
                </a:cubicBezTo>
                <a:cubicBezTo>
                  <a:pt x="1002" y="281"/>
                  <a:pt x="987" y="292"/>
                  <a:pt x="972" y="290"/>
                </a:cubicBezTo>
                <a:cubicBezTo>
                  <a:pt x="973" y="286"/>
                  <a:pt x="975" y="289"/>
                  <a:pt x="974" y="284"/>
                </a:cubicBezTo>
                <a:cubicBezTo>
                  <a:pt x="983" y="283"/>
                  <a:pt x="987" y="287"/>
                  <a:pt x="990" y="279"/>
                </a:cubicBezTo>
                <a:cubicBezTo>
                  <a:pt x="986" y="280"/>
                  <a:pt x="985" y="277"/>
                  <a:pt x="985" y="274"/>
                </a:cubicBezTo>
                <a:cubicBezTo>
                  <a:pt x="986" y="273"/>
                  <a:pt x="989" y="274"/>
                  <a:pt x="989" y="271"/>
                </a:cubicBezTo>
                <a:cubicBezTo>
                  <a:pt x="985" y="270"/>
                  <a:pt x="984" y="274"/>
                  <a:pt x="981" y="275"/>
                </a:cubicBezTo>
                <a:cubicBezTo>
                  <a:pt x="980" y="276"/>
                  <a:pt x="974" y="276"/>
                  <a:pt x="973" y="276"/>
                </a:cubicBezTo>
                <a:cubicBezTo>
                  <a:pt x="973" y="276"/>
                  <a:pt x="973" y="273"/>
                  <a:pt x="973" y="273"/>
                </a:cubicBezTo>
                <a:cubicBezTo>
                  <a:pt x="966" y="270"/>
                  <a:pt x="957" y="272"/>
                  <a:pt x="950" y="268"/>
                </a:cubicBezTo>
                <a:cubicBezTo>
                  <a:pt x="951" y="265"/>
                  <a:pt x="955" y="267"/>
                  <a:pt x="956" y="264"/>
                </a:cubicBezTo>
                <a:cubicBezTo>
                  <a:pt x="953" y="265"/>
                  <a:pt x="951" y="262"/>
                  <a:pt x="949" y="264"/>
                </a:cubicBezTo>
                <a:cubicBezTo>
                  <a:pt x="948" y="260"/>
                  <a:pt x="946" y="258"/>
                  <a:pt x="942" y="257"/>
                </a:cubicBezTo>
                <a:cubicBezTo>
                  <a:pt x="944" y="249"/>
                  <a:pt x="951" y="242"/>
                  <a:pt x="960" y="240"/>
                </a:cubicBezTo>
                <a:cubicBezTo>
                  <a:pt x="957" y="238"/>
                  <a:pt x="950" y="241"/>
                  <a:pt x="948" y="237"/>
                </a:cubicBezTo>
                <a:cubicBezTo>
                  <a:pt x="953" y="237"/>
                  <a:pt x="953" y="236"/>
                  <a:pt x="955" y="236"/>
                </a:cubicBezTo>
                <a:cubicBezTo>
                  <a:pt x="951" y="235"/>
                  <a:pt x="948" y="233"/>
                  <a:pt x="943" y="235"/>
                </a:cubicBezTo>
                <a:cubicBezTo>
                  <a:pt x="942" y="233"/>
                  <a:pt x="942" y="232"/>
                  <a:pt x="942" y="228"/>
                </a:cubicBezTo>
                <a:cubicBezTo>
                  <a:pt x="947" y="229"/>
                  <a:pt x="946" y="226"/>
                  <a:pt x="947" y="224"/>
                </a:cubicBezTo>
                <a:cubicBezTo>
                  <a:pt x="951" y="223"/>
                  <a:pt x="956" y="225"/>
                  <a:pt x="958" y="222"/>
                </a:cubicBezTo>
                <a:cubicBezTo>
                  <a:pt x="953" y="222"/>
                  <a:pt x="949" y="222"/>
                  <a:pt x="948" y="219"/>
                </a:cubicBezTo>
                <a:cubicBezTo>
                  <a:pt x="953" y="220"/>
                  <a:pt x="954" y="217"/>
                  <a:pt x="957" y="215"/>
                </a:cubicBezTo>
                <a:cubicBezTo>
                  <a:pt x="955" y="214"/>
                  <a:pt x="952" y="215"/>
                  <a:pt x="952" y="213"/>
                </a:cubicBezTo>
                <a:cubicBezTo>
                  <a:pt x="967" y="211"/>
                  <a:pt x="978" y="218"/>
                  <a:pt x="991" y="213"/>
                </a:cubicBezTo>
                <a:cubicBezTo>
                  <a:pt x="995" y="219"/>
                  <a:pt x="1005" y="212"/>
                  <a:pt x="1012" y="216"/>
                </a:cubicBezTo>
                <a:cubicBezTo>
                  <a:pt x="1012" y="218"/>
                  <a:pt x="1008" y="215"/>
                  <a:pt x="1008" y="217"/>
                </a:cubicBezTo>
                <a:cubicBezTo>
                  <a:pt x="1014" y="219"/>
                  <a:pt x="1022" y="217"/>
                  <a:pt x="1025" y="215"/>
                </a:cubicBezTo>
                <a:cubicBezTo>
                  <a:pt x="1016" y="214"/>
                  <a:pt x="1015" y="210"/>
                  <a:pt x="1010" y="209"/>
                </a:cubicBezTo>
                <a:cubicBezTo>
                  <a:pt x="1001" y="207"/>
                  <a:pt x="990" y="208"/>
                  <a:pt x="980" y="207"/>
                </a:cubicBezTo>
                <a:cubicBezTo>
                  <a:pt x="980" y="203"/>
                  <a:pt x="973" y="206"/>
                  <a:pt x="975" y="201"/>
                </a:cubicBezTo>
                <a:cubicBezTo>
                  <a:pt x="966" y="199"/>
                  <a:pt x="954" y="198"/>
                  <a:pt x="948" y="195"/>
                </a:cubicBezTo>
                <a:cubicBezTo>
                  <a:pt x="949" y="193"/>
                  <a:pt x="952" y="192"/>
                  <a:pt x="955" y="193"/>
                </a:cubicBezTo>
                <a:cubicBezTo>
                  <a:pt x="955" y="191"/>
                  <a:pt x="954" y="191"/>
                  <a:pt x="954" y="189"/>
                </a:cubicBezTo>
                <a:cubicBezTo>
                  <a:pt x="957" y="187"/>
                  <a:pt x="968" y="186"/>
                  <a:pt x="964" y="191"/>
                </a:cubicBezTo>
                <a:cubicBezTo>
                  <a:pt x="971" y="191"/>
                  <a:pt x="979" y="192"/>
                  <a:pt x="985" y="194"/>
                </a:cubicBezTo>
                <a:cubicBezTo>
                  <a:pt x="985" y="197"/>
                  <a:pt x="984" y="199"/>
                  <a:pt x="981" y="200"/>
                </a:cubicBezTo>
                <a:cubicBezTo>
                  <a:pt x="986" y="200"/>
                  <a:pt x="982" y="202"/>
                  <a:pt x="984" y="204"/>
                </a:cubicBezTo>
                <a:cubicBezTo>
                  <a:pt x="991" y="204"/>
                  <a:pt x="1000" y="206"/>
                  <a:pt x="1005" y="204"/>
                </a:cubicBezTo>
                <a:cubicBezTo>
                  <a:pt x="1001" y="202"/>
                  <a:pt x="997" y="201"/>
                  <a:pt x="996" y="197"/>
                </a:cubicBezTo>
                <a:cubicBezTo>
                  <a:pt x="998" y="197"/>
                  <a:pt x="999" y="196"/>
                  <a:pt x="999" y="194"/>
                </a:cubicBezTo>
                <a:cubicBezTo>
                  <a:pt x="993" y="193"/>
                  <a:pt x="987" y="192"/>
                  <a:pt x="983" y="189"/>
                </a:cubicBezTo>
                <a:cubicBezTo>
                  <a:pt x="985" y="189"/>
                  <a:pt x="987" y="189"/>
                  <a:pt x="988" y="188"/>
                </a:cubicBezTo>
                <a:cubicBezTo>
                  <a:pt x="985" y="188"/>
                  <a:pt x="985" y="186"/>
                  <a:pt x="986" y="184"/>
                </a:cubicBezTo>
                <a:cubicBezTo>
                  <a:pt x="984" y="184"/>
                  <a:pt x="979" y="186"/>
                  <a:pt x="978" y="184"/>
                </a:cubicBezTo>
                <a:cubicBezTo>
                  <a:pt x="979" y="184"/>
                  <a:pt x="980" y="184"/>
                  <a:pt x="981" y="183"/>
                </a:cubicBezTo>
                <a:cubicBezTo>
                  <a:pt x="979" y="179"/>
                  <a:pt x="972" y="181"/>
                  <a:pt x="969" y="182"/>
                </a:cubicBezTo>
                <a:cubicBezTo>
                  <a:pt x="970" y="183"/>
                  <a:pt x="975" y="181"/>
                  <a:pt x="975" y="184"/>
                </a:cubicBezTo>
                <a:cubicBezTo>
                  <a:pt x="972" y="184"/>
                  <a:pt x="970" y="185"/>
                  <a:pt x="968" y="186"/>
                </a:cubicBezTo>
                <a:cubicBezTo>
                  <a:pt x="965" y="185"/>
                  <a:pt x="966" y="182"/>
                  <a:pt x="964" y="181"/>
                </a:cubicBezTo>
                <a:cubicBezTo>
                  <a:pt x="963" y="183"/>
                  <a:pt x="959" y="183"/>
                  <a:pt x="957" y="184"/>
                </a:cubicBezTo>
                <a:cubicBezTo>
                  <a:pt x="956" y="184"/>
                  <a:pt x="955" y="183"/>
                  <a:pt x="955" y="182"/>
                </a:cubicBezTo>
                <a:cubicBezTo>
                  <a:pt x="956" y="180"/>
                  <a:pt x="957" y="178"/>
                  <a:pt x="956" y="176"/>
                </a:cubicBezTo>
                <a:cubicBezTo>
                  <a:pt x="962" y="174"/>
                  <a:pt x="966" y="172"/>
                  <a:pt x="973" y="172"/>
                </a:cubicBezTo>
                <a:cubicBezTo>
                  <a:pt x="971" y="166"/>
                  <a:pt x="957" y="172"/>
                  <a:pt x="955" y="165"/>
                </a:cubicBezTo>
                <a:cubicBezTo>
                  <a:pt x="953" y="166"/>
                  <a:pt x="949" y="167"/>
                  <a:pt x="949" y="164"/>
                </a:cubicBezTo>
                <a:cubicBezTo>
                  <a:pt x="955" y="162"/>
                  <a:pt x="955" y="154"/>
                  <a:pt x="963" y="155"/>
                </a:cubicBezTo>
                <a:cubicBezTo>
                  <a:pt x="963" y="150"/>
                  <a:pt x="959" y="149"/>
                  <a:pt x="964" y="144"/>
                </a:cubicBezTo>
                <a:cubicBezTo>
                  <a:pt x="960" y="140"/>
                  <a:pt x="953" y="142"/>
                  <a:pt x="951" y="138"/>
                </a:cubicBezTo>
                <a:cubicBezTo>
                  <a:pt x="964" y="138"/>
                  <a:pt x="974" y="134"/>
                  <a:pt x="986" y="134"/>
                </a:cubicBezTo>
                <a:cubicBezTo>
                  <a:pt x="984" y="134"/>
                  <a:pt x="986" y="131"/>
                  <a:pt x="987" y="131"/>
                </a:cubicBezTo>
                <a:cubicBezTo>
                  <a:pt x="1003" y="133"/>
                  <a:pt x="1017" y="136"/>
                  <a:pt x="1030" y="135"/>
                </a:cubicBezTo>
                <a:cubicBezTo>
                  <a:pt x="1019" y="131"/>
                  <a:pt x="995" y="131"/>
                  <a:pt x="982" y="128"/>
                </a:cubicBezTo>
                <a:cubicBezTo>
                  <a:pt x="980" y="131"/>
                  <a:pt x="980" y="130"/>
                  <a:pt x="979" y="128"/>
                </a:cubicBezTo>
                <a:cubicBezTo>
                  <a:pt x="978" y="132"/>
                  <a:pt x="977" y="129"/>
                  <a:pt x="979" y="133"/>
                </a:cubicBezTo>
                <a:cubicBezTo>
                  <a:pt x="975" y="133"/>
                  <a:pt x="971" y="130"/>
                  <a:pt x="972" y="128"/>
                </a:cubicBezTo>
                <a:cubicBezTo>
                  <a:pt x="966" y="127"/>
                  <a:pt x="959" y="127"/>
                  <a:pt x="953" y="123"/>
                </a:cubicBezTo>
                <a:cubicBezTo>
                  <a:pt x="953" y="120"/>
                  <a:pt x="956" y="121"/>
                  <a:pt x="955" y="119"/>
                </a:cubicBezTo>
                <a:cubicBezTo>
                  <a:pt x="948" y="117"/>
                  <a:pt x="948" y="120"/>
                  <a:pt x="945" y="122"/>
                </a:cubicBezTo>
                <a:cubicBezTo>
                  <a:pt x="942" y="117"/>
                  <a:pt x="939" y="116"/>
                  <a:pt x="935" y="120"/>
                </a:cubicBezTo>
                <a:cubicBezTo>
                  <a:pt x="936" y="120"/>
                  <a:pt x="937" y="121"/>
                  <a:pt x="938" y="122"/>
                </a:cubicBezTo>
                <a:cubicBezTo>
                  <a:pt x="935" y="121"/>
                  <a:pt x="935" y="123"/>
                  <a:pt x="933" y="123"/>
                </a:cubicBezTo>
                <a:cubicBezTo>
                  <a:pt x="929" y="120"/>
                  <a:pt x="928" y="116"/>
                  <a:pt x="924" y="114"/>
                </a:cubicBezTo>
                <a:cubicBezTo>
                  <a:pt x="932" y="115"/>
                  <a:pt x="937" y="119"/>
                  <a:pt x="941" y="113"/>
                </a:cubicBezTo>
                <a:cubicBezTo>
                  <a:pt x="932" y="106"/>
                  <a:pt x="920" y="116"/>
                  <a:pt x="912" y="110"/>
                </a:cubicBezTo>
                <a:cubicBezTo>
                  <a:pt x="911" y="112"/>
                  <a:pt x="910" y="112"/>
                  <a:pt x="908" y="112"/>
                </a:cubicBezTo>
                <a:cubicBezTo>
                  <a:pt x="908" y="110"/>
                  <a:pt x="905" y="111"/>
                  <a:pt x="906" y="108"/>
                </a:cubicBezTo>
                <a:cubicBezTo>
                  <a:pt x="901" y="111"/>
                  <a:pt x="895" y="110"/>
                  <a:pt x="891" y="111"/>
                </a:cubicBezTo>
                <a:cubicBezTo>
                  <a:pt x="889" y="112"/>
                  <a:pt x="881" y="113"/>
                  <a:pt x="880" y="115"/>
                </a:cubicBezTo>
                <a:cubicBezTo>
                  <a:pt x="883" y="113"/>
                  <a:pt x="887" y="116"/>
                  <a:pt x="887" y="119"/>
                </a:cubicBezTo>
                <a:cubicBezTo>
                  <a:pt x="882" y="120"/>
                  <a:pt x="871" y="117"/>
                  <a:pt x="865" y="124"/>
                </a:cubicBezTo>
                <a:cubicBezTo>
                  <a:pt x="870" y="126"/>
                  <a:pt x="875" y="123"/>
                  <a:pt x="878" y="124"/>
                </a:cubicBezTo>
                <a:cubicBezTo>
                  <a:pt x="875" y="123"/>
                  <a:pt x="879" y="128"/>
                  <a:pt x="876" y="128"/>
                </a:cubicBezTo>
                <a:cubicBezTo>
                  <a:pt x="868" y="125"/>
                  <a:pt x="861" y="128"/>
                  <a:pt x="852" y="129"/>
                </a:cubicBezTo>
                <a:cubicBezTo>
                  <a:pt x="853" y="131"/>
                  <a:pt x="854" y="134"/>
                  <a:pt x="858" y="135"/>
                </a:cubicBezTo>
                <a:cubicBezTo>
                  <a:pt x="852" y="144"/>
                  <a:pt x="836" y="132"/>
                  <a:pt x="828" y="139"/>
                </a:cubicBezTo>
                <a:cubicBezTo>
                  <a:pt x="824" y="136"/>
                  <a:pt x="817" y="142"/>
                  <a:pt x="814" y="135"/>
                </a:cubicBezTo>
                <a:cubicBezTo>
                  <a:pt x="815" y="135"/>
                  <a:pt x="815" y="134"/>
                  <a:pt x="815" y="133"/>
                </a:cubicBezTo>
                <a:cubicBezTo>
                  <a:pt x="817" y="134"/>
                  <a:pt x="818" y="135"/>
                  <a:pt x="821" y="134"/>
                </a:cubicBezTo>
                <a:cubicBezTo>
                  <a:pt x="823" y="133"/>
                  <a:pt x="826" y="134"/>
                  <a:pt x="827" y="132"/>
                </a:cubicBezTo>
                <a:cubicBezTo>
                  <a:pt x="828" y="135"/>
                  <a:pt x="831" y="132"/>
                  <a:pt x="832" y="132"/>
                </a:cubicBezTo>
                <a:cubicBezTo>
                  <a:pt x="833" y="132"/>
                  <a:pt x="835" y="133"/>
                  <a:pt x="836" y="132"/>
                </a:cubicBezTo>
                <a:cubicBezTo>
                  <a:pt x="830" y="131"/>
                  <a:pt x="828" y="133"/>
                  <a:pt x="824" y="130"/>
                </a:cubicBezTo>
                <a:cubicBezTo>
                  <a:pt x="824" y="132"/>
                  <a:pt x="820" y="130"/>
                  <a:pt x="819" y="132"/>
                </a:cubicBezTo>
                <a:cubicBezTo>
                  <a:pt x="818" y="130"/>
                  <a:pt x="820" y="128"/>
                  <a:pt x="818" y="126"/>
                </a:cubicBezTo>
                <a:cubicBezTo>
                  <a:pt x="818" y="129"/>
                  <a:pt x="817" y="129"/>
                  <a:pt x="815" y="129"/>
                </a:cubicBezTo>
                <a:cubicBezTo>
                  <a:pt x="816" y="126"/>
                  <a:pt x="816" y="126"/>
                  <a:pt x="814" y="125"/>
                </a:cubicBezTo>
                <a:cubicBezTo>
                  <a:pt x="813" y="131"/>
                  <a:pt x="810" y="126"/>
                  <a:pt x="808" y="129"/>
                </a:cubicBezTo>
                <a:cubicBezTo>
                  <a:pt x="809" y="130"/>
                  <a:pt x="810" y="131"/>
                  <a:pt x="810" y="132"/>
                </a:cubicBezTo>
                <a:cubicBezTo>
                  <a:pt x="806" y="134"/>
                  <a:pt x="801" y="133"/>
                  <a:pt x="801" y="135"/>
                </a:cubicBezTo>
                <a:cubicBezTo>
                  <a:pt x="797" y="134"/>
                  <a:pt x="795" y="131"/>
                  <a:pt x="792" y="134"/>
                </a:cubicBezTo>
                <a:cubicBezTo>
                  <a:pt x="789" y="128"/>
                  <a:pt x="780" y="131"/>
                  <a:pt x="782" y="125"/>
                </a:cubicBezTo>
                <a:cubicBezTo>
                  <a:pt x="782" y="127"/>
                  <a:pt x="783" y="128"/>
                  <a:pt x="784" y="126"/>
                </a:cubicBezTo>
                <a:cubicBezTo>
                  <a:pt x="783" y="125"/>
                  <a:pt x="782" y="123"/>
                  <a:pt x="783" y="120"/>
                </a:cubicBezTo>
                <a:cubicBezTo>
                  <a:pt x="778" y="121"/>
                  <a:pt x="771" y="121"/>
                  <a:pt x="771" y="118"/>
                </a:cubicBezTo>
                <a:cubicBezTo>
                  <a:pt x="768" y="118"/>
                  <a:pt x="766" y="119"/>
                  <a:pt x="765" y="120"/>
                </a:cubicBezTo>
                <a:cubicBezTo>
                  <a:pt x="769" y="120"/>
                  <a:pt x="769" y="124"/>
                  <a:pt x="769" y="127"/>
                </a:cubicBezTo>
                <a:cubicBezTo>
                  <a:pt x="774" y="124"/>
                  <a:pt x="776" y="130"/>
                  <a:pt x="778" y="125"/>
                </a:cubicBezTo>
                <a:cubicBezTo>
                  <a:pt x="778" y="127"/>
                  <a:pt x="781" y="126"/>
                  <a:pt x="781" y="128"/>
                </a:cubicBezTo>
                <a:cubicBezTo>
                  <a:pt x="779" y="132"/>
                  <a:pt x="775" y="126"/>
                  <a:pt x="774" y="129"/>
                </a:cubicBezTo>
                <a:cubicBezTo>
                  <a:pt x="777" y="135"/>
                  <a:pt x="785" y="136"/>
                  <a:pt x="790" y="140"/>
                </a:cubicBezTo>
                <a:cubicBezTo>
                  <a:pt x="777" y="143"/>
                  <a:pt x="768" y="138"/>
                  <a:pt x="752" y="138"/>
                </a:cubicBezTo>
                <a:cubicBezTo>
                  <a:pt x="753" y="135"/>
                  <a:pt x="751" y="135"/>
                  <a:pt x="753" y="133"/>
                </a:cubicBezTo>
                <a:cubicBezTo>
                  <a:pt x="746" y="134"/>
                  <a:pt x="751" y="133"/>
                  <a:pt x="747" y="131"/>
                </a:cubicBezTo>
                <a:cubicBezTo>
                  <a:pt x="745" y="134"/>
                  <a:pt x="744" y="132"/>
                  <a:pt x="743" y="130"/>
                </a:cubicBezTo>
                <a:cubicBezTo>
                  <a:pt x="738" y="133"/>
                  <a:pt x="735" y="133"/>
                  <a:pt x="730" y="134"/>
                </a:cubicBezTo>
                <a:cubicBezTo>
                  <a:pt x="730" y="133"/>
                  <a:pt x="731" y="132"/>
                  <a:pt x="731" y="132"/>
                </a:cubicBezTo>
                <a:cubicBezTo>
                  <a:pt x="726" y="132"/>
                  <a:pt x="729" y="137"/>
                  <a:pt x="724" y="136"/>
                </a:cubicBezTo>
                <a:cubicBezTo>
                  <a:pt x="724" y="135"/>
                  <a:pt x="726" y="135"/>
                  <a:pt x="726" y="134"/>
                </a:cubicBezTo>
                <a:cubicBezTo>
                  <a:pt x="716" y="133"/>
                  <a:pt x="710" y="132"/>
                  <a:pt x="703" y="134"/>
                </a:cubicBezTo>
                <a:cubicBezTo>
                  <a:pt x="702" y="129"/>
                  <a:pt x="702" y="133"/>
                  <a:pt x="701" y="134"/>
                </a:cubicBezTo>
                <a:cubicBezTo>
                  <a:pt x="699" y="134"/>
                  <a:pt x="697" y="133"/>
                  <a:pt x="697" y="131"/>
                </a:cubicBezTo>
                <a:cubicBezTo>
                  <a:pt x="698" y="134"/>
                  <a:pt x="697" y="134"/>
                  <a:pt x="694" y="135"/>
                </a:cubicBezTo>
                <a:cubicBezTo>
                  <a:pt x="696" y="133"/>
                  <a:pt x="694" y="133"/>
                  <a:pt x="693" y="131"/>
                </a:cubicBezTo>
                <a:cubicBezTo>
                  <a:pt x="696" y="129"/>
                  <a:pt x="697" y="129"/>
                  <a:pt x="703" y="128"/>
                </a:cubicBezTo>
                <a:cubicBezTo>
                  <a:pt x="701" y="130"/>
                  <a:pt x="703" y="129"/>
                  <a:pt x="704" y="131"/>
                </a:cubicBezTo>
                <a:cubicBezTo>
                  <a:pt x="706" y="130"/>
                  <a:pt x="708" y="129"/>
                  <a:pt x="711" y="130"/>
                </a:cubicBezTo>
                <a:cubicBezTo>
                  <a:pt x="718" y="124"/>
                  <a:pt x="727" y="131"/>
                  <a:pt x="735" y="127"/>
                </a:cubicBezTo>
                <a:cubicBezTo>
                  <a:pt x="734" y="125"/>
                  <a:pt x="732" y="125"/>
                  <a:pt x="732" y="123"/>
                </a:cubicBezTo>
                <a:cubicBezTo>
                  <a:pt x="734" y="122"/>
                  <a:pt x="738" y="123"/>
                  <a:pt x="738" y="126"/>
                </a:cubicBezTo>
                <a:cubicBezTo>
                  <a:pt x="738" y="125"/>
                  <a:pt x="734" y="124"/>
                  <a:pt x="734" y="126"/>
                </a:cubicBezTo>
                <a:cubicBezTo>
                  <a:pt x="736" y="126"/>
                  <a:pt x="737" y="127"/>
                  <a:pt x="736" y="128"/>
                </a:cubicBezTo>
                <a:cubicBezTo>
                  <a:pt x="738" y="127"/>
                  <a:pt x="740" y="128"/>
                  <a:pt x="742" y="127"/>
                </a:cubicBezTo>
                <a:cubicBezTo>
                  <a:pt x="740" y="127"/>
                  <a:pt x="740" y="126"/>
                  <a:pt x="740" y="124"/>
                </a:cubicBezTo>
                <a:cubicBezTo>
                  <a:pt x="743" y="124"/>
                  <a:pt x="746" y="125"/>
                  <a:pt x="748" y="122"/>
                </a:cubicBezTo>
                <a:cubicBezTo>
                  <a:pt x="745" y="121"/>
                  <a:pt x="745" y="118"/>
                  <a:pt x="747" y="117"/>
                </a:cubicBezTo>
                <a:cubicBezTo>
                  <a:pt x="745" y="117"/>
                  <a:pt x="744" y="116"/>
                  <a:pt x="743" y="116"/>
                </a:cubicBezTo>
                <a:cubicBezTo>
                  <a:pt x="741" y="117"/>
                  <a:pt x="744" y="118"/>
                  <a:pt x="741" y="118"/>
                </a:cubicBezTo>
                <a:cubicBezTo>
                  <a:pt x="738" y="114"/>
                  <a:pt x="742" y="116"/>
                  <a:pt x="743" y="113"/>
                </a:cubicBezTo>
                <a:cubicBezTo>
                  <a:pt x="735" y="114"/>
                  <a:pt x="728" y="109"/>
                  <a:pt x="725" y="117"/>
                </a:cubicBezTo>
                <a:cubicBezTo>
                  <a:pt x="722" y="118"/>
                  <a:pt x="718" y="118"/>
                  <a:pt x="715" y="119"/>
                </a:cubicBezTo>
                <a:cubicBezTo>
                  <a:pt x="716" y="117"/>
                  <a:pt x="716" y="115"/>
                  <a:pt x="715" y="114"/>
                </a:cubicBezTo>
                <a:cubicBezTo>
                  <a:pt x="711" y="115"/>
                  <a:pt x="712" y="112"/>
                  <a:pt x="710" y="112"/>
                </a:cubicBezTo>
                <a:cubicBezTo>
                  <a:pt x="710" y="113"/>
                  <a:pt x="709" y="113"/>
                  <a:pt x="708" y="113"/>
                </a:cubicBezTo>
                <a:cubicBezTo>
                  <a:pt x="706" y="115"/>
                  <a:pt x="710" y="118"/>
                  <a:pt x="706" y="118"/>
                </a:cubicBezTo>
                <a:cubicBezTo>
                  <a:pt x="704" y="117"/>
                  <a:pt x="699" y="118"/>
                  <a:pt x="701" y="115"/>
                </a:cubicBezTo>
                <a:cubicBezTo>
                  <a:pt x="698" y="115"/>
                  <a:pt x="696" y="115"/>
                  <a:pt x="695" y="118"/>
                </a:cubicBezTo>
                <a:cubicBezTo>
                  <a:pt x="698" y="118"/>
                  <a:pt x="700" y="118"/>
                  <a:pt x="702" y="120"/>
                </a:cubicBezTo>
                <a:cubicBezTo>
                  <a:pt x="698" y="120"/>
                  <a:pt x="695" y="122"/>
                  <a:pt x="691" y="122"/>
                </a:cubicBezTo>
                <a:cubicBezTo>
                  <a:pt x="689" y="119"/>
                  <a:pt x="691" y="117"/>
                  <a:pt x="690" y="115"/>
                </a:cubicBezTo>
                <a:cubicBezTo>
                  <a:pt x="689" y="114"/>
                  <a:pt x="685" y="114"/>
                  <a:pt x="685" y="116"/>
                </a:cubicBezTo>
                <a:cubicBezTo>
                  <a:pt x="686" y="118"/>
                  <a:pt x="689" y="117"/>
                  <a:pt x="689" y="119"/>
                </a:cubicBezTo>
                <a:cubicBezTo>
                  <a:pt x="682" y="123"/>
                  <a:pt x="671" y="118"/>
                  <a:pt x="667" y="121"/>
                </a:cubicBezTo>
                <a:cubicBezTo>
                  <a:pt x="665" y="120"/>
                  <a:pt x="667" y="118"/>
                  <a:pt x="665" y="118"/>
                </a:cubicBezTo>
                <a:cubicBezTo>
                  <a:pt x="663" y="122"/>
                  <a:pt x="657" y="117"/>
                  <a:pt x="655" y="122"/>
                </a:cubicBezTo>
                <a:cubicBezTo>
                  <a:pt x="653" y="120"/>
                  <a:pt x="654" y="120"/>
                  <a:pt x="653" y="118"/>
                </a:cubicBezTo>
                <a:cubicBezTo>
                  <a:pt x="646" y="121"/>
                  <a:pt x="642" y="121"/>
                  <a:pt x="638" y="124"/>
                </a:cubicBezTo>
                <a:cubicBezTo>
                  <a:pt x="635" y="124"/>
                  <a:pt x="633" y="124"/>
                  <a:pt x="631" y="122"/>
                </a:cubicBezTo>
                <a:cubicBezTo>
                  <a:pt x="631" y="127"/>
                  <a:pt x="626" y="125"/>
                  <a:pt x="625" y="124"/>
                </a:cubicBezTo>
                <a:cubicBezTo>
                  <a:pt x="619" y="128"/>
                  <a:pt x="614" y="124"/>
                  <a:pt x="605" y="127"/>
                </a:cubicBezTo>
                <a:cubicBezTo>
                  <a:pt x="604" y="128"/>
                  <a:pt x="606" y="129"/>
                  <a:pt x="604" y="129"/>
                </a:cubicBezTo>
                <a:cubicBezTo>
                  <a:pt x="598" y="127"/>
                  <a:pt x="593" y="131"/>
                  <a:pt x="584" y="131"/>
                </a:cubicBezTo>
                <a:cubicBezTo>
                  <a:pt x="582" y="130"/>
                  <a:pt x="586" y="128"/>
                  <a:pt x="583" y="127"/>
                </a:cubicBezTo>
                <a:cubicBezTo>
                  <a:pt x="584" y="130"/>
                  <a:pt x="579" y="127"/>
                  <a:pt x="579" y="130"/>
                </a:cubicBezTo>
                <a:cubicBezTo>
                  <a:pt x="580" y="130"/>
                  <a:pt x="582" y="130"/>
                  <a:pt x="582" y="131"/>
                </a:cubicBezTo>
                <a:cubicBezTo>
                  <a:pt x="570" y="134"/>
                  <a:pt x="558" y="136"/>
                  <a:pt x="545" y="139"/>
                </a:cubicBezTo>
                <a:cubicBezTo>
                  <a:pt x="545" y="137"/>
                  <a:pt x="546" y="136"/>
                  <a:pt x="545" y="136"/>
                </a:cubicBezTo>
                <a:cubicBezTo>
                  <a:pt x="542" y="139"/>
                  <a:pt x="535" y="140"/>
                  <a:pt x="530" y="140"/>
                </a:cubicBezTo>
                <a:cubicBezTo>
                  <a:pt x="530" y="138"/>
                  <a:pt x="532" y="138"/>
                  <a:pt x="529" y="137"/>
                </a:cubicBezTo>
                <a:cubicBezTo>
                  <a:pt x="528" y="139"/>
                  <a:pt x="525" y="141"/>
                  <a:pt x="522" y="139"/>
                </a:cubicBezTo>
                <a:cubicBezTo>
                  <a:pt x="522" y="141"/>
                  <a:pt x="520" y="141"/>
                  <a:pt x="519" y="142"/>
                </a:cubicBezTo>
                <a:cubicBezTo>
                  <a:pt x="508" y="141"/>
                  <a:pt x="495" y="145"/>
                  <a:pt x="482" y="147"/>
                </a:cubicBezTo>
                <a:cubicBezTo>
                  <a:pt x="487" y="148"/>
                  <a:pt x="488" y="145"/>
                  <a:pt x="493" y="148"/>
                </a:cubicBezTo>
                <a:cubicBezTo>
                  <a:pt x="492" y="149"/>
                  <a:pt x="492" y="150"/>
                  <a:pt x="490" y="151"/>
                </a:cubicBezTo>
                <a:cubicBezTo>
                  <a:pt x="488" y="147"/>
                  <a:pt x="484" y="150"/>
                  <a:pt x="481" y="148"/>
                </a:cubicBezTo>
                <a:cubicBezTo>
                  <a:pt x="482" y="148"/>
                  <a:pt x="483" y="148"/>
                  <a:pt x="483" y="147"/>
                </a:cubicBezTo>
                <a:cubicBezTo>
                  <a:pt x="482" y="147"/>
                  <a:pt x="481" y="147"/>
                  <a:pt x="481" y="146"/>
                </a:cubicBezTo>
                <a:cubicBezTo>
                  <a:pt x="477" y="145"/>
                  <a:pt x="478" y="148"/>
                  <a:pt x="475" y="148"/>
                </a:cubicBezTo>
                <a:cubicBezTo>
                  <a:pt x="472" y="148"/>
                  <a:pt x="472" y="146"/>
                  <a:pt x="469" y="147"/>
                </a:cubicBezTo>
                <a:cubicBezTo>
                  <a:pt x="439" y="157"/>
                  <a:pt x="400" y="150"/>
                  <a:pt x="372" y="165"/>
                </a:cubicBezTo>
                <a:cubicBezTo>
                  <a:pt x="363" y="158"/>
                  <a:pt x="347" y="168"/>
                  <a:pt x="333" y="164"/>
                </a:cubicBezTo>
                <a:cubicBezTo>
                  <a:pt x="333" y="168"/>
                  <a:pt x="328" y="166"/>
                  <a:pt x="327" y="169"/>
                </a:cubicBezTo>
                <a:cubicBezTo>
                  <a:pt x="322" y="167"/>
                  <a:pt x="320" y="169"/>
                  <a:pt x="315" y="167"/>
                </a:cubicBezTo>
                <a:cubicBezTo>
                  <a:pt x="315" y="166"/>
                  <a:pt x="317" y="166"/>
                  <a:pt x="315" y="165"/>
                </a:cubicBezTo>
                <a:cubicBezTo>
                  <a:pt x="311" y="169"/>
                  <a:pt x="300" y="169"/>
                  <a:pt x="295" y="166"/>
                </a:cubicBezTo>
                <a:cubicBezTo>
                  <a:pt x="298" y="159"/>
                  <a:pt x="304" y="152"/>
                  <a:pt x="314" y="155"/>
                </a:cubicBezTo>
                <a:cubicBezTo>
                  <a:pt x="313" y="157"/>
                  <a:pt x="313" y="157"/>
                  <a:pt x="314" y="159"/>
                </a:cubicBezTo>
                <a:cubicBezTo>
                  <a:pt x="311" y="159"/>
                  <a:pt x="308" y="163"/>
                  <a:pt x="306" y="159"/>
                </a:cubicBezTo>
                <a:cubicBezTo>
                  <a:pt x="308" y="164"/>
                  <a:pt x="324" y="163"/>
                  <a:pt x="325" y="158"/>
                </a:cubicBezTo>
                <a:cubicBezTo>
                  <a:pt x="319" y="160"/>
                  <a:pt x="319" y="153"/>
                  <a:pt x="316" y="155"/>
                </a:cubicBezTo>
                <a:cubicBezTo>
                  <a:pt x="322" y="154"/>
                  <a:pt x="327" y="152"/>
                  <a:pt x="334" y="153"/>
                </a:cubicBezTo>
                <a:cubicBezTo>
                  <a:pt x="334" y="156"/>
                  <a:pt x="331" y="157"/>
                  <a:pt x="329" y="160"/>
                </a:cubicBezTo>
                <a:cubicBezTo>
                  <a:pt x="330" y="161"/>
                  <a:pt x="333" y="161"/>
                  <a:pt x="335" y="161"/>
                </a:cubicBezTo>
                <a:cubicBezTo>
                  <a:pt x="335" y="155"/>
                  <a:pt x="344" y="159"/>
                  <a:pt x="346" y="160"/>
                </a:cubicBezTo>
                <a:cubicBezTo>
                  <a:pt x="344" y="160"/>
                  <a:pt x="343" y="160"/>
                  <a:pt x="342" y="162"/>
                </a:cubicBezTo>
                <a:cubicBezTo>
                  <a:pt x="346" y="163"/>
                  <a:pt x="348" y="162"/>
                  <a:pt x="351" y="160"/>
                </a:cubicBezTo>
                <a:cubicBezTo>
                  <a:pt x="350" y="160"/>
                  <a:pt x="348" y="160"/>
                  <a:pt x="348" y="159"/>
                </a:cubicBezTo>
                <a:cubicBezTo>
                  <a:pt x="349" y="155"/>
                  <a:pt x="356" y="157"/>
                  <a:pt x="359" y="155"/>
                </a:cubicBezTo>
                <a:cubicBezTo>
                  <a:pt x="349" y="154"/>
                  <a:pt x="340" y="159"/>
                  <a:pt x="334" y="156"/>
                </a:cubicBezTo>
                <a:cubicBezTo>
                  <a:pt x="334" y="152"/>
                  <a:pt x="339" y="152"/>
                  <a:pt x="342" y="150"/>
                </a:cubicBezTo>
                <a:cubicBezTo>
                  <a:pt x="345" y="154"/>
                  <a:pt x="349" y="152"/>
                  <a:pt x="353" y="150"/>
                </a:cubicBezTo>
                <a:cubicBezTo>
                  <a:pt x="354" y="148"/>
                  <a:pt x="350" y="149"/>
                  <a:pt x="352" y="146"/>
                </a:cubicBezTo>
                <a:cubicBezTo>
                  <a:pt x="355" y="146"/>
                  <a:pt x="359" y="145"/>
                  <a:pt x="362" y="147"/>
                </a:cubicBezTo>
                <a:cubicBezTo>
                  <a:pt x="362" y="148"/>
                  <a:pt x="360" y="147"/>
                  <a:pt x="360" y="148"/>
                </a:cubicBezTo>
                <a:cubicBezTo>
                  <a:pt x="368" y="148"/>
                  <a:pt x="371" y="148"/>
                  <a:pt x="381" y="148"/>
                </a:cubicBezTo>
                <a:cubicBezTo>
                  <a:pt x="384" y="140"/>
                  <a:pt x="393" y="147"/>
                  <a:pt x="399" y="148"/>
                </a:cubicBezTo>
                <a:cubicBezTo>
                  <a:pt x="412" y="149"/>
                  <a:pt x="427" y="144"/>
                  <a:pt x="440" y="145"/>
                </a:cubicBezTo>
                <a:cubicBezTo>
                  <a:pt x="441" y="145"/>
                  <a:pt x="440" y="142"/>
                  <a:pt x="442" y="143"/>
                </a:cubicBezTo>
                <a:cubicBezTo>
                  <a:pt x="449" y="145"/>
                  <a:pt x="455" y="145"/>
                  <a:pt x="462" y="143"/>
                </a:cubicBezTo>
                <a:cubicBezTo>
                  <a:pt x="461" y="140"/>
                  <a:pt x="462" y="141"/>
                  <a:pt x="463" y="138"/>
                </a:cubicBezTo>
                <a:cubicBezTo>
                  <a:pt x="460" y="136"/>
                  <a:pt x="455" y="137"/>
                  <a:pt x="456" y="139"/>
                </a:cubicBezTo>
                <a:cubicBezTo>
                  <a:pt x="450" y="135"/>
                  <a:pt x="440" y="141"/>
                  <a:pt x="432" y="137"/>
                </a:cubicBezTo>
                <a:cubicBezTo>
                  <a:pt x="440" y="133"/>
                  <a:pt x="452" y="135"/>
                  <a:pt x="460" y="131"/>
                </a:cubicBezTo>
                <a:cubicBezTo>
                  <a:pt x="450" y="130"/>
                  <a:pt x="437" y="134"/>
                  <a:pt x="428" y="130"/>
                </a:cubicBezTo>
                <a:cubicBezTo>
                  <a:pt x="428" y="130"/>
                  <a:pt x="429" y="130"/>
                  <a:pt x="429" y="129"/>
                </a:cubicBezTo>
                <a:cubicBezTo>
                  <a:pt x="422" y="129"/>
                  <a:pt x="422" y="129"/>
                  <a:pt x="422" y="129"/>
                </a:cubicBezTo>
                <a:cubicBezTo>
                  <a:pt x="423" y="133"/>
                  <a:pt x="417" y="134"/>
                  <a:pt x="413" y="135"/>
                </a:cubicBezTo>
                <a:cubicBezTo>
                  <a:pt x="414" y="132"/>
                  <a:pt x="410" y="133"/>
                  <a:pt x="410" y="132"/>
                </a:cubicBezTo>
                <a:cubicBezTo>
                  <a:pt x="414" y="130"/>
                  <a:pt x="409" y="130"/>
                  <a:pt x="409" y="129"/>
                </a:cubicBezTo>
                <a:cubicBezTo>
                  <a:pt x="410" y="127"/>
                  <a:pt x="417" y="126"/>
                  <a:pt x="413" y="124"/>
                </a:cubicBezTo>
                <a:cubicBezTo>
                  <a:pt x="427" y="123"/>
                  <a:pt x="446" y="119"/>
                  <a:pt x="464" y="121"/>
                </a:cubicBezTo>
                <a:cubicBezTo>
                  <a:pt x="461" y="123"/>
                  <a:pt x="460" y="124"/>
                  <a:pt x="457" y="124"/>
                </a:cubicBezTo>
                <a:cubicBezTo>
                  <a:pt x="456" y="127"/>
                  <a:pt x="461" y="126"/>
                  <a:pt x="459" y="128"/>
                </a:cubicBezTo>
                <a:cubicBezTo>
                  <a:pt x="470" y="123"/>
                  <a:pt x="481" y="133"/>
                  <a:pt x="489" y="127"/>
                </a:cubicBezTo>
                <a:cubicBezTo>
                  <a:pt x="487" y="127"/>
                  <a:pt x="484" y="127"/>
                  <a:pt x="484" y="125"/>
                </a:cubicBezTo>
                <a:cubicBezTo>
                  <a:pt x="490" y="124"/>
                  <a:pt x="492" y="127"/>
                  <a:pt x="496" y="126"/>
                </a:cubicBezTo>
                <a:cubicBezTo>
                  <a:pt x="495" y="125"/>
                  <a:pt x="495" y="125"/>
                  <a:pt x="495" y="124"/>
                </a:cubicBezTo>
                <a:cubicBezTo>
                  <a:pt x="504" y="124"/>
                  <a:pt x="510" y="121"/>
                  <a:pt x="519" y="122"/>
                </a:cubicBezTo>
                <a:cubicBezTo>
                  <a:pt x="524" y="117"/>
                  <a:pt x="533" y="124"/>
                  <a:pt x="538" y="117"/>
                </a:cubicBezTo>
                <a:cubicBezTo>
                  <a:pt x="545" y="123"/>
                  <a:pt x="559" y="112"/>
                  <a:pt x="565" y="115"/>
                </a:cubicBezTo>
                <a:cubicBezTo>
                  <a:pt x="564" y="115"/>
                  <a:pt x="562" y="115"/>
                  <a:pt x="562" y="116"/>
                </a:cubicBezTo>
                <a:cubicBezTo>
                  <a:pt x="570" y="118"/>
                  <a:pt x="577" y="110"/>
                  <a:pt x="583" y="115"/>
                </a:cubicBezTo>
                <a:cubicBezTo>
                  <a:pt x="579" y="117"/>
                  <a:pt x="575" y="114"/>
                  <a:pt x="574" y="117"/>
                </a:cubicBezTo>
                <a:cubicBezTo>
                  <a:pt x="575" y="117"/>
                  <a:pt x="576" y="117"/>
                  <a:pt x="576" y="118"/>
                </a:cubicBezTo>
                <a:cubicBezTo>
                  <a:pt x="585" y="117"/>
                  <a:pt x="590" y="116"/>
                  <a:pt x="599" y="120"/>
                </a:cubicBezTo>
                <a:cubicBezTo>
                  <a:pt x="601" y="115"/>
                  <a:pt x="603" y="111"/>
                  <a:pt x="606" y="110"/>
                </a:cubicBezTo>
                <a:cubicBezTo>
                  <a:pt x="605" y="115"/>
                  <a:pt x="619" y="120"/>
                  <a:pt x="623" y="117"/>
                </a:cubicBezTo>
                <a:cubicBezTo>
                  <a:pt x="622" y="117"/>
                  <a:pt x="620" y="115"/>
                  <a:pt x="622" y="115"/>
                </a:cubicBezTo>
                <a:cubicBezTo>
                  <a:pt x="624" y="115"/>
                  <a:pt x="630" y="116"/>
                  <a:pt x="628" y="113"/>
                </a:cubicBezTo>
                <a:cubicBezTo>
                  <a:pt x="627" y="114"/>
                  <a:pt x="623" y="115"/>
                  <a:pt x="622" y="112"/>
                </a:cubicBezTo>
                <a:cubicBezTo>
                  <a:pt x="627" y="113"/>
                  <a:pt x="629" y="111"/>
                  <a:pt x="634" y="111"/>
                </a:cubicBezTo>
                <a:cubicBezTo>
                  <a:pt x="635" y="108"/>
                  <a:pt x="628" y="111"/>
                  <a:pt x="630" y="107"/>
                </a:cubicBezTo>
                <a:cubicBezTo>
                  <a:pt x="635" y="107"/>
                  <a:pt x="639" y="107"/>
                  <a:pt x="643" y="105"/>
                </a:cubicBezTo>
                <a:cubicBezTo>
                  <a:pt x="641" y="105"/>
                  <a:pt x="642" y="101"/>
                  <a:pt x="644" y="101"/>
                </a:cubicBezTo>
                <a:cubicBezTo>
                  <a:pt x="651" y="109"/>
                  <a:pt x="667" y="108"/>
                  <a:pt x="673" y="101"/>
                </a:cubicBezTo>
                <a:cubicBezTo>
                  <a:pt x="680" y="103"/>
                  <a:pt x="689" y="103"/>
                  <a:pt x="693" y="104"/>
                </a:cubicBezTo>
                <a:cubicBezTo>
                  <a:pt x="691" y="103"/>
                  <a:pt x="694" y="102"/>
                  <a:pt x="693" y="99"/>
                </a:cubicBezTo>
                <a:cubicBezTo>
                  <a:pt x="706" y="96"/>
                  <a:pt x="715" y="100"/>
                  <a:pt x="724" y="99"/>
                </a:cubicBezTo>
                <a:cubicBezTo>
                  <a:pt x="721" y="94"/>
                  <a:pt x="733" y="96"/>
                  <a:pt x="737" y="95"/>
                </a:cubicBezTo>
                <a:cubicBezTo>
                  <a:pt x="736" y="95"/>
                  <a:pt x="736" y="94"/>
                  <a:pt x="737" y="94"/>
                </a:cubicBezTo>
                <a:cubicBezTo>
                  <a:pt x="739" y="90"/>
                  <a:pt x="734" y="95"/>
                  <a:pt x="734" y="92"/>
                </a:cubicBezTo>
                <a:cubicBezTo>
                  <a:pt x="737" y="91"/>
                  <a:pt x="735" y="89"/>
                  <a:pt x="733" y="88"/>
                </a:cubicBezTo>
                <a:cubicBezTo>
                  <a:pt x="736" y="92"/>
                  <a:pt x="729" y="89"/>
                  <a:pt x="726" y="90"/>
                </a:cubicBezTo>
                <a:cubicBezTo>
                  <a:pt x="724" y="90"/>
                  <a:pt x="723" y="92"/>
                  <a:pt x="721" y="92"/>
                </a:cubicBezTo>
                <a:cubicBezTo>
                  <a:pt x="718" y="92"/>
                  <a:pt x="714" y="90"/>
                  <a:pt x="712" y="93"/>
                </a:cubicBezTo>
                <a:cubicBezTo>
                  <a:pt x="712" y="94"/>
                  <a:pt x="716" y="93"/>
                  <a:pt x="717" y="95"/>
                </a:cubicBezTo>
                <a:cubicBezTo>
                  <a:pt x="717" y="96"/>
                  <a:pt x="717" y="97"/>
                  <a:pt x="716" y="97"/>
                </a:cubicBezTo>
                <a:cubicBezTo>
                  <a:pt x="713" y="92"/>
                  <a:pt x="705" y="98"/>
                  <a:pt x="698" y="96"/>
                </a:cubicBezTo>
                <a:cubicBezTo>
                  <a:pt x="697" y="93"/>
                  <a:pt x="698" y="87"/>
                  <a:pt x="694" y="86"/>
                </a:cubicBezTo>
                <a:cubicBezTo>
                  <a:pt x="693" y="89"/>
                  <a:pt x="695" y="88"/>
                  <a:pt x="695" y="90"/>
                </a:cubicBezTo>
                <a:cubicBezTo>
                  <a:pt x="693" y="91"/>
                  <a:pt x="691" y="92"/>
                  <a:pt x="688" y="92"/>
                </a:cubicBezTo>
                <a:cubicBezTo>
                  <a:pt x="688" y="95"/>
                  <a:pt x="689" y="97"/>
                  <a:pt x="686" y="97"/>
                </a:cubicBezTo>
                <a:cubicBezTo>
                  <a:pt x="682" y="95"/>
                  <a:pt x="678" y="100"/>
                  <a:pt x="673" y="98"/>
                </a:cubicBezTo>
                <a:cubicBezTo>
                  <a:pt x="674" y="94"/>
                  <a:pt x="674" y="94"/>
                  <a:pt x="674" y="94"/>
                </a:cubicBezTo>
                <a:cubicBezTo>
                  <a:pt x="671" y="93"/>
                  <a:pt x="668" y="94"/>
                  <a:pt x="667" y="93"/>
                </a:cubicBezTo>
                <a:cubicBezTo>
                  <a:pt x="667" y="92"/>
                  <a:pt x="668" y="91"/>
                  <a:pt x="669" y="90"/>
                </a:cubicBezTo>
                <a:cubicBezTo>
                  <a:pt x="663" y="92"/>
                  <a:pt x="664" y="82"/>
                  <a:pt x="664" y="88"/>
                </a:cubicBezTo>
                <a:cubicBezTo>
                  <a:pt x="654" y="89"/>
                  <a:pt x="645" y="91"/>
                  <a:pt x="632" y="89"/>
                </a:cubicBezTo>
                <a:cubicBezTo>
                  <a:pt x="632" y="88"/>
                  <a:pt x="630" y="88"/>
                  <a:pt x="630" y="87"/>
                </a:cubicBezTo>
                <a:cubicBezTo>
                  <a:pt x="631" y="87"/>
                  <a:pt x="634" y="88"/>
                  <a:pt x="633" y="85"/>
                </a:cubicBezTo>
                <a:cubicBezTo>
                  <a:pt x="633" y="84"/>
                  <a:pt x="628" y="86"/>
                  <a:pt x="627" y="86"/>
                </a:cubicBezTo>
                <a:cubicBezTo>
                  <a:pt x="626" y="89"/>
                  <a:pt x="630" y="87"/>
                  <a:pt x="631" y="89"/>
                </a:cubicBezTo>
                <a:cubicBezTo>
                  <a:pt x="624" y="92"/>
                  <a:pt x="616" y="93"/>
                  <a:pt x="609" y="89"/>
                </a:cubicBezTo>
                <a:cubicBezTo>
                  <a:pt x="612" y="88"/>
                  <a:pt x="611" y="88"/>
                  <a:pt x="609" y="87"/>
                </a:cubicBezTo>
                <a:cubicBezTo>
                  <a:pt x="611" y="82"/>
                  <a:pt x="619" y="84"/>
                  <a:pt x="622" y="80"/>
                </a:cubicBezTo>
                <a:cubicBezTo>
                  <a:pt x="619" y="79"/>
                  <a:pt x="614" y="79"/>
                  <a:pt x="611" y="77"/>
                </a:cubicBezTo>
                <a:cubicBezTo>
                  <a:pt x="611" y="75"/>
                  <a:pt x="611" y="75"/>
                  <a:pt x="611" y="75"/>
                </a:cubicBezTo>
                <a:cubicBezTo>
                  <a:pt x="613" y="75"/>
                  <a:pt x="616" y="75"/>
                  <a:pt x="617" y="74"/>
                </a:cubicBezTo>
                <a:cubicBezTo>
                  <a:pt x="618" y="72"/>
                  <a:pt x="614" y="71"/>
                  <a:pt x="616" y="70"/>
                </a:cubicBezTo>
                <a:cubicBezTo>
                  <a:pt x="620" y="70"/>
                  <a:pt x="622" y="76"/>
                  <a:pt x="625" y="73"/>
                </a:cubicBezTo>
                <a:cubicBezTo>
                  <a:pt x="625" y="72"/>
                  <a:pt x="624" y="72"/>
                  <a:pt x="624" y="71"/>
                </a:cubicBezTo>
                <a:cubicBezTo>
                  <a:pt x="630" y="68"/>
                  <a:pt x="638" y="71"/>
                  <a:pt x="646" y="70"/>
                </a:cubicBezTo>
                <a:cubicBezTo>
                  <a:pt x="648" y="67"/>
                  <a:pt x="654" y="67"/>
                  <a:pt x="655" y="64"/>
                </a:cubicBezTo>
                <a:cubicBezTo>
                  <a:pt x="667" y="65"/>
                  <a:pt x="692" y="55"/>
                  <a:pt x="694" y="68"/>
                </a:cubicBezTo>
                <a:cubicBezTo>
                  <a:pt x="696" y="69"/>
                  <a:pt x="697" y="66"/>
                  <a:pt x="697" y="69"/>
                </a:cubicBezTo>
                <a:cubicBezTo>
                  <a:pt x="695" y="70"/>
                  <a:pt x="692" y="70"/>
                  <a:pt x="690" y="68"/>
                </a:cubicBezTo>
                <a:cubicBezTo>
                  <a:pt x="686" y="71"/>
                  <a:pt x="687" y="73"/>
                  <a:pt x="690" y="76"/>
                </a:cubicBezTo>
                <a:cubicBezTo>
                  <a:pt x="692" y="74"/>
                  <a:pt x="699" y="78"/>
                  <a:pt x="703" y="75"/>
                </a:cubicBezTo>
                <a:cubicBezTo>
                  <a:pt x="704" y="77"/>
                  <a:pt x="702" y="78"/>
                  <a:pt x="705" y="79"/>
                </a:cubicBezTo>
                <a:cubicBezTo>
                  <a:pt x="706" y="78"/>
                  <a:pt x="703" y="76"/>
                  <a:pt x="706" y="76"/>
                </a:cubicBezTo>
                <a:cubicBezTo>
                  <a:pt x="708" y="76"/>
                  <a:pt x="705" y="80"/>
                  <a:pt x="708" y="79"/>
                </a:cubicBezTo>
                <a:cubicBezTo>
                  <a:pt x="709" y="72"/>
                  <a:pt x="718" y="76"/>
                  <a:pt x="724" y="73"/>
                </a:cubicBezTo>
                <a:cubicBezTo>
                  <a:pt x="721" y="68"/>
                  <a:pt x="710" y="71"/>
                  <a:pt x="706" y="68"/>
                </a:cubicBezTo>
                <a:cubicBezTo>
                  <a:pt x="708" y="67"/>
                  <a:pt x="706" y="65"/>
                  <a:pt x="706" y="63"/>
                </a:cubicBezTo>
                <a:cubicBezTo>
                  <a:pt x="720" y="65"/>
                  <a:pt x="728" y="59"/>
                  <a:pt x="740" y="58"/>
                </a:cubicBezTo>
                <a:cubicBezTo>
                  <a:pt x="743" y="59"/>
                  <a:pt x="744" y="63"/>
                  <a:pt x="748" y="63"/>
                </a:cubicBezTo>
                <a:cubicBezTo>
                  <a:pt x="749" y="62"/>
                  <a:pt x="748" y="61"/>
                  <a:pt x="749" y="61"/>
                </a:cubicBezTo>
                <a:cubicBezTo>
                  <a:pt x="755" y="65"/>
                  <a:pt x="765" y="63"/>
                  <a:pt x="768" y="62"/>
                </a:cubicBezTo>
                <a:cubicBezTo>
                  <a:pt x="766" y="62"/>
                  <a:pt x="767" y="59"/>
                  <a:pt x="765" y="59"/>
                </a:cubicBezTo>
                <a:cubicBezTo>
                  <a:pt x="763" y="61"/>
                  <a:pt x="759" y="61"/>
                  <a:pt x="758" y="60"/>
                </a:cubicBezTo>
                <a:cubicBezTo>
                  <a:pt x="764" y="57"/>
                  <a:pt x="769" y="54"/>
                  <a:pt x="776" y="55"/>
                </a:cubicBezTo>
                <a:cubicBezTo>
                  <a:pt x="776" y="53"/>
                  <a:pt x="774" y="52"/>
                  <a:pt x="777" y="52"/>
                </a:cubicBezTo>
                <a:cubicBezTo>
                  <a:pt x="782" y="53"/>
                  <a:pt x="782" y="56"/>
                  <a:pt x="788" y="55"/>
                </a:cubicBezTo>
                <a:cubicBezTo>
                  <a:pt x="787" y="56"/>
                  <a:pt x="786" y="57"/>
                  <a:pt x="786" y="58"/>
                </a:cubicBezTo>
                <a:cubicBezTo>
                  <a:pt x="789" y="58"/>
                  <a:pt x="789" y="60"/>
                  <a:pt x="791" y="60"/>
                </a:cubicBezTo>
                <a:cubicBezTo>
                  <a:pt x="790" y="57"/>
                  <a:pt x="793" y="57"/>
                  <a:pt x="795" y="56"/>
                </a:cubicBezTo>
                <a:cubicBezTo>
                  <a:pt x="795" y="57"/>
                  <a:pt x="796" y="57"/>
                  <a:pt x="796" y="58"/>
                </a:cubicBezTo>
                <a:cubicBezTo>
                  <a:pt x="796" y="60"/>
                  <a:pt x="794" y="59"/>
                  <a:pt x="793" y="60"/>
                </a:cubicBezTo>
                <a:cubicBezTo>
                  <a:pt x="797" y="61"/>
                  <a:pt x="799" y="63"/>
                  <a:pt x="803" y="61"/>
                </a:cubicBezTo>
                <a:cubicBezTo>
                  <a:pt x="802" y="62"/>
                  <a:pt x="802" y="65"/>
                  <a:pt x="803" y="65"/>
                </a:cubicBezTo>
                <a:cubicBezTo>
                  <a:pt x="805" y="63"/>
                  <a:pt x="803" y="66"/>
                  <a:pt x="804" y="67"/>
                </a:cubicBezTo>
                <a:cubicBezTo>
                  <a:pt x="808" y="67"/>
                  <a:pt x="809" y="65"/>
                  <a:pt x="811" y="63"/>
                </a:cubicBezTo>
                <a:cubicBezTo>
                  <a:pt x="813" y="66"/>
                  <a:pt x="816" y="66"/>
                  <a:pt x="820" y="67"/>
                </a:cubicBezTo>
                <a:cubicBezTo>
                  <a:pt x="820" y="61"/>
                  <a:pt x="828" y="63"/>
                  <a:pt x="830" y="59"/>
                </a:cubicBezTo>
                <a:cubicBezTo>
                  <a:pt x="840" y="61"/>
                  <a:pt x="844" y="55"/>
                  <a:pt x="852" y="55"/>
                </a:cubicBezTo>
                <a:cubicBezTo>
                  <a:pt x="850" y="57"/>
                  <a:pt x="854" y="58"/>
                  <a:pt x="854" y="60"/>
                </a:cubicBezTo>
                <a:cubicBezTo>
                  <a:pt x="859" y="58"/>
                  <a:pt x="864" y="61"/>
                  <a:pt x="866" y="64"/>
                </a:cubicBezTo>
                <a:cubicBezTo>
                  <a:pt x="867" y="62"/>
                  <a:pt x="863" y="61"/>
                  <a:pt x="865" y="61"/>
                </a:cubicBezTo>
                <a:cubicBezTo>
                  <a:pt x="872" y="65"/>
                  <a:pt x="882" y="60"/>
                  <a:pt x="888" y="62"/>
                </a:cubicBezTo>
                <a:cubicBezTo>
                  <a:pt x="888" y="62"/>
                  <a:pt x="887" y="62"/>
                  <a:pt x="887" y="61"/>
                </a:cubicBezTo>
                <a:cubicBezTo>
                  <a:pt x="894" y="60"/>
                  <a:pt x="896" y="63"/>
                  <a:pt x="903" y="61"/>
                </a:cubicBezTo>
                <a:cubicBezTo>
                  <a:pt x="903" y="63"/>
                  <a:pt x="905" y="64"/>
                  <a:pt x="903" y="65"/>
                </a:cubicBezTo>
                <a:cubicBezTo>
                  <a:pt x="907" y="67"/>
                  <a:pt x="908" y="63"/>
                  <a:pt x="911" y="66"/>
                </a:cubicBezTo>
                <a:cubicBezTo>
                  <a:pt x="910" y="61"/>
                  <a:pt x="922" y="57"/>
                  <a:pt x="919" y="62"/>
                </a:cubicBezTo>
                <a:cubicBezTo>
                  <a:pt x="927" y="65"/>
                  <a:pt x="936" y="62"/>
                  <a:pt x="940" y="64"/>
                </a:cubicBezTo>
                <a:cubicBezTo>
                  <a:pt x="940" y="60"/>
                  <a:pt x="936" y="60"/>
                  <a:pt x="939" y="59"/>
                </a:cubicBezTo>
                <a:cubicBezTo>
                  <a:pt x="938" y="58"/>
                  <a:pt x="935" y="58"/>
                  <a:pt x="933" y="58"/>
                </a:cubicBezTo>
                <a:cubicBezTo>
                  <a:pt x="935" y="56"/>
                  <a:pt x="931" y="55"/>
                  <a:pt x="930" y="54"/>
                </a:cubicBezTo>
                <a:cubicBezTo>
                  <a:pt x="930" y="51"/>
                  <a:pt x="934" y="54"/>
                  <a:pt x="934" y="52"/>
                </a:cubicBezTo>
                <a:cubicBezTo>
                  <a:pt x="932" y="49"/>
                  <a:pt x="927" y="50"/>
                  <a:pt x="925" y="52"/>
                </a:cubicBezTo>
                <a:cubicBezTo>
                  <a:pt x="927" y="53"/>
                  <a:pt x="928" y="55"/>
                  <a:pt x="929" y="56"/>
                </a:cubicBezTo>
                <a:cubicBezTo>
                  <a:pt x="927" y="57"/>
                  <a:pt x="926" y="58"/>
                  <a:pt x="924" y="59"/>
                </a:cubicBezTo>
                <a:cubicBezTo>
                  <a:pt x="925" y="60"/>
                  <a:pt x="928" y="59"/>
                  <a:pt x="927" y="61"/>
                </a:cubicBezTo>
                <a:cubicBezTo>
                  <a:pt x="924" y="61"/>
                  <a:pt x="923" y="61"/>
                  <a:pt x="922" y="60"/>
                </a:cubicBezTo>
                <a:cubicBezTo>
                  <a:pt x="921" y="57"/>
                  <a:pt x="925" y="57"/>
                  <a:pt x="925" y="56"/>
                </a:cubicBezTo>
                <a:cubicBezTo>
                  <a:pt x="925" y="56"/>
                  <a:pt x="919" y="55"/>
                  <a:pt x="923" y="51"/>
                </a:cubicBezTo>
                <a:cubicBezTo>
                  <a:pt x="921" y="53"/>
                  <a:pt x="918" y="51"/>
                  <a:pt x="921" y="54"/>
                </a:cubicBezTo>
                <a:cubicBezTo>
                  <a:pt x="919" y="54"/>
                  <a:pt x="914" y="53"/>
                  <a:pt x="914" y="54"/>
                </a:cubicBezTo>
                <a:cubicBezTo>
                  <a:pt x="914" y="56"/>
                  <a:pt x="919" y="54"/>
                  <a:pt x="919" y="56"/>
                </a:cubicBezTo>
                <a:cubicBezTo>
                  <a:pt x="916" y="58"/>
                  <a:pt x="912" y="58"/>
                  <a:pt x="909" y="56"/>
                </a:cubicBezTo>
                <a:cubicBezTo>
                  <a:pt x="908" y="53"/>
                  <a:pt x="911" y="54"/>
                  <a:pt x="911" y="53"/>
                </a:cubicBezTo>
                <a:cubicBezTo>
                  <a:pt x="909" y="52"/>
                  <a:pt x="906" y="52"/>
                  <a:pt x="903" y="53"/>
                </a:cubicBezTo>
                <a:cubicBezTo>
                  <a:pt x="906" y="53"/>
                  <a:pt x="909" y="57"/>
                  <a:pt x="907" y="58"/>
                </a:cubicBezTo>
                <a:cubicBezTo>
                  <a:pt x="903" y="57"/>
                  <a:pt x="904" y="53"/>
                  <a:pt x="901" y="52"/>
                </a:cubicBezTo>
                <a:cubicBezTo>
                  <a:pt x="901" y="54"/>
                  <a:pt x="897" y="53"/>
                  <a:pt x="896" y="55"/>
                </a:cubicBezTo>
                <a:cubicBezTo>
                  <a:pt x="898" y="56"/>
                  <a:pt x="896" y="58"/>
                  <a:pt x="898" y="59"/>
                </a:cubicBezTo>
                <a:cubicBezTo>
                  <a:pt x="883" y="61"/>
                  <a:pt x="874" y="58"/>
                  <a:pt x="862" y="59"/>
                </a:cubicBezTo>
                <a:cubicBezTo>
                  <a:pt x="863" y="57"/>
                  <a:pt x="859" y="55"/>
                  <a:pt x="862" y="54"/>
                </a:cubicBezTo>
                <a:cubicBezTo>
                  <a:pt x="863" y="54"/>
                  <a:pt x="863" y="56"/>
                  <a:pt x="864" y="56"/>
                </a:cubicBezTo>
                <a:cubicBezTo>
                  <a:pt x="865" y="54"/>
                  <a:pt x="863" y="52"/>
                  <a:pt x="866" y="51"/>
                </a:cubicBezTo>
                <a:cubicBezTo>
                  <a:pt x="865" y="51"/>
                  <a:pt x="863" y="51"/>
                  <a:pt x="862" y="49"/>
                </a:cubicBezTo>
                <a:cubicBezTo>
                  <a:pt x="863" y="47"/>
                  <a:pt x="865" y="47"/>
                  <a:pt x="867" y="45"/>
                </a:cubicBezTo>
                <a:cubicBezTo>
                  <a:pt x="866" y="44"/>
                  <a:pt x="862" y="46"/>
                  <a:pt x="862" y="42"/>
                </a:cubicBezTo>
                <a:cubicBezTo>
                  <a:pt x="869" y="43"/>
                  <a:pt x="876" y="45"/>
                  <a:pt x="881" y="41"/>
                </a:cubicBezTo>
                <a:cubicBezTo>
                  <a:pt x="863" y="40"/>
                  <a:pt x="844" y="41"/>
                  <a:pt x="825" y="42"/>
                </a:cubicBezTo>
                <a:cubicBezTo>
                  <a:pt x="795" y="40"/>
                  <a:pt x="763" y="46"/>
                  <a:pt x="733" y="49"/>
                </a:cubicBezTo>
                <a:close/>
                <a:moveTo>
                  <a:pt x="714" y="793"/>
                </a:moveTo>
                <a:cubicBezTo>
                  <a:pt x="713" y="795"/>
                  <a:pt x="710" y="795"/>
                  <a:pt x="707" y="795"/>
                </a:cubicBezTo>
                <a:cubicBezTo>
                  <a:pt x="708" y="793"/>
                  <a:pt x="712" y="791"/>
                  <a:pt x="714" y="793"/>
                </a:cubicBezTo>
                <a:close/>
                <a:moveTo>
                  <a:pt x="713" y="781"/>
                </a:moveTo>
                <a:cubicBezTo>
                  <a:pt x="712" y="783"/>
                  <a:pt x="711" y="784"/>
                  <a:pt x="709" y="784"/>
                </a:cubicBezTo>
                <a:cubicBezTo>
                  <a:pt x="708" y="781"/>
                  <a:pt x="711" y="781"/>
                  <a:pt x="713" y="781"/>
                </a:cubicBezTo>
                <a:close/>
                <a:moveTo>
                  <a:pt x="822" y="761"/>
                </a:moveTo>
                <a:cubicBezTo>
                  <a:pt x="819" y="761"/>
                  <a:pt x="820" y="760"/>
                  <a:pt x="818" y="760"/>
                </a:cubicBezTo>
                <a:cubicBezTo>
                  <a:pt x="817" y="757"/>
                  <a:pt x="824" y="758"/>
                  <a:pt x="822" y="761"/>
                </a:cubicBezTo>
                <a:close/>
                <a:moveTo>
                  <a:pt x="464" y="725"/>
                </a:moveTo>
                <a:cubicBezTo>
                  <a:pt x="464" y="729"/>
                  <a:pt x="460" y="729"/>
                  <a:pt x="460" y="725"/>
                </a:cubicBezTo>
                <a:lnTo>
                  <a:pt x="464" y="725"/>
                </a:lnTo>
                <a:close/>
                <a:moveTo>
                  <a:pt x="949" y="763"/>
                </a:moveTo>
                <a:cubicBezTo>
                  <a:pt x="948" y="767"/>
                  <a:pt x="942" y="762"/>
                  <a:pt x="943" y="765"/>
                </a:cubicBezTo>
                <a:cubicBezTo>
                  <a:pt x="941" y="765"/>
                  <a:pt x="941" y="763"/>
                  <a:pt x="941" y="762"/>
                </a:cubicBezTo>
                <a:cubicBezTo>
                  <a:pt x="945" y="762"/>
                  <a:pt x="946" y="762"/>
                  <a:pt x="949" y="763"/>
                </a:cubicBezTo>
                <a:close/>
                <a:moveTo>
                  <a:pt x="1028" y="764"/>
                </a:moveTo>
                <a:cubicBezTo>
                  <a:pt x="1021" y="768"/>
                  <a:pt x="1004" y="769"/>
                  <a:pt x="993" y="764"/>
                </a:cubicBezTo>
                <a:cubicBezTo>
                  <a:pt x="1006" y="762"/>
                  <a:pt x="1016" y="761"/>
                  <a:pt x="1028" y="764"/>
                </a:cubicBezTo>
                <a:close/>
                <a:moveTo>
                  <a:pt x="1005" y="755"/>
                </a:moveTo>
                <a:cubicBezTo>
                  <a:pt x="1005" y="758"/>
                  <a:pt x="1002" y="757"/>
                  <a:pt x="1000" y="757"/>
                </a:cubicBezTo>
                <a:cubicBezTo>
                  <a:pt x="1000" y="754"/>
                  <a:pt x="1001" y="752"/>
                  <a:pt x="1004" y="753"/>
                </a:cubicBezTo>
                <a:cubicBezTo>
                  <a:pt x="1004" y="754"/>
                  <a:pt x="1004" y="755"/>
                  <a:pt x="1005" y="755"/>
                </a:cubicBezTo>
                <a:close/>
                <a:moveTo>
                  <a:pt x="783" y="619"/>
                </a:moveTo>
                <a:cubicBezTo>
                  <a:pt x="785" y="619"/>
                  <a:pt x="786" y="619"/>
                  <a:pt x="787" y="620"/>
                </a:cubicBezTo>
                <a:cubicBezTo>
                  <a:pt x="786" y="621"/>
                  <a:pt x="785" y="621"/>
                  <a:pt x="783" y="621"/>
                </a:cubicBezTo>
                <a:cubicBezTo>
                  <a:pt x="784" y="624"/>
                  <a:pt x="784" y="626"/>
                  <a:pt x="786" y="629"/>
                </a:cubicBezTo>
                <a:cubicBezTo>
                  <a:pt x="783" y="627"/>
                  <a:pt x="782" y="627"/>
                  <a:pt x="780" y="625"/>
                </a:cubicBezTo>
                <a:cubicBezTo>
                  <a:pt x="781" y="623"/>
                  <a:pt x="783" y="623"/>
                  <a:pt x="783" y="619"/>
                </a:cubicBezTo>
                <a:close/>
                <a:moveTo>
                  <a:pt x="675" y="617"/>
                </a:moveTo>
                <a:cubicBezTo>
                  <a:pt x="674" y="621"/>
                  <a:pt x="672" y="618"/>
                  <a:pt x="669" y="619"/>
                </a:cubicBezTo>
                <a:cubicBezTo>
                  <a:pt x="669" y="616"/>
                  <a:pt x="673" y="618"/>
                  <a:pt x="675" y="617"/>
                </a:cubicBezTo>
                <a:close/>
                <a:moveTo>
                  <a:pt x="451" y="679"/>
                </a:moveTo>
                <a:cubicBezTo>
                  <a:pt x="451" y="682"/>
                  <a:pt x="448" y="681"/>
                  <a:pt x="446" y="681"/>
                </a:cubicBezTo>
                <a:cubicBezTo>
                  <a:pt x="446" y="679"/>
                  <a:pt x="449" y="679"/>
                  <a:pt x="451" y="679"/>
                </a:cubicBezTo>
                <a:close/>
                <a:moveTo>
                  <a:pt x="790" y="703"/>
                </a:moveTo>
                <a:cubicBezTo>
                  <a:pt x="790" y="707"/>
                  <a:pt x="789" y="705"/>
                  <a:pt x="786" y="705"/>
                </a:cubicBezTo>
                <a:cubicBezTo>
                  <a:pt x="785" y="702"/>
                  <a:pt x="789" y="703"/>
                  <a:pt x="790" y="703"/>
                </a:cubicBezTo>
                <a:close/>
                <a:moveTo>
                  <a:pt x="933" y="698"/>
                </a:moveTo>
                <a:cubicBezTo>
                  <a:pt x="936" y="699"/>
                  <a:pt x="932" y="700"/>
                  <a:pt x="933" y="702"/>
                </a:cubicBezTo>
                <a:cubicBezTo>
                  <a:pt x="931" y="702"/>
                  <a:pt x="930" y="699"/>
                  <a:pt x="929" y="702"/>
                </a:cubicBezTo>
                <a:cubicBezTo>
                  <a:pt x="927" y="704"/>
                  <a:pt x="931" y="698"/>
                  <a:pt x="929" y="698"/>
                </a:cubicBezTo>
                <a:cubicBezTo>
                  <a:pt x="931" y="696"/>
                  <a:pt x="931" y="703"/>
                  <a:pt x="933" y="698"/>
                </a:cubicBezTo>
                <a:close/>
                <a:moveTo>
                  <a:pt x="834" y="705"/>
                </a:moveTo>
                <a:cubicBezTo>
                  <a:pt x="834" y="704"/>
                  <a:pt x="834" y="703"/>
                  <a:pt x="834" y="703"/>
                </a:cubicBezTo>
                <a:cubicBezTo>
                  <a:pt x="834" y="702"/>
                  <a:pt x="836" y="701"/>
                  <a:pt x="838" y="701"/>
                </a:cubicBezTo>
                <a:cubicBezTo>
                  <a:pt x="837" y="702"/>
                  <a:pt x="837" y="705"/>
                  <a:pt x="834" y="705"/>
                </a:cubicBezTo>
                <a:close/>
                <a:moveTo>
                  <a:pt x="813" y="702"/>
                </a:moveTo>
                <a:cubicBezTo>
                  <a:pt x="814" y="700"/>
                  <a:pt x="818" y="702"/>
                  <a:pt x="820" y="703"/>
                </a:cubicBezTo>
                <a:cubicBezTo>
                  <a:pt x="818" y="705"/>
                  <a:pt x="814" y="702"/>
                  <a:pt x="813" y="702"/>
                </a:cubicBezTo>
                <a:close/>
                <a:moveTo>
                  <a:pt x="878" y="702"/>
                </a:moveTo>
                <a:cubicBezTo>
                  <a:pt x="879" y="701"/>
                  <a:pt x="880" y="700"/>
                  <a:pt x="880" y="702"/>
                </a:cubicBezTo>
                <a:cubicBezTo>
                  <a:pt x="882" y="702"/>
                  <a:pt x="881" y="699"/>
                  <a:pt x="881" y="697"/>
                </a:cubicBezTo>
                <a:cubicBezTo>
                  <a:pt x="883" y="698"/>
                  <a:pt x="884" y="700"/>
                  <a:pt x="884" y="704"/>
                </a:cubicBezTo>
                <a:cubicBezTo>
                  <a:pt x="881" y="704"/>
                  <a:pt x="881" y="702"/>
                  <a:pt x="878" y="702"/>
                </a:cubicBezTo>
                <a:close/>
                <a:moveTo>
                  <a:pt x="926" y="708"/>
                </a:moveTo>
                <a:cubicBezTo>
                  <a:pt x="926" y="706"/>
                  <a:pt x="926" y="706"/>
                  <a:pt x="926" y="706"/>
                </a:cubicBezTo>
                <a:cubicBezTo>
                  <a:pt x="928" y="706"/>
                  <a:pt x="930" y="706"/>
                  <a:pt x="929" y="709"/>
                </a:cubicBezTo>
                <a:cubicBezTo>
                  <a:pt x="928" y="709"/>
                  <a:pt x="928" y="708"/>
                  <a:pt x="928" y="708"/>
                </a:cubicBezTo>
                <a:cubicBezTo>
                  <a:pt x="927" y="708"/>
                  <a:pt x="927" y="708"/>
                  <a:pt x="926" y="708"/>
                </a:cubicBezTo>
                <a:close/>
                <a:moveTo>
                  <a:pt x="924" y="708"/>
                </a:moveTo>
                <a:cubicBezTo>
                  <a:pt x="922" y="708"/>
                  <a:pt x="922" y="707"/>
                  <a:pt x="923" y="706"/>
                </a:cubicBezTo>
                <a:cubicBezTo>
                  <a:pt x="920" y="705"/>
                  <a:pt x="922" y="708"/>
                  <a:pt x="920" y="709"/>
                </a:cubicBezTo>
                <a:cubicBezTo>
                  <a:pt x="916" y="706"/>
                  <a:pt x="908" y="700"/>
                  <a:pt x="901" y="704"/>
                </a:cubicBezTo>
                <a:cubicBezTo>
                  <a:pt x="899" y="703"/>
                  <a:pt x="898" y="700"/>
                  <a:pt x="899" y="697"/>
                </a:cubicBezTo>
                <a:cubicBezTo>
                  <a:pt x="905" y="697"/>
                  <a:pt x="907" y="702"/>
                  <a:pt x="911" y="700"/>
                </a:cubicBezTo>
                <a:cubicBezTo>
                  <a:pt x="911" y="701"/>
                  <a:pt x="910" y="701"/>
                  <a:pt x="910" y="702"/>
                </a:cubicBezTo>
                <a:cubicBezTo>
                  <a:pt x="912" y="703"/>
                  <a:pt x="912" y="701"/>
                  <a:pt x="915" y="702"/>
                </a:cubicBezTo>
                <a:cubicBezTo>
                  <a:pt x="914" y="701"/>
                  <a:pt x="914" y="700"/>
                  <a:pt x="914" y="699"/>
                </a:cubicBezTo>
                <a:cubicBezTo>
                  <a:pt x="917" y="698"/>
                  <a:pt x="915" y="702"/>
                  <a:pt x="916" y="703"/>
                </a:cubicBezTo>
                <a:cubicBezTo>
                  <a:pt x="917" y="701"/>
                  <a:pt x="921" y="703"/>
                  <a:pt x="921" y="700"/>
                </a:cubicBezTo>
                <a:cubicBezTo>
                  <a:pt x="922" y="702"/>
                  <a:pt x="924" y="703"/>
                  <a:pt x="927" y="704"/>
                </a:cubicBezTo>
                <a:cubicBezTo>
                  <a:pt x="926" y="705"/>
                  <a:pt x="923" y="705"/>
                  <a:pt x="924" y="708"/>
                </a:cubicBezTo>
                <a:close/>
                <a:moveTo>
                  <a:pt x="890" y="700"/>
                </a:moveTo>
                <a:cubicBezTo>
                  <a:pt x="887" y="698"/>
                  <a:pt x="892" y="698"/>
                  <a:pt x="893" y="696"/>
                </a:cubicBezTo>
                <a:cubicBezTo>
                  <a:pt x="895" y="698"/>
                  <a:pt x="889" y="698"/>
                  <a:pt x="890" y="700"/>
                </a:cubicBezTo>
                <a:close/>
                <a:moveTo>
                  <a:pt x="813" y="695"/>
                </a:moveTo>
                <a:cubicBezTo>
                  <a:pt x="813" y="696"/>
                  <a:pt x="812" y="695"/>
                  <a:pt x="812" y="695"/>
                </a:cubicBezTo>
                <a:cubicBezTo>
                  <a:pt x="811" y="695"/>
                  <a:pt x="810" y="697"/>
                  <a:pt x="808" y="696"/>
                </a:cubicBezTo>
                <a:cubicBezTo>
                  <a:pt x="808" y="695"/>
                  <a:pt x="812" y="694"/>
                  <a:pt x="808" y="694"/>
                </a:cubicBezTo>
                <a:cubicBezTo>
                  <a:pt x="809" y="691"/>
                  <a:pt x="812" y="695"/>
                  <a:pt x="813" y="695"/>
                </a:cubicBezTo>
                <a:close/>
                <a:moveTo>
                  <a:pt x="844" y="696"/>
                </a:moveTo>
                <a:cubicBezTo>
                  <a:pt x="845" y="697"/>
                  <a:pt x="845" y="697"/>
                  <a:pt x="844" y="697"/>
                </a:cubicBezTo>
                <a:cubicBezTo>
                  <a:pt x="844" y="699"/>
                  <a:pt x="846" y="698"/>
                  <a:pt x="846" y="701"/>
                </a:cubicBezTo>
                <a:cubicBezTo>
                  <a:pt x="847" y="700"/>
                  <a:pt x="848" y="700"/>
                  <a:pt x="849" y="701"/>
                </a:cubicBezTo>
                <a:cubicBezTo>
                  <a:pt x="848" y="703"/>
                  <a:pt x="844" y="701"/>
                  <a:pt x="844" y="699"/>
                </a:cubicBezTo>
                <a:cubicBezTo>
                  <a:pt x="843" y="699"/>
                  <a:pt x="843" y="700"/>
                  <a:pt x="843" y="702"/>
                </a:cubicBezTo>
                <a:cubicBezTo>
                  <a:pt x="841" y="700"/>
                  <a:pt x="842" y="702"/>
                  <a:pt x="840" y="701"/>
                </a:cubicBezTo>
                <a:cubicBezTo>
                  <a:pt x="840" y="700"/>
                  <a:pt x="840" y="700"/>
                  <a:pt x="841" y="700"/>
                </a:cubicBezTo>
                <a:cubicBezTo>
                  <a:pt x="841" y="699"/>
                  <a:pt x="840" y="699"/>
                  <a:pt x="839" y="699"/>
                </a:cubicBezTo>
                <a:cubicBezTo>
                  <a:pt x="839" y="697"/>
                  <a:pt x="844" y="699"/>
                  <a:pt x="844" y="696"/>
                </a:cubicBezTo>
                <a:close/>
                <a:moveTo>
                  <a:pt x="809" y="702"/>
                </a:moveTo>
                <a:cubicBezTo>
                  <a:pt x="810" y="704"/>
                  <a:pt x="805" y="704"/>
                  <a:pt x="807" y="706"/>
                </a:cubicBezTo>
                <a:cubicBezTo>
                  <a:pt x="806" y="708"/>
                  <a:pt x="804" y="704"/>
                  <a:pt x="801" y="705"/>
                </a:cubicBezTo>
                <a:cubicBezTo>
                  <a:pt x="802" y="702"/>
                  <a:pt x="803" y="699"/>
                  <a:pt x="807" y="699"/>
                </a:cubicBezTo>
                <a:cubicBezTo>
                  <a:pt x="808" y="700"/>
                  <a:pt x="808" y="702"/>
                  <a:pt x="809" y="702"/>
                </a:cubicBezTo>
                <a:close/>
                <a:moveTo>
                  <a:pt x="745" y="708"/>
                </a:moveTo>
                <a:cubicBezTo>
                  <a:pt x="748" y="709"/>
                  <a:pt x="754" y="704"/>
                  <a:pt x="755" y="708"/>
                </a:cubicBezTo>
                <a:cubicBezTo>
                  <a:pt x="756" y="705"/>
                  <a:pt x="764" y="702"/>
                  <a:pt x="765" y="707"/>
                </a:cubicBezTo>
                <a:cubicBezTo>
                  <a:pt x="769" y="701"/>
                  <a:pt x="776" y="703"/>
                  <a:pt x="776" y="708"/>
                </a:cubicBezTo>
                <a:cubicBezTo>
                  <a:pt x="773" y="708"/>
                  <a:pt x="776" y="708"/>
                  <a:pt x="776" y="706"/>
                </a:cubicBezTo>
                <a:cubicBezTo>
                  <a:pt x="773" y="706"/>
                  <a:pt x="772" y="706"/>
                  <a:pt x="772" y="708"/>
                </a:cubicBezTo>
                <a:cubicBezTo>
                  <a:pt x="769" y="709"/>
                  <a:pt x="770" y="706"/>
                  <a:pt x="769" y="706"/>
                </a:cubicBezTo>
                <a:cubicBezTo>
                  <a:pt x="764" y="711"/>
                  <a:pt x="755" y="706"/>
                  <a:pt x="749" y="711"/>
                </a:cubicBezTo>
                <a:cubicBezTo>
                  <a:pt x="747" y="711"/>
                  <a:pt x="745" y="711"/>
                  <a:pt x="745" y="708"/>
                </a:cubicBezTo>
                <a:close/>
                <a:moveTo>
                  <a:pt x="165" y="689"/>
                </a:moveTo>
                <a:cubicBezTo>
                  <a:pt x="165" y="687"/>
                  <a:pt x="167" y="687"/>
                  <a:pt x="167" y="685"/>
                </a:cubicBezTo>
                <a:cubicBezTo>
                  <a:pt x="169" y="685"/>
                  <a:pt x="169" y="687"/>
                  <a:pt x="171" y="687"/>
                </a:cubicBezTo>
                <a:cubicBezTo>
                  <a:pt x="170" y="688"/>
                  <a:pt x="170" y="689"/>
                  <a:pt x="170" y="690"/>
                </a:cubicBezTo>
                <a:cubicBezTo>
                  <a:pt x="168" y="690"/>
                  <a:pt x="166" y="690"/>
                  <a:pt x="165" y="689"/>
                </a:cubicBezTo>
                <a:close/>
                <a:moveTo>
                  <a:pt x="187" y="692"/>
                </a:moveTo>
                <a:cubicBezTo>
                  <a:pt x="187" y="689"/>
                  <a:pt x="187" y="689"/>
                  <a:pt x="187" y="689"/>
                </a:cubicBezTo>
                <a:cubicBezTo>
                  <a:pt x="194" y="689"/>
                  <a:pt x="194" y="689"/>
                  <a:pt x="194" y="689"/>
                </a:cubicBezTo>
                <a:cubicBezTo>
                  <a:pt x="194" y="690"/>
                  <a:pt x="194" y="690"/>
                  <a:pt x="193" y="690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2" y="690"/>
                  <a:pt x="188" y="689"/>
                  <a:pt x="190" y="692"/>
                </a:cubicBezTo>
                <a:cubicBezTo>
                  <a:pt x="190" y="694"/>
                  <a:pt x="189" y="691"/>
                  <a:pt x="187" y="692"/>
                </a:cubicBezTo>
                <a:close/>
                <a:moveTo>
                  <a:pt x="199" y="691"/>
                </a:moveTo>
                <a:cubicBezTo>
                  <a:pt x="200" y="689"/>
                  <a:pt x="201" y="692"/>
                  <a:pt x="202" y="692"/>
                </a:cubicBezTo>
                <a:cubicBezTo>
                  <a:pt x="200" y="693"/>
                  <a:pt x="202" y="694"/>
                  <a:pt x="200" y="696"/>
                </a:cubicBezTo>
                <a:cubicBezTo>
                  <a:pt x="197" y="695"/>
                  <a:pt x="201" y="692"/>
                  <a:pt x="199" y="691"/>
                </a:cubicBezTo>
                <a:close/>
                <a:moveTo>
                  <a:pt x="899" y="739"/>
                </a:moveTo>
                <a:cubicBezTo>
                  <a:pt x="902" y="740"/>
                  <a:pt x="897" y="741"/>
                  <a:pt x="897" y="742"/>
                </a:cubicBezTo>
                <a:cubicBezTo>
                  <a:pt x="895" y="742"/>
                  <a:pt x="895" y="738"/>
                  <a:pt x="892" y="738"/>
                </a:cubicBezTo>
                <a:cubicBezTo>
                  <a:pt x="892" y="736"/>
                  <a:pt x="895" y="737"/>
                  <a:pt x="897" y="736"/>
                </a:cubicBezTo>
                <a:cubicBezTo>
                  <a:pt x="896" y="738"/>
                  <a:pt x="899" y="740"/>
                  <a:pt x="899" y="739"/>
                </a:cubicBezTo>
                <a:close/>
                <a:moveTo>
                  <a:pt x="889" y="737"/>
                </a:moveTo>
                <a:cubicBezTo>
                  <a:pt x="896" y="738"/>
                  <a:pt x="890" y="744"/>
                  <a:pt x="889" y="737"/>
                </a:cubicBezTo>
                <a:close/>
                <a:moveTo>
                  <a:pt x="876" y="736"/>
                </a:moveTo>
                <a:cubicBezTo>
                  <a:pt x="881" y="736"/>
                  <a:pt x="881" y="736"/>
                  <a:pt x="881" y="736"/>
                </a:cubicBezTo>
                <a:cubicBezTo>
                  <a:pt x="882" y="737"/>
                  <a:pt x="881" y="738"/>
                  <a:pt x="881" y="739"/>
                </a:cubicBezTo>
                <a:cubicBezTo>
                  <a:pt x="882" y="739"/>
                  <a:pt x="883" y="738"/>
                  <a:pt x="884" y="737"/>
                </a:cubicBezTo>
                <a:cubicBezTo>
                  <a:pt x="887" y="737"/>
                  <a:pt x="882" y="740"/>
                  <a:pt x="884" y="740"/>
                </a:cubicBezTo>
                <a:cubicBezTo>
                  <a:pt x="885" y="742"/>
                  <a:pt x="881" y="738"/>
                  <a:pt x="881" y="741"/>
                </a:cubicBezTo>
                <a:cubicBezTo>
                  <a:pt x="880" y="738"/>
                  <a:pt x="876" y="739"/>
                  <a:pt x="876" y="736"/>
                </a:cubicBezTo>
                <a:close/>
                <a:moveTo>
                  <a:pt x="834" y="738"/>
                </a:moveTo>
                <a:cubicBezTo>
                  <a:pt x="836" y="739"/>
                  <a:pt x="838" y="738"/>
                  <a:pt x="839" y="738"/>
                </a:cubicBezTo>
                <a:cubicBezTo>
                  <a:pt x="841" y="738"/>
                  <a:pt x="836" y="739"/>
                  <a:pt x="837" y="741"/>
                </a:cubicBezTo>
                <a:cubicBezTo>
                  <a:pt x="836" y="740"/>
                  <a:pt x="834" y="740"/>
                  <a:pt x="834" y="738"/>
                </a:cubicBezTo>
                <a:close/>
                <a:moveTo>
                  <a:pt x="945" y="752"/>
                </a:moveTo>
                <a:cubicBezTo>
                  <a:pt x="945" y="749"/>
                  <a:pt x="950" y="748"/>
                  <a:pt x="949" y="752"/>
                </a:cubicBezTo>
                <a:lnTo>
                  <a:pt x="945" y="752"/>
                </a:lnTo>
                <a:close/>
                <a:moveTo>
                  <a:pt x="1025" y="735"/>
                </a:moveTo>
                <a:cubicBezTo>
                  <a:pt x="1032" y="737"/>
                  <a:pt x="1042" y="737"/>
                  <a:pt x="1044" y="744"/>
                </a:cubicBezTo>
                <a:cubicBezTo>
                  <a:pt x="1043" y="746"/>
                  <a:pt x="1039" y="745"/>
                  <a:pt x="1036" y="747"/>
                </a:cubicBezTo>
                <a:cubicBezTo>
                  <a:pt x="1035" y="747"/>
                  <a:pt x="1035" y="749"/>
                  <a:pt x="1035" y="749"/>
                </a:cubicBezTo>
                <a:cubicBezTo>
                  <a:pt x="1034" y="749"/>
                  <a:pt x="1034" y="747"/>
                  <a:pt x="1033" y="747"/>
                </a:cubicBezTo>
                <a:cubicBezTo>
                  <a:pt x="1029" y="748"/>
                  <a:pt x="1017" y="751"/>
                  <a:pt x="1010" y="750"/>
                </a:cubicBezTo>
                <a:cubicBezTo>
                  <a:pt x="1007" y="750"/>
                  <a:pt x="1005" y="748"/>
                  <a:pt x="1003" y="748"/>
                </a:cubicBezTo>
                <a:cubicBezTo>
                  <a:pt x="999" y="749"/>
                  <a:pt x="994" y="753"/>
                  <a:pt x="990" y="748"/>
                </a:cubicBezTo>
                <a:cubicBezTo>
                  <a:pt x="997" y="740"/>
                  <a:pt x="1010" y="743"/>
                  <a:pt x="1022" y="741"/>
                </a:cubicBezTo>
                <a:cubicBezTo>
                  <a:pt x="1023" y="736"/>
                  <a:pt x="1016" y="739"/>
                  <a:pt x="1016" y="734"/>
                </a:cubicBezTo>
                <a:cubicBezTo>
                  <a:pt x="1021" y="736"/>
                  <a:pt x="1022" y="731"/>
                  <a:pt x="1024" y="735"/>
                </a:cubicBezTo>
                <a:cubicBezTo>
                  <a:pt x="1023" y="732"/>
                  <a:pt x="1025" y="732"/>
                  <a:pt x="1025" y="735"/>
                </a:cubicBezTo>
                <a:close/>
                <a:moveTo>
                  <a:pt x="987" y="735"/>
                </a:moveTo>
                <a:cubicBezTo>
                  <a:pt x="989" y="731"/>
                  <a:pt x="993" y="733"/>
                  <a:pt x="996" y="733"/>
                </a:cubicBezTo>
                <a:cubicBezTo>
                  <a:pt x="995" y="735"/>
                  <a:pt x="993" y="734"/>
                  <a:pt x="993" y="737"/>
                </a:cubicBezTo>
                <a:cubicBezTo>
                  <a:pt x="990" y="737"/>
                  <a:pt x="991" y="734"/>
                  <a:pt x="987" y="735"/>
                </a:cubicBezTo>
                <a:close/>
                <a:moveTo>
                  <a:pt x="1057" y="724"/>
                </a:moveTo>
                <a:cubicBezTo>
                  <a:pt x="1054" y="726"/>
                  <a:pt x="1056" y="727"/>
                  <a:pt x="1058" y="729"/>
                </a:cubicBezTo>
                <a:cubicBezTo>
                  <a:pt x="1056" y="732"/>
                  <a:pt x="1055" y="726"/>
                  <a:pt x="1052" y="727"/>
                </a:cubicBezTo>
                <a:cubicBezTo>
                  <a:pt x="1053" y="728"/>
                  <a:pt x="1054" y="728"/>
                  <a:pt x="1054" y="729"/>
                </a:cubicBezTo>
                <a:cubicBezTo>
                  <a:pt x="1053" y="730"/>
                  <a:pt x="1051" y="730"/>
                  <a:pt x="1050" y="729"/>
                </a:cubicBezTo>
                <a:cubicBezTo>
                  <a:pt x="1049" y="727"/>
                  <a:pt x="1053" y="727"/>
                  <a:pt x="1051" y="726"/>
                </a:cubicBezTo>
                <a:cubicBezTo>
                  <a:pt x="1050" y="724"/>
                  <a:pt x="1055" y="727"/>
                  <a:pt x="1054" y="723"/>
                </a:cubicBezTo>
                <a:cubicBezTo>
                  <a:pt x="1055" y="724"/>
                  <a:pt x="1056" y="724"/>
                  <a:pt x="1057" y="724"/>
                </a:cubicBezTo>
                <a:close/>
                <a:moveTo>
                  <a:pt x="1049" y="727"/>
                </a:moveTo>
                <a:cubicBezTo>
                  <a:pt x="1049" y="729"/>
                  <a:pt x="1049" y="729"/>
                  <a:pt x="1049" y="729"/>
                </a:cubicBezTo>
                <a:cubicBezTo>
                  <a:pt x="1047" y="729"/>
                  <a:pt x="1046" y="728"/>
                  <a:pt x="1045" y="727"/>
                </a:cubicBezTo>
                <a:cubicBezTo>
                  <a:pt x="1046" y="725"/>
                  <a:pt x="1047" y="728"/>
                  <a:pt x="1049" y="727"/>
                </a:cubicBezTo>
                <a:close/>
                <a:moveTo>
                  <a:pt x="1029" y="702"/>
                </a:moveTo>
                <a:cubicBezTo>
                  <a:pt x="1032" y="701"/>
                  <a:pt x="1037" y="701"/>
                  <a:pt x="1042" y="701"/>
                </a:cubicBezTo>
                <a:cubicBezTo>
                  <a:pt x="1041" y="705"/>
                  <a:pt x="1040" y="706"/>
                  <a:pt x="1041" y="709"/>
                </a:cubicBezTo>
                <a:cubicBezTo>
                  <a:pt x="1038" y="709"/>
                  <a:pt x="1035" y="710"/>
                  <a:pt x="1033" y="712"/>
                </a:cubicBezTo>
                <a:cubicBezTo>
                  <a:pt x="1035" y="717"/>
                  <a:pt x="1032" y="718"/>
                  <a:pt x="1030" y="721"/>
                </a:cubicBezTo>
                <a:cubicBezTo>
                  <a:pt x="1031" y="726"/>
                  <a:pt x="1036" y="726"/>
                  <a:pt x="1038" y="729"/>
                </a:cubicBezTo>
                <a:cubicBezTo>
                  <a:pt x="1040" y="728"/>
                  <a:pt x="1041" y="725"/>
                  <a:pt x="1044" y="725"/>
                </a:cubicBezTo>
                <a:cubicBezTo>
                  <a:pt x="1042" y="726"/>
                  <a:pt x="1041" y="728"/>
                  <a:pt x="1044" y="729"/>
                </a:cubicBezTo>
                <a:cubicBezTo>
                  <a:pt x="1038" y="730"/>
                  <a:pt x="1034" y="729"/>
                  <a:pt x="1032" y="733"/>
                </a:cubicBezTo>
                <a:cubicBezTo>
                  <a:pt x="1016" y="728"/>
                  <a:pt x="997" y="733"/>
                  <a:pt x="981" y="727"/>
                </a:cubicBezTo>
                <a:cubicBezTo>
                  <a:pt x="978" y="732"/>
                  <a:pt x="974" y="734"/>
                  <a:pt x="968" y="735"/>
                </a:cubicBezTo>
                <a:cubicBezTo>
                  <a:pt x="968" y="736"/>
                  <a:pt x="972" y="735"/>
                  <a:pt x="972" y="737"/>
                </a:cubicBezTo>
                <a:cubicBezTo>
                  <a:pt x="975" y="738"/>
                  <a:pt x="975" y="732"/>
                  <a:pt x="979" y="735"/>
                </a:cubicBezTo>
                <a:cubicBezTo>
                  <a:pt x="978" y="741"/>
                  <a:pt x="974" y="736"/>
                  <a:pt x="971" y="739"/>
                </a:cubicBezTo>
                <a:cubicBezTo>
                  <a:pt x="970" y="743"/>
                  <a:pt x="973" y="744"/>
                  <a:pt x="972" y="747"/>
                </a:cubicBezTo>
                <a:cubicBezTo>
                  <a:pt x="976" y="747"/>
                  <a:pt x="983" y="744"/>
                  <a:pt x="989" y="747"/>
                </a:cubicBezTo>
                <a:cubicBezTo>
                  <a:pt x="977" y="749"/>
                  <a:pt x="969" y="749"/>
                  <a:pt x="955" y="751"/>
                </a:cubicBezTo>
                <a:cubicBezTo>
                  <a:pt x="956" y="749"/>
                  <a:pt x="955" y="748"/>
                  <a:pt x="955" y="746"/>
                </a:cubicBezTo>
                <a:cubicBezTo>
                  <a:pt x="940" y="743"/>
                  <a:pt x="932" y="743"/>
                  <a:pt x="923" y="739"/>
                </a:cubicBezTo>
                <a:cubicBezTo>
                  <a:pt x="919" y="742"/>
                  <a:pt x="911" y="745"/>
                  <a:pt x="906" y="739"/>
                </a:cubicBezTo>
                <a:cubicBezTo>
                  <a:pt x="904" y="740"/>
                  <a:pt x="905" y="743"/>
                  <a:pt x="901" y="742"/>
                </a:cubicBezTo>
                <a:cubicBezTo>
                  <a:pt x="901" y="739"/>
                  <a:pt x="901" y="739"/>
                  <a:pt x="903" y="737"/>
                </a:cubicBezTo>
                <a:cubicBezTo>
                  <a:pt x="900" y="736"/>
                  <a:pt x="896" y="736"/>
                  <a:pt x="895" y="733"/>
                </a:cubicBezTo>
                <a:cubicBezTo>
                  <a:pt x="894" y="730"/>
                  <a:pt x="899" y="733"/>
                  <a:pt x="898" y="729"/>
                </a:cubicBezTo>
                <a:cubicBezTo>
                  <a:pt x="895" y="729"/>
                  <a:pt x="890" y="728"/>
                  <a:pt x="887" y="726"/>
                </a:cubicBezTo>
                <a:cubicBezTo>
                  <a:pt x="888" y="722"/>
                  <a:pt x="895" y="721"/>
                  <a:pt x="898" y="722"/>
                </a:cubicBezTo>
                <a:cubicBezTo>
                  <a:pt x="903" y="716"/>
                  <a:pt x="913" y="717"/>
                  <a:pt x="923" y="717"/>
                </a:cubicBezTo>
                <a:cubicBezTo>
                  <a:pt x="920" y="721"/>
                  <a:pt x="928" y="719"/>
                  <a:pt x="927" y="724"/>
                </a:cubicBezTo>
                <a:cubicBezTo>
                  <a:pt x="938" y="722"/>
                  <a:pt x="944" y="717"/>
                  <a:pt x="956" y="717"/>
                </a:cubicBezTo>
                <a:cubicBezTo>
                  <a:pt x="959" y="715"/>
                  <a:pt x="954" y="714"/>
                  <a:pt x="956" y="712"/>
                </a:cubicBezTo>
                <a:cubicBezTo>
                  <a:pt x="966" y="718"/>
                  <a:pt x="974" y="712"/>
                  <a:pt x="979" y="706"/>
                </a:cubicBezTo>
                <a:cubicBezTo>
                  <a:pt x="985" y="709"/>
                  <a:pt x="989" y="714"/>
                  <a:pt x="992" y="719"/>
                </a:cubicBezTo>
                <a:cubicBezTo>
                  <a:pt x="1000" y="717"/>
                  <a:pt x="1004" y="711"/>
                  <a:pt x="1010" y="707"/>
                </a:cubicBezTo>
                <a:cubicBezTo>
                  <a:pt x="1017" y="710"/>
                  <a:pt x="1023" y="706"/>
                  <a:pt x="1030" y="706"/>
                </a:cubicBezTo>
                <a:cubicBezTo>
                  <a:pt x="1033" y="705"/>
                  <a:pt x="1027" y="705"/>
                  <a:pt x="1029" y="702"/>
                </a:cubicBezTo>
                <a:close/>
                <a:moveTo>
                  <a:pt x="961" y="707"/>
                </a:moveTo>
                <a:cubicBezTo>
                  <a:pt x="958" y="704"/>
                  <a:pt x="967" y="705"/>
                  <a:pt x="966" y="702"/>
                </a:cubicBezTo>
                <a:cubicBezTo>
                  <a:pt x="969" y="703"/>
                  <a:pt x="966" y="706"/>
                  <a:pt x="965" y="708"/>
                </a:cubicBezTo>
                <a:cubicBezTo>
                  <a:pt x="963" y="709"/>
                  <a:pt x="961" y="706"/>
                  <a:pt x="961" y="707"/>
                </a:cubicBezTo>
                <a:close/>
                <a:moveTo>
                  <a:pt x="943" y="700"/>
                </a:moveTo>
                <a:cubicBezTo>
                  <a:pt x="940" y="700"/>
                  <a:pt x="940" y="700"/>
                  <a:pt x="937" y="701"/>
                </a:cubicBezTo>
                <a:cubicBezTo>
                  <a:pt x="939" y="710"/>
                  <a:pt x="948" y="704"/>
                  <a:pt x="953" y="704"/>
                </a:cubicBezTo>
                <a:cubicBezTo>
                  <a:pt x="955" y="706"/>
                  <a:pt x="950" y="708"/>
                  <a:pt x="949" y="709"/>
                </a:cubicBezTo>
                <a:cubicBezTo>
                  <a:pt x="945" y="705"/>
                  <a:pt x="941" y="710"/>
                  <a:pt x="937" y="710"/>
                </a:cubicBezTo>
                <a:cubicBezTo>
                  <a:pt x="941" y="707"/>
                  <a:pt x="935" y="707"/>
                  <a:pt x="933" y="706"/>
                </a:cubicBezTo>
                <a:cubicBezTo>
                  <a:pt x="933" y="703"/>
                  <a:pt x="936" y="704"/>
                  <a:pt x="937" y="703"/>
                </a:cubicBezTo>
                <a:cubicBezTo>
                  <a:pt x="937" y="702"/>
                  <a:pt x="936" y="702"/>
                  <a:pt x="935" y="702"/>
                </a:cubicBezTo>
                <a:cubicBezTo>
                  <a:pt x="937" y="701"/>
                  <a:pt x="937" y="700"/>
                  <a:pt x="936" y="698"/>
                </a:cubicBezTo>
                <a:cubicBezTo>
                  <a:pt x="940" y="698"/>
                  <a:pt x="943" y="696"/>
                  <a:pt x="943" y="700"/>
                </a:cubicBezTo>
                <a:close/>
                <a:moveTo>
                  <a:pt x="509" y="673"/>
                </a:moveTo>
                <a:cubicBezTo>
                  <a:pt x="510" y="675"/>
                  <a:pt x="513" y="674"/>
                  <a:pt x="515" y="675"/>
                </a:cubicBezTo>
                <a:cubicBezTo>
                  <a:pt x="515" y="677"/>
                  <a:pt x="516" y="677"/>
                  <a:pt x="515" y="679"/>
                </a:cubicBezTo>
                <a:cubicBezTo>
                  <a:pt x="511" y="676"/>
                  <a:pt x="500" y="670"/>
                  <a:pt x="498" y="679"/>
                </a:cubicBezTo>
                <a:cubicBezTo>
                  <a:pt x="484" y="683"/>
                  <a:pt x="470" y="682"/>
                  <a:pt x="458" y="681"/>
                </a:cubicBezTo>
                <a:cubicBezTo>
                  <a:pt x="454" y="680"/>
                  <a:pt x="454" y="683"/>
                  <a:pt x="451" y="683"/>
                </a:cubicBezTo>
                <a:cubicBezTo>
                  <a:pt x="452" y="679"/>
                  <a:pt x="452" y="679"/>
                  <a:pt x="452" y="679"/>
                </a:cubicBezTo>
                <a:cubicBezTo>
                  <a:pt x="455" y="679"/>
                  <a:pt x="456" y="681"/>
                  <a:pt x="460" y="680"/>
                </a:cubicBezTo>
                <a:cubicBezTo>
                  <a:pt x="458" y="678"/>
                  <a:pt x="458" y="674"/>
                  <a:pt x="463" y="675"/>
                </a:cubicBezTo>
                <a:cubicBezTo>
                  <a:pt x="460" y="670"/>
                  <a:pt x="454" y="673"/>
                  <a:pt x="451" y="669"/>
                </a:cubicBezTo>
                <a:cubicBezTo>
                  <a:pt x="448" y="668"/>
                  <a:pt x="448" y="671"/>
                  <a:pt x="444" y="670"/>
                </a:cubicBezTo>
                <a:cubicBezTo>
                  <a:pt x="446" y="672"/>
                  <a:pt x="447" y="674"/>
                  <a:pt x="447" y="676"/>
                </a:cubicBezTo>
                <a:cubicBezTo>
                  <a:pt x="444" y="679"/>
                  <a:pt x="437" y="678"/>
                  <a:pt x="435" y="673"/>
                </a:cubicBezTo>
                <a:cubicBezTo>
                  <a:pt x="432" y="674"/>
                  <a:pt x="429" y="676"/>
                  <a:pt x="425" y="677"/>
                </a:cubicBezTo>
                <a:cubicBezTo>
                  <a:pt x="425" y="674"/>
                  <a:pt x="423" y="675"/>
                  <a:pt x="423" y="672"/>
                </a:cubicBezTo>
                <a:cubicBezTo>
                  <a:pt x="419" y="673"/>
                  <a:pt x="418" y="672"/>
                  <a:pt x="414" y="671"/>
                </a:cubicBezTo>
                <a:cubicBezTo>
                  <a:pt x="414" y="668"/>
                  <a:pt x="417" y="669"/>
                  <a:pt x="417" y="666"/>
                </a:cubicBezTo>
                <a:cubicBezTo>
                  <a:pt x="422" y="667"/>
                  <a:pt x="431" y="667"/>
                  <a:pt x="440" y="666"/>
                </a:cubicBezTo>
                <a:cubicBezTo>
                  <a:pt x="441" y="664"/>
                  <a:pt x="437" y="666"/>
                  <a:pt x="438" y="663"/>
                </a:cubicBezTo>
                <a:cubicBezTo>
                  <a:pt x="440" y="664"/>
                  <a:pt x="440" y="662"/>
                  <a:pt x="442" y="662"/>
                </a:cubicBezTo>
                <a:cubicBezTo>
                  <a:pt x="443" y="664"/>
                  <a:pt x="445" y="665"/>
                  <a:pt x="443" y="667"/>
                </a:cubicBezTo>
                <a:cubicBezTo>
                  <a:pt x="444" y="666"/>
                  <a:pt x="449" y="663"/>
                  <a:pt x="448" y="668"/>
                </a:cubicBezTo>
                <a:cubicBezTo>
                  <a:pt x="451" y="667"/>
                  <a:pt x="448" y="665"/>
                  <a:pt x="448" y="663"/>
                </a:cubicBezTo>
                <a:cubicBezTo>
                  <a:pt x="454" y="662"/>
                  <a:pt x="461" y="661"/>
                  <a:pt x="465" y="662"/>
                </a:cubicBezTo>
                <a:cubicBezTo>
                  <a:pt x="464" y="666"/>
                  <a:pt x="470" y="665"/>
                  <a:pt x="469" y="670"/>
                </a:cubicBezTo>
                <a:cubicBezTo>
                  <a:pt x="474" y="671"/>
                  <a:pt x="480" y="669"/>
                  <a:pt x="485" y="671"/>
                </a:cubicBezTo>
                <a:cubicBezTo>
                  <a:pt x="485" y="668"/>
                  <a:pt x="489" y="667"/>
                  <a:pt x="492" y="666"/>
                </a:cubicBezTo>
                <a:cubicBezTo>
                  <a:pt x="488" y="666"/>
                  <a:pt x="483" y="663"/>
                  <a:pt x="479" y="662"/>
                </a:cubicBezTo>
                <a:cubicBezTo>
                  <a:pt x="488" y="660"/>
                  <a:pt x="495" y="660"/>
                  <a:pt x="503" y="659"/>
                </a:cubicBezTo>
                <a:cubicBezTo>
                  <a:pt x="503" y="661"/>
                  <a:pt x="501" y="661"/>
                  <a:pt x="502" y="663"/>
                </a:cubicBezTo>
                <a:cubicBezTo>
                  <a:pt x="505" y="663"/>
                  <a:pt x="508" y="663"/>
                  <a:pt x="508" y="665"/>
                </a:cubicBezTo>
                <a:cubicBezTo>
                  <a:pt x="509" y="668"/>
                  <a:pt x="506" y="665"/>
                  <a:pt x="504" y="665"/>
                </a:cubicBezTo>
                <a:cubicBezTo>
                  <a:pt x="504" y="668"/>
                  <a:pt x="509" y="667"/>
                  <a:pt x="510" y="669"/>
                </a:cubicBezTo>
                <a:cubicBezTo>
                  <a:pt x="509" y="670"/>
                  <a:pt x="509" y="671"/>
                  <a:pt x="509" y="673"/>
                </a:cubicBezTo>
                <a:close/>
                <a:moveTo>
                  <a:pt x="672" y="679"/>
                </a:moveTo>
                <a:cubicBezTo>
                  <a:pt x="669" y="678"/>
                  <a:pt x="670" y="678"/>
                  <a:pt x="667" y="679"/>
                </a:cubicBezTo>
                <a:cubicBezTo>
                  <a:pt x="667" y="678"/>
                  <a:pt x="666" y="677"/>
                  <a:pt x="667" y="675"/>
                </a:cubicBezTo>
                <a:cubicBezTo>
                  <a:pt x="669" y="676"/>
                  <a:pt x="672" y="676"/>
                  <a:pt x="672" y="679"/>
                </a:cubicBezTo>
                <a:close/>
                <a:moveTo>
                  <a:pt x="757" y="670"/>
                </a:moveTo>
                <a:cubicBezTo>
                  <a:pt x="754" y="671"/>
                  <a:pt x="754" y="669"/>
                  <a:pt x="751" y="668"/>
                </a:cubicBezTo>
                <a:cubicBezTo>
                  <a:pt x="752" y="665"/>
                  <a:pt x="757" y="668"/>
                  <a:pt x="757" y="670"/>
                </a:cubicBezTo>
                <a:close/>
                <a:moveTo>
                  <a:pt x="786" y="669"/>
                </a:moveTo>
                <a:cubicBezTo>
                  <a:pt x="783" y="670"/>
                  <a:pt x="783" y="668"/>
                  <a:pt x="782" y="667"/>
                </a:cubicBezTo>
                <a:cubicBezTo>
                  <a:pt x="783" y="666"/>
                  <a:pt x="785" y="666"/>
                  <a:pt x="786" y="666"/>
                </a:cubicBezTo>
                <a:lnTo>
                  <a:pt x="786" y="669"/>
                </a:lnTo>
                <a:close/>
                <a:moveTo>
                  <a:pt x="792" y="669"/>
                </a:moveTo>
                <a:cubicBezTo>
                  <a:pt x="793" y="665"/>
                  <a:pt x="796" y="667"/>
                  <a:pt x="800" y="667"/>
                </a:cubicBezTo>
                <a:cubicBezTo>
                  <a:pt x="797" y="668"/>
                  <a:pt x="797" y="669"/>
                  <a:pt x="792" y="669"/>
                </a:cubicBezTo>
                <a:close/>
                <a:moveTo>
                  <a:pt x="820" y="666"/>
                </a:moveTo>
                <a:cubicBezTo>
                  <a:pt x="819" y="667"/>
                  <a:pt x="818" y="668"/>
                  <a:pt x="815" y="667"/>
                </a:cubicBezTo>
                <a:cubicBezTo>
                  <a:pt x="816" y="665"/>
                  <a:pt x="818" y="665"/>
                  <a:pt x="820" y="664"/>
                </a:cubicBezTo>
                <a:cubicBezTo>
                  <a:pt x="823" y="665"/>
                  <a:pt x="816" y="665"/>
                  <a:pt x="820" y="666"/>
                </a:cubicBezTo>
                <a:close/>
                <a:moveTo>
                  <a:pt x="785" y="660"/>
                </a:moveTo>
                <a:cubicBezTo>
                  <a:pt x="785" y="662"/>
                  <a:pt x="780" y="659"/>
                  <a:pt x="781" y="662"/>
                </a:cubicBezTo>
                <a:cubicBezTo>
                  <a:pt x="780" y="661"/>
                  <a:pt x="779" y="661"/>
                  <a:pt x="777" y="661"/>
                </a:cubicBezTo>
                <a:cubicBezTo>
                  <a:pt x="777" y="658"/>
                  <a:pt x="777" y="658"/>
                  <a:pt x="777" y="658"/>
                </a:cubicBezTo>
                <a:cubicBezTo>
                  <a:pt x="780" y="661"/>
                  <a:pt x="782" y="658"/>
                  <a:pt x="785" y="660"/>
                </a:cubicBezTo>
                <a:close/>
                <a:moveTo>
                  <a:pt x="764" y="658"/>
                </a:moveTo>
                <a:cubicBezTo>
                  <a:pt x="765" y="661"/>
                  <a:pt x="762" y="660"/>
                  <a:pt x="761" y="662"/>
                </a:cubicBezTo>
                <a:cubicBezTo>
                  <a:pt x="760" y="662"/>
                  <a:pt x="759" y="660"/>
                  <a:pt x="760" y="658"/>
                </a:cubicBezTo>
                <a:cubicBezTo>
                  <a:pt x="762" y="659"/>
                  <a:pt x="762" y="657"/>
                  <a:pt x="764" y="658"/>
                </a:cubicBezTo>
                <a:close/>
                <a:moveTo>
                  <a:pt x="702" y="654"/>
                </a:moveTo>
                <a:cubicBezTo>
                  <a:pt x="701" y="658"/>
                  <a:pt x="697" y="658"/>
                  <a:pt x="698" y="661"/>
                </a:cubicBezTo>
                <a:cubicBezTo>
                  <a:pt x="692" y="659"/>
                  <a:pt x="683" y="662"/>
                  <a:pt x="681" y="656"/>
                </a:cubicBezTo>
                <a:cubicBezTo>
                  <a:pt x="676" y="659"/>
                  <a:pt x="671" y="654"/>
                  <a:pt x="667" y="658"/>
                </a:cubicBezTo>
                <a:cubicBezTo>
                  <a:pt x="665" y="657"/>
                  <a:pt x="664" y="656"/>
                  <a:pt x="662" y="655"/>
                </a:cubicBezTo>
                <a:cubicBezTo>
                  <a:pt x="660" y="655"/>
                  <a:pt x="659" y="658"/>
                  <a:pt x="657" y="659"/>
                </a:cubicBezTo>
                <a:cubicBezTo>
                  <a:pt x="654" y="654"/>
                  <a:pt x="647" y="660"/>
                  <a:pt x="638" y="658"/>
                </a:cubicBezTo>
                <a:cubicBezTo>
                  <a:pt x="638" y="661"/>
                  <a:pt x="638" y="661"/>
                  <a:pt x="638" y="661"/>
                </a:cubicBezTo>
                <a:cubicBezTo>
                  <a:pt x="643" y="664"/>
                  <a:pt x="648" y="666"/>
                  <a:pt x="652" y="669"/>
                </a:cubicBezTo>
                <a:cubicBezTo>
                  <a:pt x="653" y="672"/>
                  <a:pt x="649" y="670"/>
                  <a:pt x="650" y="673"/>
                </a:cubicBezTo>
                <a:cubicBezTo>
                  <a:pt x="651" y="675"/>
                  <a:pt x="658" y="672"/>
                  <a:pt x="656" y="677"/>
                </a:cubicBezTo>
                <a:cubicBezTo>
                  <a:pt x="649" y="676"/>
                  <a:pt x="637" y="680"/>
                  <a:pt x="636" y="672"/>
                </a:cubicBezTo>
                <a:cubicBezTo>
                  <a:pt x="634" y="670"/>
                  <a:pt x="631" y="670"/>
                  <a:pt x="631" y="667"/>
                </a:cubicBezTo>
                <a:cubicBezTo>
                  <a:pt x="625" y="670"/>
                  <a:pt x="620" y="665"/>
                  <a:pt x="614" y="665"/>
                </a:cubicBezTo>
                <a:cubicBezTo>
                  <a:pt x="614" y="663"/>
                  <a:pt x="613" y="663"/>
                  <a:pt x="613" y="661"/>
                </a:cubicBezTo>
                <a:cubicBezTo>
                  <a:pt x="614" y="661"/>
                  <a:pt x="614" y="662"/>
                  <a:pt x="616" y="662"/>
                </a:cubicBezTo>
                <a:cubicBezTo>
                  <a:pt x="614" y="658"/>
                  <a:pt x="608" y="661"/>
                  <a:pt x="609" y="659"/>
                </a:cubicBezTo>
                <a:cubicBezTo>
                  <a:pt x="607" y="660"/>
                  <a:pt x="607" y="661"/>
                  <a:pt x="606" y="662"/>
                </a:cubicBezTo>
                <a:cubicBezTo>
                  <a:pt x="603" y="662"/>
                  <a:pt x="604" y="661"/>
                  <a:pt x="604" y="658"/>
                </a:cubicBezTo>
                <a:cubicBezTo>
                  <a:pt x="601" y="659"/>
                  <a:pt x="603" y="662"/>
                  <a:pt x="602" y="663"/>
                </a:cubicBezTo>
                <a:cubicBezTo>
                  <a:pt x="598" y="662"/>
                  <a:pt x="593" y="664"/>
                  <a:pt x="590" y="659"/>
                </a:cubicBezTo>
                <a:cubicBezTo>
                  <a:pt x="576" y="661"/>
                  <a:pt x="564" y="661"/>
                  <a:pt x="551" y="659"/>
                </a:cubicBezTo>
                <a:cubicBezTo>
                  <a:pt x="549" y="661"/>
                  <a:pt x="550" y="665"/>
                  <a:pt x="546" y="664"/>
                </a:cubicBezTo>
                <a:cubicBezTo>
                  <a:pt x="546" y="660"/>
                  <a:pt x="542" y="663"/>
                  <a:pt x="541" y="659"/>
                </a:cubicBezTo>
                <a:cubicBezTo>
                  <a:pt x="539" y="662"/>
                  <a:pt x="534" y="660"/>
                  <a:pt x="531" y="662"/>
                </a:cubicBezTo>
                <a:cubicBezTo>
                  <a:pt x="530" y="665"/>
                  <a:pt x="536" y="664"/>
                  <a:pt x="534" y="669"/>
                </a:cubicBezTo>
                <a:cubicBezTo>
                  <a:pt x="527" y="668"/>
                  <a:pt x="519" y="672"/>
                  <a:pt x="517" y="665"/>
                </a:cubicBezTo>
                <a:cubicBezTo>
                  <a:pt x="524" y="666"/>
                  <a:pt x="524" y="666"/>
                  <a:pt x="524" y="666"/>
                </a:cubicBezTo>
                <a:cubicBezTo>
                  <a:pt x="523" y="659"/>
                  <a:pt x="517" y="664"/>
                  <a:pt x="511" y="662"/>
                </a:cubicBezTo>
                <a:cubicBezTo>
                  <a:pt x="516" y="659"/>
                  <a:pt x="521" y="656"/>
                  <a:pt x="530" y="656"/>
                </a:cubicBezTo>
                <a:cubicBezTo>
                  <a:pt x="526" y="653"/>
                  <a:pt x="523" y="654"/>
                  <a:pt x="518" y="653"/>
                </a:cubicBezTo>
                <a:cubicBezTo>
                  <a:pt x="523" y="651"/>
                  <a:pt x="539" y="648"/>
                  <a:pt x="543" y="655"/>
                </a:cubicBezTo>
                <a:cubicBezTo>
                  <a:pt x="551" y="655"/>
                  <a:pt x="557" y="659"/>
                  <a:pt x="562" y="654"/>
                </a:cubicBezTo>
                <a:cubicBezTo>
                  <a:pt x="561" y="651"/>
                  <a:pt x="555" y="655"/>
                  <a:pt x="557" y="649"/>
                </a:cubicBezTo>
                <a:cubicBezTo>
                  <a:pt x="565" y="648"/>
                  <a:pt x="573" y="646"/>
                  <a:pt x="582" y="645"/>
                </a:cubicBezTo>
                <a:cubicBezTo>
                  <a:pt x="583" y="643"/>
                  <a:pt x="580" y="644"/>
                  <a:pt x="579" y="643"/>
                </a:cubicBezTo>
                <a:cubicBezTo>
                  <a:pt x="579" y="641"/>
                  <a:pt x="583" y="642"/>
                  <a:pt x="585" y="642"/>
                </a:cubicBezTo>
                <a:cubicBezTo>
                  <a:pt x="588" y="649"/>
                  <a:pt x="609" y="646"/>
                  <a:pt x="619" y="647"/>
                </a:cubicBezTo>
                <a:cubicBezTo>
                  <a:pt x="617" y="642"/>
                  <a:pt x="611" y="646"/>
                  <a:pt x="609" y="645"/>
                </a:cubicBezTo>
                <a:cubicBezTo>
                  <a:pt x="609" y="644"/>
                  <a:pt x="610" y="644"/>
                  <a:pt x="610" y="644"/>
                </a:cubicBezTo>
                <a:cubicBezTo>
                  <a:pt x="602" y="641"/>
                  <a:pt x="593" y="642"/>
                  <a:pt x="581" y="640"/>
                </a:cubicBezTo>
                <a:cubicBezTo>
                  <a:pt x="592" y="635"/>
                  <a:pt x="605" y="639"/>
                  <a:pt x="616" y="637"/>
                </a:cubicBezTo>
                <a:cubicBezTo>
                  <a:pt x="617" y="640"/>
                  <a:pt x="613" y="638"/>
                  <a:pt x="612" y="640"/>
                </a:cubicBezTo>
                <a:cubicBezTo>
                  <a:pt x="613" y="641"/>
                  <a:pt x="614" y="641"/>
                  <a:pt x="614" y="642"/>
                </a:cubicBezTo>
                <a:cubicBezTo>
                  <a:pt x="616" y="641"/>
                  <a:pt x="617" y="639"/>
                  <a:pt x="619" y="639"/>
                </a:cubicBezTo>
                <a:cubicBezTo>
                  <a:pt x="613" y="637"/>
                  <a:pt x="636" y="633"/>
                  <a:pt x="636" y="638"/>
                </a:cubicBezTo>
                <a:cubicBezTo>
                  <a:pt x="631" y="636"/>
                  <a:pt x="628" y="639"/>
                  <a:pt x="628" y="643"/>
                </a:cubicBezTo>
                <a:cubicBezTo>
                  <a:pt x="637" y="644"/>
                  <a:pt x="641" y="649"/>
                  <a:pt x="649" y="649"/>
                </a:cubicBezTo>
                <a:cubicBezTo>
                  <a:pt x="651" y="648"/>
                  <a:pt x="650" y="647"/>
                  <a:pt x="650" y="644"/>
                </a:cubicBezTo>
                <a:cubicBezTo>
                  <a:pt x="649" y="642"/>
                  <a:pt x="644" y="642"/>
                  <a:pt x="641" y="640"/>
                </a:cubicBezTo>
                <a:cubicBezTo>
                  <a:pt x="641" y="637"/>
                  <a:pt x="646" y="639"/>
                  <a:pt x="646" y="635"/>
                </a:cubicBezTo>
                <a:cubicBezTo>
                  <a:pt x="648" y="635"/>
                  <a:pt x="647" y="638"/>
                  <a:pt x="649" y="638"/>
                </a:cubicBezTo>
                <a:cubicBezTo>
                  <a:pt x="650" y="636"/>
                  <a:pt x="653" y="635"/>
                  <a:pt x="657" y="636"/>
                </a:cubicBezTo>
                <a:cubicBezTo>
                  <a:pt x="659" y="635"/>
                  <a:pt x="654" y="635"/>
                  <a:pt x="655" y="632"/>
                </a:cubicBezTo>
                <a:cubicBezTo>
                  <a:pt x="665" y="633"/>
                  <a:pt x="670" y="628"/>
                  <a:pt x="676" y="634"/>
                </a:cubicBezTo>
                <a:cubicBezTo>
                  <a:pt x="675" y="640"/>
                  <a:pt x="673" y="638"/>
                  <a:pt x="671" y="646"/>
                </a:cubicBezTo>
                <a:cubicBezTo>
                  <a:pt x="673" y="648"/>
                  <a:pt x="677" y="648"/>
                  <a:pt x="675" y="652"/>
                </a:cubicBezTo>
                <a:cubicBezTo>
                  <a:pt x="676" y="653"/>
                  <a:pt x="678" y="653"/>
                  <a:pt x="679" y="654"/>
                </a:cubicBezTo>
                <a:cubicBezTo>
                  <a:pt x="681" y="653"/>
                  <a:pt x="680" y="651"/>
                  <a:pt x="681" y="650"/>
                </a:cubicBezTo>
                <a:cubicBezTo>
                  <a:pt x="687" y="653"/>
                  <a:pt x="692" y="655"/>
                  <a:pt x="696" y="656"/>
                </a:cubicBezTo>
                <a:cubicBezTo>
                  <a:pt x="698" y="655"/>
                  <a:pt x="695" y="653"/>
                  <a:pt x="697" y="652"/>
                </a:cubicBezTo>
                <a:cubicBezTo>
                  <a:pt x="700" y="652"/>
                  <a:pt x="700" y="653"/>
                  <a:pt x="702" y="654"/>
                </a:cubicBezTo>
                <a:close/>
                <a:moveTo>
                  <a:pt x="711" y="653"/>
                </a:moveTo>
                <a:cubicBezTo>
                  <a:pt x="700" y="655"/>
                  <a:pt x="700" y="643"/>
                  <a:pt x="691" y="645"/>
                </a:cubicBezTo>
                <a:cubicBezTo>
                  <a:pt x="691" y="641"/>
                  <a:pt x="693" y="640"/>
                  <a:pt x="696" y="640"/>
                </a:cubicBezTo>
                <a:cubicBezTo>
                  <a:pt x="700" y="644"/>
                  <a:pt x="706" y="639"/>
                  <a:pt x="712" y="638"/>
                </a:cubicBezTo>
                <a:cubicBezTo>
                  <a:pt x="713" y="640"/>
                  <a:pt x="715" y="642"/>
                  <a:pt x="718" y="643"/>
                </a:cubicBezTo>
                <a:cubicBezTo>
                  <a:pt x="715" y="644"/>
                  <a:pt x="710" y="646"/>
                  <a:pt x="711" y="653"/>
                </a:cubicBezTo>
                <a:close/>
                <a:moveTo>
                  <a:pt x="807" y="649"/>
                </a:moveTo>
                <a:cubicBezTo>
                  <a:pt x="806" y="647"/>
                  <a:pt x="805" y="645"/>
                  <a:pt x="804" y="643"/>
                </a:cubicBezTo>
                <a:cubicBezTo>
                  <a:pt x="807" y="644"/>
                  <a:pt x="808" y="646"/>
                  <a:pt x="807" y="649"/>
                </a:cubicBezTo>
                <a:close/>
                <a:moveTo>
                  <a:pt x="811" y="644"/>
                </a:moveTo>
                <a:cubicBezTo>
                  <a:pt x="812" y="645"/>
                  <a:pt x="810" y="646"/>
                  <a:pt x="811" y="649"/>
                </a:cubicBezTo>
                <a:cubicBezTo>
                  <a:pt x="807" y="649"/>
                  <a:pt x="810" y="646"/>
                  <a:pt x="811" y="644"/>
                </a:cubicBezTo>
                <a:close/>
                <a:moveTo>
                  <a:pt x="799" y="643"/>
                </a:moveTo>
                <a:cubicBezTo>
                  <a:pt x="800" y="646"/>
                  <a:pt x="798" y="646"/>
                  <a:pt x="796" y="646"/>
                </a:cubicBezTo>
                <a:cubicBezTo>
                  <a:pt x="796" y="643"/>
                  <a:pt x="796" y="643"/>
                  <a:pt x="796" y="643"/>
                </a:cubicBezTo>
                <a:lnTo>
                  <a:pt x="799" y="643"/>
                </a:lnTo>
                <a:close/>
                <a:moveTo>
                  <a:pt x="814" y="654"/>
                </a:moveTo>
                <a:cubicBezTo>
                  <a:pt x="811" y="652"/>
                  <a:pt x="808" y="654"/>
                  <a:pt x="806" y="654"/>
                </a:cubicBezTo>
                <a:cubicBezTo>
                  <a:pt x="806" y="651"/>
                  <a:pt x="806" y="651"/>
                  <a:pt x="806" y="651"/>
                </a:cubicBezTo>
                <a:cubicBezTo>
                  <a:pt x="810" y="653"/>
                  <a:pt x="813" y="650"/>
                  <a:pt x="814" y="654"/>
                </a:cubicBezTo>
                <a:close/>
                <a:moveTo>
                  <a:pt x="761" y="651"/>
                </a:moveTo>
                <a:cubicBezTo>
                  <a:pt x="758" y="650"/>
                  <a:pt x="757" y="652"/>
                  <a:pt x="755" y="650"/>
                </a:cubicBezTo>
                <a:cubicBezTo>
                  <a:pt x="755" y="648"/>
                  <a:pt x="760" y="650"/>
                  <a:pt x="760" y="647"/>
                </a:cubicBezTo>
                <a:cubicBezTo>
                  <a:pt x="762" y="648"/>
                  <a:pt x="761" y="649"/>
                  <a:pt x="761" y="651"/>
                </a:cubicBezTo>
                <a:close/>
                <a:moveTo>
                  <a:pt x="825" y="644"/>
                </a:moveTo>
                <a:cubicBezTo>
                  <a:pt x="824" y="646"/>
                  <a:pt x="821" y="646"/>
                  <a:pt x="821" y="649"/>
                </a:cubicBezTo>
                <a:cubicBezTo>
                  <a:pt x="817" y="650"/>
                  <a:pt x="821" y="643"/>
                  <a:pt x="817" y="644"/>
                </a:cubicBezTo>
                <a:cubicBezTo>
                  <a:pt x="820" y="642"/>
                  <a:pt x="822" y="643"/>
                  <a:pt x="825" y="644"/>
                </a:cubicBezTo>
                <a:close/>
                <a:moveTo>
                  <a:pt x="777" y="642"/>
                </a:moveTo>
                <a:cubicBezTo>
                  <a:pt x="776" y="643"/>
                  <a:pt x="775" y="643"/>
                  <a:pt x="773" y="643"/>
                </a:cubicBezTo>
                <a:cubicBezTo>
                  <a:pt x="773" y="641"/>
                  <a:pt x="771" y="641"/>
                  <a:pt x="772" y="638"/>
                </a:cubicBezTo>
                <a:cubicBezTo>
                  <a:pt x="776" y="640"/>
                  <a:pt x="777" y="635"/>
                  <a:pt x="777" y="642"/>
                </a:cubicBezTo>
                <a:close/>
                <a:moveTo>
                  <a:pt x="812" y="635"/>
                </a:moveTo>
                <a:cubicBezTo>
                  <a:pt x="812" y="637"/>
                  <a:pt x="811" y="637"/>
                  <a:pt x="811" y="639"/>
                </a:cubicBezTo>
                <a:cubicBezTo>
                  <a:pt x="810" y="638"/>
                  <a:pt x="808" y="637"/>
                  <a:pt x="808" y="635"/>
                </a:cubicBezTo>
                <a:lnTo>
                  <a:pt x="812" y="635"/>
                </a:lnTo>
                <a:close/>
                <a:moveTo>
                  <a:pt x="730" y="627"/>
                </a:moveTo>
                <a:cubicBezTo>
                  <a:pt x="728" y="626"/>
                  <a:pt x="731" y="624"/>
                  <a:pt x="732" y="624"/>
                </a:cubicBezTo>
                <a:cubicBezTo>
                  <a:pt x="732" y="622"/>
                  <a:pt x="729" y="622"/>
                  <a:pt x="727" y="621"/>
                </a:cubicBezTo>
                <a:cubicBezTo>
                  <a:pt x="727" y="625"/>
                  <a:pt x="726" y="626"/>
                  <a:pt x="729" y="629"/>
                </a:cubicBezTo>
                <a:cubicBezTo>
                  <a:pt x="735" y="630"/>
                  <a:pt x="744" y="629"/>
                  <a:pt x="752" y="630"/>
                </a:cubicBezTo>
                <a:cubicBezTo>
                  <a:pt x="748" y="632"/>
                  <a:pt x="747" y="635"/>
                  <a:pt x="743" y="636"/>
                </a:cubicBezTo>
                <a:cubicBezTo>
                  <a:pt x="743" y="634"/>
                  <a:pt x="743" y="634"/>
                  <a:pt x="743" y="634"/>
                </a:cubicBezTo>
                <a:cubicBezTo>
                  <a:pt x="737" y="638"/>
                  <a:pt x="731" y="632"/>
                  <a:pt x="722" y="631"/>
                </a:cubicBezTo>
                <a:cubicBezTo>
                  <a:pt x="724" y="632"/>
                  <a:pt x="728" y="632"/>
                  <a:pt x="729" y="634"/>
                </a:cubicBezTo>
                <a:cubicBezTo>
                  <a:pt x="726" y="635"/>
                  <a:pt x="726" y="635"/>
                  <a:pt x="725" y="638"/>
                </a:cubicBezTo>
                <a:cubicBezTo>
                  <a:pt x="720" y="638"/>
                  <a:pt x="718" y="633"/>
                  <a:pt x="721" y="632"/>
                </a:cubicBezTo>
                <a:cubicBezTo>
                  <a:pt x="722" y="627"/>
                  <a:pt x="715" y="629"/>
                  <a:pt x="718" y="624"/>
                </a:cubicBezTo>
                <a:cubicBezTo>
                  <a:pt x="712" y="626"/>
                  <a:pt x="705" y="629"/>
                  <a:pt x="702" y="624"/>
                </a:cubicBezTo>
                <a:cubicBezTo>
                  <a:pt x="703" y="626"/>
                  <a:pt x="702" y="629"/>
                  <a:pt x="701" y="631"/>
                </a:cubicBezTo>
                <a:cubicBezTo>
                  <a:pt x="698" y="631"/>
                  <a:pt x="697" y="630"/>
                  <a:pt x="694" y="629"/>
                </a:cubicBezTo>
                <a:cubicBezTo>
                  <a:pt x="692" y="636"/>
                  <a:pt x="682" y="632"/>
                  <a:pt x="676" y="631"/>
                </a:cubicBezTo>
                <a:cubicBezTo>
                  <a:pt x="677" y="628"/>
                  <a:pt x="683" y="630"/>
                  <a:pt x="686" y="629"/>
                </a:cubicBezTo>
                <a:cubicBezTo>
                  <a:pt x="684" y="619"/>
                  <a:pt x="699" y="630"/>
                  <a:pt x="701" y="626"/>
                </a:cubicBezTo>
                <a:cubicBezTo>
                  <a:pt x="702" y="622"/>
                  <a:pt x="696" y="624"/>
                  <a:pt x="695" y="622"/>
                </a:cubicBezTo>
                <a:cubicBezTo>
                  <a:pt x="696" y="616"/>
                  <a:pt x="696" y="616"/>
                  <a:pt x="696" y="616"/>
                </a:cubicBezTo>
                <a:cubicBezTo>
                  <a:pt x="697" y="618"/>
                  <a:pt x="700" y="617"/>
                  <a:pt x="702" y="618"/>
                </a:cubicBezTo>
                <a:cubicBezTo>
                  <a:pt x="702" y="622"/>
                  <a:pt x="702" y="622"/>
                  <a:pt x="702" y="622"/>
                </a:cubicBezTo>
                <a:cubicBezTo>
                  <a:pt x="711" y="612"/>
                  <a:pt x="728" y="623"/>
                  <a:pt x="738" y="619"/>
                </a:cubicBezTo>
                <a:cubicBezTo>
                  <a:pt x="737" y="623"/>
                  <a:pt x="741" y="622"/>
                  <a:pt x="742" y="623"/>
                </a:cubicBezTo>
                <a:cubicBezTo>
                  <a:pt x="740" y="628"/>
                  <a:pt x="734" y="626"/>
                  <a:pt x="730" y="627"/>
                </a:cubicBezTo>
                <a:close/>
                <a:moveTo>
                  <a:pt x="811" y="621"/>
                </a:moveTo>
                <a:cubicBezTo>
                  <a:pt x="806" y="624"/>
                  <a:pt x="804" y="620"/>
                  <a:pt x="799" y="623"/>
                </a:cubicBezTo>
                <a:cubicBezTo>
                  <a:pt x="800" y="625"/>
                  <a:pt x="804" y="624"/>
                  <a:pt x="803" y="628"/>
                </a:cubicBezTo>
                <a:cubicBezTo>
                  <a:pt x="800" y="629"/>
                  <a:pt x="797" y="629"/>
                  <a:pt x="794" y="629"/>
                </a:cubicBezTo>
                <a:cubicBezTo>
                  <a:pt x="794" y="627"/>
                  <a:pt x="793" y="626"/>
                  <a:pt x="792" y="626"/>
                </a:cubicBezTo>
                <a:cubicBezTo>
                  <a:pt x="792" y="623"/>
                  <a:pt x="794" y="623"/>
                  <a:pt x="795" y="621"/>
                </a:cubicBezTo>
                <a:cubicBezTo>
                  <a:pt x="792" y="618"/>
                  <a:pt x="796" y="620"/>
                  <a:pt x="796" y="615"/>
                </a:cubicBezTo>
                <a:cubicBezTo>
                  <a:pt x="799" y="620"/>
                  <a:pt x="806" y="616"/>
                  <a:pt x="811" y="621"/>
                </a:cubicBezTo>
                <a:close/>
                <a:moveTo>
                  <a:pt x="808" y="611"/>
                </a:moveTo>
                <a:cubicBezTo>
                  <a:pt x="811" y="617"/>
                  <a:pt x="803" y="609"/>
                  <a:pt x="804" y="613"/>
                </a:cubicBezTo>
                <a:cubicBezTo>
                  <a:pt x="803" y="613"/>
                  <a:pt x="803" y="612"/>
                  <a:pt x="803" y="611"/>
                </a:cubicBezTo>
                <a:cubicBezTo>
                  <a:pt x="801" y="611"/>
                  <a:pt x="801" y="614"/>
                  <a:pt x="800" y="615"/>
                </a:cubicBezTo>
                <a:cubicBezTo>
                  <a:pt x="796" y="616"/>
                  <a:pt x="799" y="611"/>
                  <a:pt x="797" y="610"/>
                </a:cubicBezTo>
                <a:cubicBezTo>
                  <a:pt x="801" y="607"/>
                  <a:pt x="806" y="611"/>
                  <a:pt x="808" y="611"/>
                </a:cubicBezTo>
                <a:close/>
                <a:moveTo>
                  <a:pt x="487" y="566"/>
                </a:moveTo>
                <a:cubicBezTo>
                  <a:pt x="484" y="568"/>
                  <a:pt x="482" y="567"/>
                  <a:pt x="478" y="567"/>
                </a:cubicBezTo>
                <a:cubicBezTo>
                  <a:pt x="481" y="563"/>
                  <a:pt x="483" y="567"/>
                  <a:pt x="487" y="566"/>
                </a:cubicBezTo>
                <a:close/>
                <a:moveTo>
                  <a:pt x="171" y="533"/>
                </a:moveTo>
                <a:cubicBezTo>
                  <a:pt x="165" y="532"/>
                  <a:pt x="166" y="532"/>
                  <a:pt x="161" y="531"/>
                </a:cubicBezTo>
                <a:cubicBezTo>
                  <a:pt x="162" y="528"/>
                  <a:pt x="172" y="529"/>
                  <a:pt x="171" y="533"/>
                </a:cubicBezTo>
                <a:close/>
                <a:moveTo>
                  <a:pt x="953" y="569"/>
                </a:moveTo>
                <a:cubicBezTo>
                  <a:pt x="949" y="568"/>
                  <a:pt x="947" y="569"/>
                  <a:pt x="943" y="569"/>
                </a:cubicBezTo>
                <a:cubicBezTo>
                  <a:pt x="944" y="567"/>
                  <a:pt x="946" y="567"/>
                  <a:pt x="947" y="565"/>
                </a:cubicBezTo>
                <a:cubicBezTo>
                  <a:pt x="949" y="567"/>
                  <a:pt x="954" y="565"/>
                  <a:pt x="953" y="569"/>
                </a:cubicBezTo>
                <a:close/>
                <a:moveTo>
                  <a:pt x="138" y="524"/>
                </a:moveTo>
                <a:cubicBezTo>
                  <a:pt x="137" y="524"/>
                  <a:pt x="129" y="523"/>
                  <a:pt x="127" y="520"/>
                </a:cubicBezTo>
                <a:cubicBezTo>
                  <a:pt x="130" y="521"/>
                  <a:pt x="137" y="520"/>
                  <a:pt x="138" y="524"/>
                </a:cubicBezTo>
                <a:close/>
                <a:moveTo>
                  <a:pt x="27" y="496"/>
                </a:moveTo>
                <a:cubicBezTo>
                  <a:pt x="27" y="495"/>
                  <a:pt x="26" y="493"/>
                  <a:pt x="25" y="493"/>
                </a:cubicBezTo>
                <a:cubicBezTo>
                  <a:pt x="26" y="489"/>
                  <a:pt x="29" y="493"/>
                  <a:pt x="29" y="495"/>
                </a:cubicBezTo>
                <a:cubicBezTo>
                  <a:pt x="30" y="492"/>
                  <a:pt x="30" y="493"/>
                  <a:pt x="35" y="493"/>
                </a:cubicBezTo>
                <a:cubicBezTo>
                  <a:pt x="34" y="494"/>
                  <a:pt x="33" y="495"/>
                  <a:pt x="34" y="498"/>
                </a:cubicBezTo>
                <a:cubicBezTo>
                  <a:pt x="30" y="497"/>
                  <a:pt x="31" y="495"/>
                  <a:pt x="27" y="496"/>
                </a:cubicBezTo>
                <a:close/>
                <a:moveTo>
                  <a:pt x="42" y="499"/>
                </a:moveTo>
                <a:cubicBezTo>
                  <a:pt x="43" y="498"/>
                  <a:pt x="43" y="497"/>
                  <a:pt x="43" y="496"/>
                </a:cubicBezTo>
                <a:cubicBezTo>
                  <a:pt x="40" y="496"/>
                  <a:pt x="40" y="499"/>
                  <a:pt x="36" y="498"/>
                </a:cubicBezTo>
                <a:cubicBezTo>
                  <a:pt x="38" y="495"/>
                  <a:pt x="37" y="497"/>
                  <a:pt x="35" y="497"/>
                </a:cubicBezTo>
                <a:cubicBezTo>
                  <a:pt x="35" y="496"/>
                  <a:pt x="36" y="495"/>
                  <a:pt x="36" y="493"/>
                </a:cubicBezTo>
                <a:cubicBezTo>
                  <a:pt x="43" y="495"/>
                  <a:pt x="49" y="494"/>
                  <a:pt x="53" y="498"/>
                </a:cubicBezTo>
                <a:cubicBezTo>
                  <a:pt x="52" y="499"/>
                  <a:pt x="47" y="500"/>
                  <a:pt x="42" y="499"/>
                </a:cubicBezTo>
                <a:close/>
                <a:moveTo>
                  <a:pt x="1027" y="566"/>
                </a:moveTo>
                <a:cubicBezTo>
                  <a:pt x="1019" y="564"/>
                  <a:pt x="1015" y="566"/>
                  <a:pt x="1008" y="564"/>
                </a:cubicBezTo>
                <a:cubicBezTo>
                  <a:pt x="1013" y="561"/>
                  <a:pt x="1024" y="558"/>
                  <a:pt x="1027" y="566"/>
                </a:cubicBezTo>
                <a:close/>
                <a:moveTo>
                  <a:pt x="1045" y="548"/>
                </a:moveTo>
                <a:cubicBezTo>
                  <a:pt x="1043" y="552"/>
                  <a:pt x="1049" y="549"/>
                  <a:pt x="1051" y="552"/>
                </a:cubicBezTo>
                <a:cubicBezTo>
                  <a:pt x="1051" y="557"/>
                  <a:pt x="1051" y="557"/>
                  <a:pt x="1051" y="557"/>
                </a:cubicBezTo>
                <a:cubicBezTo>
                  <a:pt x="1045" y="556"/>
                  <a:pt x="1046" y="551"/>
                  <a:pt x="1041" y="549"/>
                </a:cubicBezTo>
                <a:cubicBezTo>
                  <a:pt x="1041" y="547"/>
                  <a:pt x="1043" y="548"/>
                  <a:pt x="1045" y="548"/>
                </a:cubicBezTo>
                <a:close/>
                <a:moveTo>
                  <a:pt x="1029" y="543"/>
                </a:moveTo>
                <a:cubicBezTo>
                  <a:pt x="1027" y="546"/>
                  <a:pt x="1023" y="547"/>
                  <a:pt x="1022" y="549"/>
                </a:cubicBezTo>
                <a:cubicBezTo>
                  <a:pt x="1017" y="548"/>
                  <a:pt x="1013" y="548"/>
                  <a:pt x="1010" y="549"/>
                </a:cubicBezTo>
                <a:cubicBezTo>
                  <a:pt x="1008" y="546"/>
                  <a:pt x="1009" y="541"/>
                  <a:pt x="1004" y="542"/>
                </a:cubicBezTo>
                <a:cubicBezTo>
                  <a:pt x="1009" y="538"/>
                  <a:pt x="1016" y="539"/>
                  <a:pt x="1025" y="538"/>
                </a:cubicBezTo>
                <a:cubicBezTo>
                  <a:pt x="1025" y="541"/>
                  <a:pt x="1027" y="543"/>
                  <a:pt x="1029" y="543"/>
                </a:cubicBezTo>
                <a:close/>
                <a:moveTo>
                  <a:pt x="991" y="536"/>
                </a:moveTo>
                <a:cubicBezTo>
                  <a:pt x="991" y="538"/>
                  <a:pt x="991" y="540"/>
                  <a:pt x="989" y="541"/>
                </a:cubicBezTo>
                <a:cubicBezTo>
                  <a:pt x="990" y="542"/>
                  <a:pt x="993" y="543"/>
                  <a:pt x="995" y="544"/>
                </a:cubicBezTo>
                <a:cubicBezTo>
                  <a:pt x="997" y="540"/>
                  <a:pt x="1000" y="544"/>
                  <a:pt x="1003" y="542"/>
                </a:cubicBezTo>
                <a:cubicBezTo>
                  <a:pt x="1002" y="543"/>
                  <a:pt x="1002" y="547"/>
                  <a:pt x="999" y="546"/>
                </a:cubicBezTo>
                <a:cubicBezTo>
                  <a:pt x="999" y="548"/>
                  <a:pt x="1000" y="548"/>
                  <a:pt x="1000" y="550"/>
                </a:cubicBezTo>
                <a:cubicBezTo>
                  <a:pt x="1004" y="551"/>
                  <a:pt x="1003" y="548"/>
                  <a:pt x="1006" y="548"/>
                </a:cubicBezTo>
                <a:cubicBezTo>
                  <a:pt x="1006" y="549"/>
                  <a:pt x="1007" y="549"/>
                  <a:pt x="1008" y="549"/>
                </a:cubicBezTo>
                <a:cubicBezTo>
                  <a:pt x="1007" y="555"/>
                  <a:pt x="1012" y="555"/>
                  <a:pt x="1013" y="558"/>
                </a:cubicBezTo>
                <a:cubicBezTo>
                  <a:pt x="1010" y="561"/>
                  <a:pt x="1002" y="560"/>
                  <a:pt x="1001" y="557"/>
                </a:cubicBezTo>
                <a:cubicBezTo>
                  <a:pt x="999" y="557"/>
                  <a:pt x="1000" y="559"/>
                  <a:pt x="999" y="559"/>
                </a:cubicBezTo>
                <a:cubicBezTo>
                  <a:pt x="996" y="559"/>
                  <a:pt x="996" y="558"/>
                  <a:pt x="996" y="556"/>
                </a:cubicBezTo>
                <a:cubicBezTo>
                  <a:pt x="1000" y="555"/>
                  <a:pt x="999" y="555"/>
                  <a:pt x="1002" y="556"/>
                </a:cubicBezTo>
                <a:cubicBezTo>
                  <a:pt x="1004" y="553"/>
                  <a:pt x="1000" y="554"/>
                  <a:pt x="1001" y="552"/>
                </a:cubicBezTo>
                <a:cubicBezTo>
                  <a:pt x="997" y="553"/>
                  <a:pt x="996" y="551"/>
                  <a:pt x="993" y="554"/>
                </a:cubicBezTo>
                <a:cubicBezTo>
                  <a:pt x="992" y="551"/>
                  <a:pt x="994" y="552"/>
                  <a:pt x="994" y="549"/>
                </a:cubicBezTo>
                <a:cubicBezTo>
                  <a:pt x="992" y="546"/>
                  <a:pt x="987" y="551"/>
                  <a:pt x="987" y="546"/>
                </a:cubicBezTo>
                <a:cubicBezTo>
                  <a:pt x="986" y="548"/>
                  <a:pt x="982" y="550"/>
                  <a:pt x="979" y="548"/>
                </a:cubicBezTo>
                <a:cubicBezTo>
                  <a:pt x="980" y="541"/>
                  <a:pt x="984" y="542"/>
                  <a:pt x="988" y="539"/>
                </a:cubicBezTo>
                <a:cubicBezTo>
                  <a:pt x="986" y="539"/>
                  <a:pt x="986" y="537"/>
                  <a:pt x="983" y="537"/>
                </a:cubicBezTo>
                <a:cubicBezTo>
                  <a:pt x="984" y="536"/>
                  <a:pt x="990" y="536"/>
                  <a:pt x="991" y="536"/>
                </a:cubicBezTo>
                <a:close/>
                <a:moveTo>
                  <a:pt x="984" y="534"/>
                </a:moveTo>
                <a:cubicBezTo>
                  <a:pt x="984" y="531"/>
                  <a:pt x="986" y="530"/>
                  <a:pt x="989" y="530"/>
                </a:cubicBezTo>
                <a:cubicBezTo>
                  <a:pt x="989" y="534"/>
                  <a:pt x="986" y="534"/>
                  <a:pt x="984" y="534"/>
                </a:cubicBezTo>
                <a:close/>
                <a:moveTo>
                  <a:pt x="1058" y="529"/>
                </a:moveTo>
                <a:cubicBezTo>
                  <a:pt x="1059" y="528"/>
                  <a:pt x="1060" y="526"/>
                  <a:pt x="1063" y="527"/>
                </a:cubicBezTo>
                <a:cubicBezTo>
                  <a:pt x="1064" y="528"/>
                  <a:pt x="1064" y="530"/>
                  <a:pt x="1066" y="531"/>
                </a:cubicBezTo>
                <a:cubicBezTo>
                  <a:pt x="1063" y="530"/>
                  <a:pt x="1059" y="532"/>
                  <a:pt x="1055" y="530"/>
                </a:cubicBezTo>
                <a:cubicBezTo>
                  <a:pt x="1054" y="528"/>
                  <a:pt x="1057" y="527"/>
                  <a:pt x="1055" y="527"/>
                </a:cubicBezTo>
                <a:cubicBezTo>
                  <a:pt x="1056" y="524"/>
                  <a:pt x="1058" y="528"/>
                  <a:pt x="1058" y="529"/>
                </a:cubicBezTo>
                <a:close/>
                <a:moveTo>
                  <a:pt x="979" y="518"/>
                </a:moveTo>
                <a:cubicBezTo>
                  <a:pt x="980" y="520"/>
                  <a:pt x="984" y="520"/>
                  <a:pt x="986" y="521"/>
                </a:cubicBezTo>
                <a:cubicBezTo>
                  <a:pt x="983" y="523"/>
                  <a:pt x="986" y="526"/>
                  <a:pt x="984" y="528"/>
                </a:cubicBezTo>
                <a:cubicBezTo>
                  <a:pt x="981" y="528"/>
                  <a:pt x="982" y="525"/>
                  <a:pt x="980" y="528"/>
                </a:cubicBezTo>
                <a:cubicBezTo>
                  <a:pt x="980" y="525"/>
                  <a:pt x="976" y="526"/>
                  <a:pt x="972" y="526"/>
                </a:cubicBezTo>
                <a:cubicBezTo>
                  <a:pt x="972" y="522"/>
                  <a:pt x="978" y="525"/>
                  <a:pt x="979" y="522"/>
                </a:cubicBezTo>
                <a:cubicBezTo>
                  <a:pt x="974" y="520"/>
                  <a:pt x="965" y="522"/>
                  <a:pt x="959" y="520"/>
                </a:cubicBezTo>
                <a:cubicBezTo>
                  <a:pt x="961" y="517"/>
                  <a:pt x="965" y="518"/>
                  <a:pt x="967" y="515"/>
                </a:cubicBezTo>
                <a:cubicBezTo>
                  <a:pt x="969" y="517"/>
                  <a:pt x="967" y="516"/>
                  <a:pt x="967" y="519"/>
                </a:cubicBezTo>
                <a:cubicBezTo>
                  <a:pt x="969" y="517"/>
                  <a:pt x="973" y="513"/>
                  <a:pt x="974" y="517"/>
                </a:cubicBezTo>
                <a:cubicBezTo>
                  <a:pt x="978" y="516"/>
                  <a:pt x="980" y="514"/>
                  <a:pt x="984" y="514"/>
                </a:cubicBezTo>
                <a:cubicBezTo>
                  <a:pt x="984" y="517"/>
                  <a:pt x="981" y="517"/>
                  <a:pt x="979" y="518"/>
                </a:cubicBezTo>
                <a:close/>
                <a:moveTo>
                  <a:pt x="735" y="504"/>
                </a:moveTo>
                <a:cubicBezTo>
                  <a:pt x="735" y="502"/>
                  <a:pt x="739" y="504"/>
                  <a:pt x="741" y="504"/>
                </a:cubicBezTo>
                <a:cubicBezTo>
                  <a:pt x="740" y="507"/>
                  <a:pt x="737" y="504"/>
                  <a:pt x="735" y="504"/>
                </a:cubicBezTo>
                <a:close/>
                <a:moveTo>
                  <a:pt x="81" y="476"/>
                </a:moveTo>
                <a:cubicBezTo>
                  <a:pt x="75" y="473"/>
                  <a:pt x="65" y="474"/>
                  <a:pt x="63" y="467"/>
                </a:cubicBezTo>
                <a:cubicBezTo>
                  <a:pt x="67" y="467"/>
                  <a:pt x="69" y="462"/>
                  <a:pt x="73" y="466"/>
                </a:cubicBezTo>
                <a:cubicBezTo>
                  <a:pt x="76" y="465"/>
                  <a:pt x="71" y="465"/>
                  <a:pt x="72" y="463"/>
                </a:cubicBezTo>
                <a:cubicBezTo>
                  <a:pt x="77" y="460"/>
                  <a:pt x="76" y="468"/>
                  <a:pt x="81" y="467"/>
                </a:cubicBezTo>
                <a:cubicBezTo>
                  <a:pt x="80" y="471"/>
                  <a:pt x="82" y="472"/>
                  <a:pt x="81" y="476"/>
                </a:cubicBezTo>
                <a:close/>
                <a:moveTo>
                  <a:pt x="1078" y="511"/>
                </a:moveTo>
                <a:cubicBezTo>
                  <a:pt x="1075" y="513"/>
                  <a:pt x="1073" y="511"/>
                  <a:pt x="1070" y="510"/>
                </a:cubicBezTo>
                <a:cubicBezTo>
                  <a:pt x="1071" y="509"/>
                  <a:pt x="1079" y="507"/>
                  <a:pt x="1078" y="511"/>
                </a:cubicBezTo>
                <a:close/>
                <a:moveTo>
                  <a:pt x="207" y="423"/>
                </a:moveTo>
                <a:cubicBezTo>
                  <a:pt x="208" y="420"/>
                  <a:pt x="212" y="423"/>
                  <a:pt x="212" y="425"/>
                </a:cubicBezTo>
                <a:cubicBezTo>
                  <a:pt x="208" y="426"/>
                  <a:pt x="210" y="423"/>
                  <a:pt x="207" y="423"/>
                </a:cubicBezTo>
                <a:close/>
                <a:moveTo>
                  <a:pt x="193" y="427"/>
                </a:moveTo>
                <a:cubicBezTo>
                  <a:pt x="192" y="428"/>
                  <a:pt x="194" y="428"/>
                  <a:pt x="194" y="428"/>
                </a:cubicBezTo>
                <a:cubicBezTo>
                  <a:pt x="194" y="431"/>
                  <a:pt x="191" y="431"/>
                  <a:pt x="188" y="431"/>
                </a:cubicBezTo>
                <a:cubicBezTo>
                  <a:pt x="190" y="430"/>
                  <a:pt x="189" y="427"/>
                  <a:pt x="193" y="427"/>
                </a:cubicBezTo>
                <a:close/>
                <a:moveTo>
                  <a:pt x="985" y="474"/>
                </a:moveTo>
                <a:cubicBezTo>
                  <a:pt x="985" y="470"/>
                  <a:pt x="985" y="470"/>
                  <a:pt x="985" y="470"/>
                </a:cubicBezTo>
                <a:cubicBezTo>
                  <a:pt x="988" y="469"/>
                  <a:pt x="990" y="471"/>
                  <a:pt x="990" y="473"/>
                </a:cubicBezTo>
                <a:cubicBezTo>
                  <a:pt x="989" y="474"/>
                  <a:pt x="987" y="474"/>
                  <a:pt x="985" y="474"/>
                </a:cubicBezTo>
                <a:close/>
                <a:moveTo>
                  <a:pt x="1005" y="472"/>
                </a:moveTo>
                <a:cubicBezTo>
                  <a:pt x="1008" y="471"/>
                  <a:pt x="1007" y="473"/>
                  <a:pt x="1009" y="473"/>
                </a:cubicBezTo>
                <a:cubicBezTo>
                  <a:pt x="1008" y="475"/>
                  <a:pt x="1006" y="475"/>
                  <a:pt x="1003" y="475"/>
                </a:cubicBezTo>
                <a:cubicBezTo>
                  <a:pt x="1003" y="473"/>
                  <a:pt x="1005" y="474"/>
                  <a:pt x="1005" y="472"/>
                </a:cubicBezTo>
                <a:close/>
                <a:moveTo>
                  <a:pt x="1018" y="478"/>
                </a:moveTo>
                <a:cubicBezTo>
                  <a:pt x="1015" y="475"/>
                  <a:pt x="1026" y="477"/>
                  <a:pt x="1022" y="480"/>
                </a:cubicBezTo>
                <a:cubicBezTo>
                  <a:pt x="1019" y="481"/>
                  <a:pt x="1020" y="475"/>
                  <a:pt x="1018" y="478"/>
                </a:cubicBezTo>
                <a:close/>
                <a:moveTo>
                  <a:pt x="196" y="438"/>
                </a:moveTo>
                <a:cubicBezTo>
                  <a:pt x="196" y="441"/>
                  <a:pt x="194" y="441"/>
                  <a:pt x="191" y="442"/>
                </a:cubicBezTo>
                <a:cubicBezTo>
                  <a:pt x="190" y="440"/>
                  <a:pt x="190" y="438"/>
                  <a:pt x="191" y="436"/>
                </a:cubicBezTo>
                <a:cubicBezTo>
                  <a:pt x="194" y="436"/>
                  <a:pt x="194" y="438"/>
                  <a:pt x="196" y="438"/>
                </a:cubicBezTo>
                <a:close/>
                <a:moveTo>
                  <a:pt x="89" y="431"/>
                </a:moveTo>
                <a:cubicBezTo>
                  <a:pt x="94" y="431"/>
                  <a:pt x="95" y="433"/>
                  <a:pt x="96" y="437"/>
                </a:cubicBezTo>
                <a:cubicBezTo>
                  <a:pt x="92" y="437"/>
                  <a:pt x="88" y="436"/>
                  <a:pt x="89" y="431"/>
                </a:cubicBezTo>
                <a:close/>
                <a:moveTo>
                  <a:pt x="766" y="477"/>
                </a:moveTo>
                <a:cubicBezTo>
                  <a:pt x="766" y="476"/>
                  <a:pt x="765" y="475"/>
                  <a:pt x="765" y="475"/>
                </a:cubicBezTo>
                <a:cubicBezTo>
                  <a:pt x="766" y="472"/>
                  <a:pt x="767" y="475"/>
                  <a:pt x="770" y="474"/>
                </a:cubicBezTo>
                <a:cubicBezTo>
                  <a:pt x="770" y="477"/>
                  <a:pt x="768" y="477"/>
                  <a:pt x="766" y="477"/>
                </a:cubicBezTo>
                <a:close/>
                <a:moveTo>
                  <a:pt x="980" y="488"/>
                </a:moveTo>
                <a:cubicBezTo>
                  <a:pt x="978" y="485"/>
                  <a:pt x="977" y="483"/>
                  <a:pt x="974" y="482"/>
                </a:cubicBezTo>
                <a:cubicBezTo>
                  <a:pt x="975" y="479"/>
                  <a:pt x="977" y="478"/>
                  <a:pt x="975" y="475"/>
                </a:cubicBezTo>
                <a:cubicBezTo>
                  <a:pt x="976" y="474"/>
                  <a:pt x="979" y="475"/>
                  <a:pt x="981" y="475"/>
                </a:cubicBezTo>
                <a:cubicBezTo>
                  <a:pt x="978" y="479"/>
                  <a:pt x="982" y="480"/>
                  <a:pt x="980" y="484"/>
                </a:cubicBezTo>
                <a:cubicBezTo>
                  <a:pt x="983" y="484"/>
                  <a:pt x="984" y="480"/>
                  <a:pt x="987" y="480"/>
                </a:cubicBezTo>
                <a:cubicBezTo>
                  <a:pt x="990" y="480"/>
                  <a:pt x="991" y="483"/>
                  <a:pt x="993" y="484"/>
                </a:cubicBezTo>
                <a:cubicBezTo>
                  <a:pt x="994" y="486"/>
                  <a:pt x="989" y="486"/>
                  <a:pt x="992" y="487"/>
                </a:cubicBezTo>
                <a:cubicBezTo>
                  <a:pt x="990" y="489"/>
                  <a:pt x="986" y="488"/>
                  <a:pt x="984" y="490"/>
                </a:cubicBezTo>
                <a:cubicBezTo>
                  <a:pt x="983" y="490"/>
                  <a:pt x="982" y="489"/>
                  <a:pt x="982" y="487"/>
                </a:cubicBezTo>
                <a:cubicBezTo>
                  <a:pt x="978" y="490"/>
                  <a:pt x="975" y="490"/>
                  <a:pt x="968" y="490"/>
                </a:cubicBezTo>
                <a:cubicBezTo>
                  <a:pt x="968" y="485"/>
                  <a:pt x="977" y="489"/>
                  <a:pt x="980" y="488"/>
                </a:cubicBezTo>
                <a:close/>
                <a:moveTo>
                  <a:pt x="930" y="492"/>
                </a:moveTo>
                <a:cubicBezTo>
                  <a:pt x="931" y="489"/>
                  <a:pt x="935" y="491"/>
                  <a:pt x="937" y="491"/>
                </a:cubicBezTo>
                <a:cubicBezTo>
                  <a:pt x="937" y="496"/>
                  <a:pt x="931" y="494"/>
                  <a:pt x="930" y="492"/>
                </a:cubicBezTo>
                <a:close/>
                <a:moveTo>
                  <a:pt x="1070" y="502"/>
                </a:moveTo>
                <a:cubicBezTo>
                  <a:pt x="1065" y="511"/>
                  <a:pt x="1061" y="503"/>
                  <a:pt x="1054" y="502"/>
                </a:cubicBezTo>
                <a:cubicBezTo>
                  <a:pt x="1056" y="499"/>
                  <a:pt x="1065" y="500"/>
                  <a:pt x="1070" y="502"/>
                </a:cubicBezTo>
                <a:close/>
                <a:moveTo>
                  <a:pt x="1031" y="493"/>
                </a:moveTo>
                <a:cubicBezTo>
                  <a:pt x="1035" y="491"/>
                  <a:pt x="1037" y="489"/>
                  <a:pt x="1041" y="494"/>
                </a:cubicBezTo>
                <a:cubicBezTo>
                  <a:pt x="1041" y="492"/>
                  <a:pt x="1047" y="489"/>
                  <a:pt x="1050" y="490"/>
                </a:cubicBezTo>
                <a:cubicBezTo>
                  <a:pt x="1049" y="494"/>
                  <a:pt x="1049" y="495"/>
                  <a:pt x="1050" y="498"/>
                </a:cubicBezTo>
                <a:cubicBezTo>
                  <a:pt x="1048" y="496"/>
                  <a:pt x="1041" y="500"/>
                  <a:pt x="1041" y="496"/>
                </a:cubicBezTo>
                <a:cubicBezTo>
                  <a:pt x="1038" y="501"/>
                  <a:pt x="1034" y="495"/>
                  <a:pt x="1031" y="496"/>
                </a:cubicBezTo>
                <a:cubicBezTo>
                  <a:pt x="1032" y="497"/>
                  <a:pt x="1033" y="497"/>
                  <a:pt x="1033" y="499"/>
                </a:cubicBezTo>
                <a:cubicBezTo>
                  <a:pt x="1030" y="496"/>
                  <a:pt x="1023" y="492"/>
                  <a:pt x="1018" y="496"/>
                </a:cubicBezTo>
                <a:cubicBezTo>
                  <a:pt x="1019" y="492"/>
                  <a:pt x="1012" y="491"/>
                  <a:pt x="1008" y="491"/>
                </a:cubicBezTo>
                <a:cubicBezTo>
                  <a:pt x="1013" y="487"/>
                  <a:pt x="1021" y="488"/>
                  <a:pt x="1028" y="487"/>
                </a:cubicBezTo>
                <a:cubicBezTo>
                  <a:pt x="1029" y="489"/>
                  <a:pt x="1030" y="491"/>
                  <a:pt x="1031" y="493"/>
                </a:cubicBezTo>
                <a:close/>
                <a:moveTo>
                  <a:pt x="1005" y="486"/>
                </a:moveTo>
                <a:cubicBezTo>
                  <a:pt x="1005" y="488"/>
                  <a:pt x="1004" y="489"/>
                  <a:pt x="1001" y="489"/>
                </a:cubicBezTo>
                <a:cubicBezTo>
                  <a:pt x="1001" y="486"/>
                  <a:pt x="1003" y="486"/>
                  <a:pt x="1005" y="486"/>
                </a:cubicBezTo>
                <a:close/>
                <a:moveTo>
                  <a:pt x="1032" y="464"/>
                </a:moveTo>
                <a:cubicBezTo>
                  <a:pt x="1033" y="465"/>
                  <a:pt x="1034" y="467"/>
                  <a:pt x="1036" y="467"/>
                </a:cubicBezTo>
                <a:cubicBezTo>
                  <a:pt x="1036" y="466"/>
                  <a:pt x="1037" y="464"/>
                  <a:pt x="1041" y="465"/>
                </a:cubicBezTo>
                <a:cubicBezTo>
                  <a:pt x="1041" y="466"/>
                  <a:pt x="1040" y="466"/>
                  <a:pt x="1040" y="467"/>
                </a:cubicBezTo>
                <a:cubicBezTo>
                  <a:pt x="1044" y="467"/>
                  <a:pt x="1045" y="470"/>
                  <a:pt x="1050" y="469"/>
                </a:cubicBezTo>
                <a:cubicBezTo>
                  <a:pt x="1049" y="471"/>
                  <a:pt x="1050" y="472"/>
                  <a:pt x="1050" y="473"/>
                </a:cubicBezTo>
                <a:cubicBezTo>
                  <a:pt x="1059" y="472"/>
                  <a:pt x="1061" y="475"/>
                  <a:pt x="1069" y="476"/>
                </a:cubicBezTo>
                <a:cubicBezTo>
                  <a:pt x="1069" y="481"/>
                  <a:pt x="1061" y="474"/>
                  <a:pt x="1060" y="479"/>
                </a:cubicBezTo>
                <a:cubicBezTo>
                  <a:pt x="1056" y="477"/>
                  <a:pt x="1049" y="480"/>
                  <a:pt x="1044" y="480"/>
                </a:cubicBezTo>
                <a:cubicBezTo>
                  <a:pt x="1044" y="478"/>
                  <a:pt x="1046" y="479"/>
                  <a:pt x="1046" y="478"/>
                </a:cubicBezTo>
                <a:cubicBezTo>
                  <a:pt x="1045" y="476"/>
                  <a:pt x="1040" y="477"/>
                  <a:pt x="1041" y="480"/>
                </a:cubicBezTo>
                <a:cubicBezTo>
                  <a:pt x="1037" y="476"/>
                  <a:pt x="1034" y="481"/>
                  <a:pt x="1036" y="485"/>
                </a:cubicBezTo>
                <a:cubicBezTo>
                  <a:pt x="1033" y="485"/>
                  <a:pt x="1031" y="486"/>
                  <a:pt x="1028" y="487"/>
                </a:cubicBezTo>
                <a:cubicBezTo>
                  <a:pt x="1029" y="481"/>
                  <a:pt x="1023" y="485"/>
                  <a:pt x="1021" y="484"/>
                </a:cubicBezTo>
                <a:cubicBezTo>
                  <a:pt x="1022" y="481"/>
                  <a:pt x="1025" y="483"/>
                  <a:pt x="1028" y="481"/>
                </a:cubicBezTo>
                <a:cubicBezTo>
                  <a:pt x="1029" y="479"/>
                  <a:pt x="1026" y="479"/>
                  <a:pt x="1023" y="479"/>
                </a:cubicBezTo>
                <a:cubicBezTo>
                  <a:pt x="1024" y="477"/>
                  <a:pt x="1028" y="479"/>
                  <a:pt x="1029" y="476"/>
                </a:cubicBezTo>
                <a:cubicBezTo>
                  <a:pt x="1032" y="476"/>
                  <a:pt x="1033" y="478"/>
                  <a:pt x="1036" y="479"/>
                </a:cubicBezTo>
                <a:cubicBezTo>
                  <a:pt x="1037" y="479"/>
                  <a:pt x="1036" y="476"/>
                  <a:pt x="1037" y="475"/>
                </a:cubicBezTo>
                <a:cubicBezTo>
                  <a:pt x="1044" y="475"/>
                  <a:pt x="1044" y="475"/>
                  <a:pt x="1044" y="475"/>
                </a:cubicBezTo>
                <a:cubicBezTo>
                  <a:pt x="1042" y="471"/>
                  <a:pt x="1031" y="475"/>
                  <a:pt x="1028" y="469"/>
                </a:cubicBezTo>
                <a:cubicBezTo>
                  <a:pt x="1022" y="470"/>
                  <a:pt x="1016" y="476"/>
                  <a:pt x="1010" y="474"/>
                </a:cubicBezTo>
                <a:cubicBezTo>
                  <a:pt x="1012" y="471"/>
                  <a:pt x="1017" y="467"/>
                  <a:pt x="1020" y="471"/>
                </a:cubicBezTo>
                <a:cubicBezTo>
                  <a:pt x="1020" y="471"/>
                  <a:pt x="1021" y="470"/>
                  <a:pt x="1021" y="469"/>
                </a:cubicBezTo>
                <a:cubicBezTo>
                  <a:pt x="1021" y="468"/>
                  <a:pt x="1018" y="469"/>
                  <a:pt x="1015" y="468"/>
                </a:cubicBezTo>
                <a:cubicBezTo>
                  <a:pt x="1016" y="467"/>
                  <a:pt x="1016" y="466"/>
                  <a:pt x="1016" y="465"/>
                </a:cubicBezTo>
                <a:cubicBezTo>
                  <a:pt x="1015" y="466"/>
                  <a:pt x="1008" y="467"/>
                  <a:pt x="1005" y="465"/>
                </a:cubicBezTo>
                <a:cubicBezTo>
                  <a:pt x="1003" y="468"/>
                  <a:pt x="999" y="469"/>
                  <a:pt x="996" y="471"/>
                </a:cubicBezTo>
                <a:cubicBezTo>
                  <a:pt x="994" y="471"/>
                  <a:pt x="994" y="469"/>
                  <a:pt x="995" y="467"/>
                </a:cubicBezTo>
                <a:cubicBezTo>
                  <a:pt x="996" y="466"/>
                  <a:pt x="997" y="466"/>
                  <a:pt x="999" y="466"/>
                </a:cubicBezTo>
                <a:cubicBezTo>
                  <a:pt x="1000" y="460"/>
                  <a:pt x="1007" y="459"/>
                  <a:pt x="1012" y="462"/>
                </a:cubicBezTo>
                <a:cubicBezTo>
                  <a:pt x="1020" y="461"/>
                  <a:pt x="1029" y="461"/>
                  <a:pt x="1034" y="461"/>
                </a:cubicBezTo>
                <a:cubicBezTo>
                  <a:pt x="1034" y="463"/>
                  <a:pt x="1032" y="463"/>
                  <a:pt x="1032" y="464"/>
                </a:cubicBezTo>
                <a:close/>
                <a:moveTo>
                  <a:pt x="961" y="424"/>
                </a:moveTo>
                <a:cubicBezTo>
                  <a:pt x="961" y="429"/>
                  <a:pt x="957" y="426"/>
                  <a:pt x="955" y="425"/>
                </a:cubicBezTo>
                <a:cubicBezTo>
                  <a:pt x="956" y="423"/>
                  <a:pt x="960" y="425"/>
                  <a:pt x="961" y="424"/>
                </a:cubicBezTo>
                <a:close/>
                <a:moveTo>
                  <a:pt x="158" y="393"/>
                </a:moveTo>
                <a:cubicBezTo>
                  <a:pt x="158" y="391"/>
                  <a:pt x="162" y="392"/>
                  <a:pt x="164" y="392"/>
                </a:cubicBezTo>
                <a:cubicBezTo>
                  <a:pt x="163" y="394"/>
                  <a:pt x="159" y="395"/>
                  <a:pt x="158" y="393"/>
                </a:cubicBezTo>
                <a:close/>
                <a:moveTo>
                  <a:pt x="166" y="396"/>
                </a:moveTo>
                <a:cubicBezTo>
                  <a:pt x="165" y="394"/>
                  <a:pt x="166" y="394"/>
                  <a:pt x="165" y="393"/>
                </a:cubicBezTo>
                <a:cubicBezTo>
                  <a:pt x="166" y="392"/>
                  <a:pt x="167" y="392"/>
                  <a:pt x="167" y="390"/>
                </a:cubicBezTo>
                <a:cubicBezTo>
                  <a:pt x="169" y="391"/>
                  <a:pt x="171" y="391"/>
                  <a:pt x="173" y="390"/>
                </a:cubicBezTo>
                <a:cubicBezTo>
                  <a:pt x="174" y="392"/>
                  <a:pt x="174" y="394"/>
                  <a:pt x="177" y="394"/>
                </a:cubicBezTo>
                <a:cubicBezTo>
                  <a:pt x="174" y="400"/>
                  <a:pt x="170" y="396"/>
                  <a:pt x="166" y="396"/>
                </a:cubicBezTo>
                <a:close/>
                <a:moveTo>
                  <a:pt x="284" y="407"/>
                </a:moveTo>
                <a:cubicBezTo>
                  <a:pt x="284" y="410"/>
                  <a:pt x="280" y="409"/>
                  <a:pt x="279" y="408"/>
                </a:cubicBezTo>
                <a:cubicBezTo>
                  <a:pt x="279" y="406"/>
                  <a:pt x="283" y="408"/>
                  <a:pt x="284" y="407"/>
                </a:cubicBezTo>
                <a:close/>
                <a:moveTo>
                  <a:pt x="326" y="410"/>
                </a:moveTo>
                <a:cubicBezTo>
                  <a:pt x="328" y="413"/>
                  <a:pt x="326" y="413"/>
                  <a:pt x="327" y="416"/>
                </a:cubicBezTo>
                <a:cubicBezTo>
                  <a:pt x="325" y="417"/>
                  <a:pt x="321" y="414"/>
                  <a:pt x="318" y="414"/>
                </a:cubicBezTo>
                <a:cubicBezTo>
                  <a:pt x="322" y="414"/>
                  <a:pt x="322" y="410"/>
                  <a:pt x="326" y="410"/>
                </a:cubicBezTo>
                <a:close/>
                <a:moveTo>
                  <a:pt x="134" y="414"/>
                </a:moveTo>
                <a:cubicBezTo>
                  <a:pt x="131" y="411"/>
                  <a:pt x="130" y="414"/>
                  <a:pt x="126" y="414"/>
                </a:cubicBezTo>
                <a:cubicBezTo>
                  <a:pt x="125" y="412"/>
                  <a:pt x="129" y="407"/>
                  <a:pt x="126" y="403"/>
                </a:cubicBezTo>
                <a:cubicBezTo>
                  <a:pt x="129" y="400"/>
                  <a:pt x="134" y="401"/>
                  <a:pt x="138" y="403"/>
                </a:cubicBezTo>
                <a:cubicBezTo>
                  <a:pt x="137" y="407"/>
                  <a:pt x="136" y="411"/>
                  <a:pt x="134" y="414"/>
                </a:cubicBezTo>
                <a:close/>
                <a:moveTo>
                  <a:pt x="266" y="413"/>
                </a:moveTo>
                <a:cubicBezTo>
                  <a:pt x="266" y="412"/>
                  <a:pt x="266" y="411"/>
                  <a:pt x="267" y="411"/>
                </a:cubicBezTo>
                <a:cubicBezTo>
                  <a:pt x="274" y="412"/>
                  <a:pt x="282" y="411"/>
                  <a:pt x="292" y="414"/>
                </a:cubicBezTo>
                <a:cubicBezTo>
                  <a:pt x="284" y="416"/>
                  <a:pt x="275" y="415"/>
                  <a:pt x="266" y="413"/>
                </a:cubicBezTo>
                <a:close/>
                <a:moveTo>
                  <a:pt x="398" y="418"/>
                </a:moveTo>
                <a:cubicBezTo>
                  <a:pt x="396" y="419"/>
                  <a:pt x="393" y="420"/>
                  <a:pt x="389" y="420"/>
                </a:cubicBezTo>
                <a:cubicBezTo>
                  <a:pt x="389" y="416"/>
                  <a:pt x="389" y="416"/>
                  <a:pt x="389" y="416"/>
                </a:cubicBezTo>
                <a:cubicBezTo>
                  <a:pt x="393" y="416"/>
                  <a:pt x="391" y="414"/>
                  <a:pt x="393" y="411"/>
                </a:cubicBezTo>
                <a:cubicBezTo>
                  <a:pt x="395" y="411"/>
                  <a:pt x="396" y="413"/>
                  <a:pt x="398" y="413"/>
                </a:cubicBezTo>
                <a:cubicBezTo>
                  <a:pt x="393" y="415"/>
                  <a:pt x="397" y="415"/>
                  <a:pt x="398" y="418"/>
                </a:cubicBezTo>
                <a:close/>
                <a:moveTo>
                  <a:pt x="469" y="417"/>
                </a:moveTo>
                <a:cubicBezTo>
                  <a:pt x="466" y="417"/>
                  <a:pt x="465" y="415"/>
                  <a:pt x="461" y="416"/>
                </a:cubicBezTo>
                <a:cubicBezTo>
                  <a:pt x="462" y="412"/>
                  <a:pt x="469" y="415"/>
                  <a:pt x="469" y="417"/>
                </a:cubicBezTo>
                <a:close/>
                <a:moveTo>
                  <a:pt x="403" y="411"/>
                </a:moveTo>
                <a:cubicBezTo>
                  <a:pt x="401" y="411"/>
                  <a:pt x="399" y="411"/>
                  <a:pt x="398" y="410"/>
                </a:cubicBezTo>
                <a:cubicBezTo>
                  <a:pt x="398" y="408"/>
                  <a:pt x="399" y="408"/>
                  <a:pt x="399" y="407"/>
                </a:cubicBezTo>
                <a:cubicBezTo>
                  <a:pt x="400" y="408"/>
                  <a:pt x="403" y="409"/>
                  <a:pt x="403" y="411"/>
                </a:cubicBezTo>
                <a:close/>
                <a:moveTo>
                  <a:pt x="424" y="409"/>
                </a:moveTo>
                <a:cubicBezTo>
                  <a:pt x="423" y="412"/>
                  <a:pt x="421" y="409"/>
                  <a:pt x="419" y="411"/>
                </a:cubicBezTo>
                <a:cubicBezTo>
                  <a:pt x="417" y="410"/>
                  <a:pt x="419" y="408"/>
                  <a:pt x="417" y="407"/>
                </a:cubicBezTo>
                <a:cubicBezTo>
                  <a:pt x="418" y="402"/>
                  <a:pt x="421" y="411"/>
                  <a:pt x="421" y="407"/>
                </a:cubicBezTo>
                <a:cubicBezTo>
                  <a:pt x="423" y="406"/>
                  <a:pt x="422" y="409"/>
                  <a:pt x="424" y="409"/>
                </a:cubicBezTo>
                <a:close/>
                <a:moveTo>
                  <a:pt x="1064" y="437"/>
                </a:moveTo>
                <a:cubicBezTo>
                  <a:pt x="1064" y="439"/>
                  <a:pt x="1062" y="439"/>
                  <a:pt x="1062" y="440"/>
                </a:cubicBezTo>
                <a:cubicBezTo>
                  <a:pt x="1061" y="440"/>
                  <a:pt x="1061" y="438"/>
                  <a:pt x="1061" y="436"/>
                </a:cubicBezTo>
                <a:lnTo>
                  <a:pt x="1064" y="437"/>
                </a:lnTo>
                <a:close/>
                <a:moveTo>
                  <a:pt x="953" y="430"/>
                </a:moveTo>
                <a:cubicBezTo>
                  <a:pt x="952" y="429"/>
                  <a:pt x="950" y="429"/>
                  <a:pt x="950" y="430"/>
                </a:cubicBezTo>
                <a:cubicBezTo>
                  <a:pt x="948" y="429"/>
                  <a:pt x="950" y="426"/>
                  <a:pt x="952" y="427"/>
                </a:cubicBezTo>
                <a:cubicBezTo>
                  <a:pt x="952" y="428"/>
                  <a:pt x="953" y="428"/>
                  <a:pt x="953" y="430"/>
                </a:cubicBezTo>
                <a:close/>
                <a:moveTo>
                  <a:pt x="1069" y="433"/>
                </a:moveTo>
                <a:cubicBezTo>
                  <a:pt x="1070" y="432"/>
                  <a:pt x="1070" y="431"/>
                  <a:pt x="1069" y="430"/>
                </a:cubicBezTo>
                <a:cubicBezTo>
                  <a:pt x="1070" y="428"/>
                  <a:pt x="1074" y="430"/>
                  <a:pt x="1074" y="427"/>
                </a:cubicBezTo>
                <a:cubicBezTo>
                  <a:pt x="1077" y="429"/>
                  <a:pt x="1072" y="434"/>
                  <a:pt x="1069" y="433"/>
                </a:cubicBezTo>
                <a:close/>
                <a:moveTo>
                  <a:pt x="1218" y="368"/>
                </a:moveTo>
                <a:cubicBezTo>
                  <a:pt x="1218" y="365"/>
                  <a:pt x="1221" y="366"/>
                  <a:pt x="1222" y="365"/>
                </a:cubicBezTo>
                <a:cubicBezTo>
                  <a:pt x="1223" y="362"/>
                  <a:pt x="1220" y="367"/>
                  <a:pt x="1220" y="364"/>
                </a:cubicBezTo>
                <a:cubicBezTo>
                  <a:pt x="1221" y="362"/>
                  <a:pt x="1224" y="363"/>
                  <a:pt x="1227" y="361"/>
                </a:cubicBezTo>
                <a:cubicBezTo>
                  <a:pt x="1226" y="366"/>
                  <a:pt x="1226" y="372"/>
                  <a:pt x="1218" y="368"/>
                </a:cubicBezTo>
                <a:close/>
                <a:moveTo>
                  <a:pt x="1176" y="394"/>
                </a:moveTo>
                <a:cubicBezTo>
                  <a:pt x="1172" y="394"/>
                  <a:pt x="1172" y="394"/>
                  <a:pt x="1172" y="394"/>
                </a:cubicBezTo>
                <a:cubicBezTo>
                  <a:pt x="1172" y="392"/>
                  <a:pt x="1173" y="392"/>
                  <a:pt x="1173" y="391"/>
                </a:cubicBezTo>
                <a:cubicBezTo>
                  <a:pt x="1174" y="392"/>
                  <a:pt x="1177" y="392"/>
                  <a:pt x="1176" y="394"/>
                </a:cubicBezTo>
                <a:close/>
                <a:moveTo>
                  <a:pt x="1162" y="393"/>
                </a:moveTo>
                <a:cubicBezTo>
                  <a:pt x="1163" y="390"/>
                  <a:pt x="1165" y="387"/>
                  <a:pt x="1170" y="388"/>
                </a:cubicBezTo>
                <a:cubicBezTo>
                  <a:pt x="1169" y="389"/>
                  <a:pt x="1163" y="391"/>
                  <a:pt x="1168" y="392"/>
                </a:cubicBezTo>
                <a:cubicBezTo>
                  <a:pt x="1168" y="394"/>
                  <a:pt x="1163" y="395"/>
                  <a:pt x="1162" y="393"/>
                </a:cubicBezTo>
                <a:close/>
                <a:moveTo>
                  <a:pt x="1074" y="419"/>
                </a:moveTo>
                <a:cubicBezTo>
                  <a:pt x="1077" y="418"/>
                  <a:pt x="1081" y="418"/>
                  <a:pt x="1085" y="418"/>
                </a:cubicBezTo>
                <a:cubicBezTo>
                  <a:pt x="1085" y="420"/>
                  <a:pt x="1080" y="422"/>
                  <a:pt x="1082" y="424"/>
                </a:cubicBezTo>
                <a:cubicBezTo>
                  <a:pt x="1080" y="425"/>
                  <a:pt x="1074" y="425"/>
                  <a:pt x="1074" y="419"/>
                </a:cubicBezTo>
                <a:close/>
                <a:moveTo>
                  <a:pt x="1115" y="422"/>
                </a:moveTo>
                <a:cubicBezTo>
                  <a:pt x="1114" y="424"/>
                  <a:pt x="1112" y="425"/>
                  <a:pt x="1109" y="424"/>
                </a:cubicBezTo>
                <a:cubicBezTo>
                  <a:pt x="1111" y="423"/>
                  <a:pt x="1112" y="419"/>
                  <a:pt x="1115" y="422"/>
                </a:cubicBezTo>
                <a:close/>
                <a:moveTo>
                  <a:pt x="1104" y="415"/>
                </a:moveTo>
                <a:cubicBezTo>
                  <a:pt x="1103" y="416"/>
                  <a:pt x="1103" y="417"/>
                  <a:pt x="1105" y="417"/>
                </a:cubicBezTo>
                <a:cubicBezTo>
                  <a:pt x="1103" y="419"/>
                  <a:pt x="1105" y="421"/>
                  <a:pt x="1102" y="423"/>
                </a:cubicBezTo>
                <a:cubicBezTo>
                  <a:pt x="1103" y="425"/>
                  <a:pt x="1105" y="422"/>
                  <a:pt x="1107" y="423"/>
                </a:cubicBezTo>
                <a:cubicBezTo>
                  <a:pt x="1103" y="427"/>
                  <a:pt x="1100" y="423"/>
                  <a:pt x="1097" y="425"/>
                </a:cubicBezTo>
                <a:cubicBezTo>
                  <a:pt x="1095" y="425"/>
                  <a:pt x="1098" y="424"/>
                  <a:pt x="1097" y="422"/>
                </a:cubicBezTo>
                <a:cubicBezTo>
                  <a:pt x="1099" y="424"/>
                  <a:pt x="1099" y="420"/>
                  <a:pt x="1102" y="421"/>
                </a:cubicBezTo>
                <a:cubicBezTo>
                  <a:pt x="1101" y="419"/>
                  <a:pt x="1098" y="419"/>
                  <a:pt x="1098" y="415"/>
                </a:cubicBezTo>
                <a:lnTo>
                  <a:pt x="1104" y="415"/>
                </a:lnTo>
                <a:close/>
                <a:moveTo>
                  <a:pt x="1119" y="412"/>
                </a:moveTo>
                <a:cubicBezTo>
                  <a:pt x="1118" y="413"/>
                  <a:pt x="1117" y="414"/>
                  <a:pt x="1115" y="414"/>
                </a:cubicBezTo>
                <a:cubicBezTo>
                  <a:pt x="1115" y="412"/>
                  <a:pt x="1115" y="412"/>
                  <a:pt x="1115" y="412"/>
                </a:cubicBezTo>
                <a:lnTo>
                  <a:pt x="1119" y="412"/>
                </a:lnTo>
                <a:close/>
                <a:moveTo>
                  <a:pt x="1114" y="405"/>
                </a:moveTo>
                <a:cubicBezTo>
                  <a:pt x="1115" y="407"/>
                  <a:pt x="1117" y="407"/>
                  <a:pt x="1117" y="410"/>
                </a:cubicBezTo>
                <a:cubicBezTo>
                  <a:pt x="1113" y="411"/>
                  <a:pt x="1110" y="410"/>
                  <a:pt x="1106" y="408"/>
                </a:cubicBezTo>
                <a:cubicBezTo>
                  <a:pt x="1107" y="405"/>
                  <a:pt x="1113" y="408"/>
                  <a:pt x="1114" y="405"/>
                </a:cubicBezTo>
                <a:close/>
                <a:moveTo>
                  <a:pt x="1069" y="406"/>
                </a:moveTo>
                <a:cubicBezTo>
                  <a:pt x="1068" y="407"/>
                  <a:pt x="1067" y="407"/>
                  <a:pt x="1067" y="408"/>
                </a:cubicBezTo>
                <a:cubicBezTo>
                  <a:pt x="1073" y="409"/>
                  <a:pt x="1073" y="409"/>
                  <a:pt x="1073" y="409"/>
                </a:cubicBezTo>
                <a:cubicBezTo>
                  <a:pt x="1071" y="415"/>
                  <a:pt x="1063" y="421"/>
                  <a:pt x="1058" y="414"/>
                </a:cubicBezTo>
                <a:cubicBezTo>
                  <a:pt x="1063" y="413"/>
                  <a:pt x="1063" y="407"/>
                  <a:pt x="1069" y="406"/>
                </a:cubicBezTo>
                <a:close/>
                <a:moveTo>
                  <a:pt x="228" y="357"/>
                </a:moveTo>
                <a:cubicBezTo>
                  <a:pt x="228" y="359"/>
                  <a:pt x="227" y="361"/>
                  <a:pt x="226" y="362"/>
                </a:cubicBezTo>
                <a:cubicBezTo>
                  <a:pt x="223" y="362"/>
                  <a:pt x="219" y="361"/>
                  <a:pt x="221" y="359"/>
                </a:cubicBezTo>
                <a:cubicBezTo>
                  <a:pt x="219" y="359"/>
                  <a:pt x="216" y="359"/>
                  <a:pt x="216" y="356"/>
                </a:cubicBezTo>
                <a:cubicBezTo>
                  <a:pt x="219" y="353"/>
                  <a:pt x="223" y="356"/>
                  <a:pt x="228" y="357"/>
                </a:cubicBezTo>
                <a:close/>
                <a:moveTo>
                  <a:pt x="1054" y="388"/>
                </a:moveTo>
                <a:cubicBezTo>
                  <a:pt x="1054" y="389"/>
                  <a:pt x="1053" y="392"/>
                  <a:pt x="1055" y="392"/>
                </a:cubicBezTo>
                <a:cubicBezTo>
                  <a:pt x="1053" y="397"/>
                  <a:pt x="1048" y="393"/>
                  <a:pt x="1046" y="396"/>
                </a:cubicBezTo>
                <a:cubicBezTo>
                  <a:pt x="1044" y="393"/>
                  <a:pt x="1051" y="392"/>
                  <a:pt x="1050" y="387"/>
                </a:cubicBezTo>
                <a:cubicBezTo>
                  <a:pt x="1052" y="386"/>
                  <a:pt x="1051" y="388"/>
                  <a:pt x="1054" y="388"/>
                </a:cubicBezTo>
                <a:close/>
                <a:moveTo>
                  <a:pt x="1090" y="374"/>
                </a:moveTo>
                <a:cubicBezTo>
                  <a:pt x="1090" y="375"/>
                  <a:pt x="1088" y="375"/>
                  <a:pt x="1087" y="375"/>
                </a:cubicBezTo>
                <a:cubicBezTo>
                  <a:pt x="1087" y="376"/>
                  <a:pt x="1088" y="375"/>
                  <a:pt x="1089" y="376"/>
                </a:cubicBezTo>
                <a:cubicBezTo>
                  <a:pt x="1088" y="379"/>
                  <a:pt x="1085" y="376"/>
                  <a:pt x="1084" y="375"/>
                </a:cubicBezTo>
                <a:cubicBezTo>
                  <a:pt x="1084" y="373"/>
                  <a:pt x="1088" y="374"/>
                  <a:pt x="1090" y="374"/>
                </a:cubicBezTo>
                <a:close/>
                <a:moveTo>
                  <a:pt x="1077" y="366"/>
                </a:moveTo>
                <a:cubicBezTo>
                  <a:pt x="1077" y="368"/>
                  <a:pt x="1076" y="370"/>
                  <a:pt x="1074" y="371"/>
                </a:cubicBezTo>
                <a:cubicBezTo>
                  <a:pt x="1074" y="369"/>
                  <a:pt x="1074" y="368"/>
                  <a:pt x="1074" y="366"/>
                </a:cubicBezTo>
                <a:lnTo>
                  <a:pt x="1077" y="366"/>
                </a:lnTo>
                <a:close/>
                <a:moveTo>
                  <a:pt x="137" y="320"/>
                </a:moveTo>
                <a:cubicBezTo>
                  <a:pt x="135" y="323"/>
                  <a:pt x="133" y="321"/>
                  <a:pt x="130" y="320"/>
                </a:cubicBezTo>
                <a:cubicBezTo>
                  <a:pt x="131" y="317"/>
                  <a:pt x="134" y="320"/>
                  <a:pt x="137" y="320"/>
                </a:cubicBezTo>
                <a:close/>
                <a:moveTo>
                  <a:pt x="126" y="321"/>
                </a:moveTo>
                <a:cubicBezTo>
                  <a:pt x="124" y="319"/>
                  <a:pt x="122" y="322"/>
                  <a:pt x="120" y="320"/>
                </a:cubicBezTo>
                <a:cubicBezTo>
                  <a:pt x="120" y="317"/>
                  <a:pt x="120" y="317"/>
                  <a:pt x="120" y="317"/>
                </a:cubicBezTo>
                <a:cubicBezTo>
                  <a:pt x="124" y="317"/>
                  <a:pt x="126" y="318"/>
                  <a:pt x="126" y="321"/>
                </a:cubicBezTo>
                <a:close/>
                <a:moveTo>
                  <a:pt x="174" y="310"/>
                </a:moveTo>
                <a:cubicBezTo>
                  <a:pt x="172" y="311"/>
                  <a:pt x="169" y="312"/>
                  <a:pt x="169" y="315"/>
                </a:cubicBezTo>
                <a:cubicBezTo>
                  <a:pt x="167" y="316"/>
                  <a:pt x="166" y="315"/>
                  <a:pt x="165" y="314"/>
                </a:cubicBezTo>
                <a:cubicBezTo>
                  <a:pt x="166" y="312"/>
                  <a:pt x="166" y="311"/>
                  <a:pt x="167" y="308"/>
                </a:cubicBezTo>
                <a:cubicBezTo>
                  <a:pt x="170" y="308"/>
                  <a:pt x="172" y="307"/>
                  <a:pt x="174" y="310"/>
                </a:cubicBezTo>
                <a:close/>
                <a:moveTo>
                  <a:pt x="1145" y="347"/>
                </a:moveTo>
                <a:cubicBezTo>
                  <a:pt x="1145" y="351"/>
                  <a:pt x="1143" y="350"/>
                  <a:pt x="1140" y="349"/>
                </a:cubicBezTo>
                <a:cubicBezTo>
                  <a:pt x="1140" y="346"/>
                  <a:pt x="1143" y="348"/>
                  <a:pt x="1145" y="347"/>
                </a:cubicBezTo>
                <a:close/>
                <a:moveTo>
                  <a:pt x="1137" y="347"/>
                </a:moveTo>
                <a:cubicBezTo>
                  <a:pt x="1137" y="349"/>
                  <a:pt x="1135" y="351"/>
                  <a:pt x="1133" y="350"/>
                </a:cubicBezTo>
                <a:cubicBezTo>
                  <a:pt x="1133" y="349"/>
                  <a:pt x="1135" y="349"/>
                  <a:pt x="1135" y="346"/>
                </a:cubicBezTo>
                <a:cubicBezTo>
                  <a:pt x="1135" y="347"/>
                  <a:pt x="1136" y="347"/>
                  <a:pt x="1137" y="347"/>
                </a:cubicBezTo>
                <a:close/>
                <a:moveTo>
                  <a:pt x="1131" y="336"/>
                </a:moveTo>
                <a:cubicBezTo>
                  <a:pt x="1130" y="337"/>
                  <a:pt x="1129" y="339"/>
                  <a:pt x="1126" y="339"/>
                </a:cubicBezTo>
                <a:cubicBezTo>
                  <a:pt x="1128" y="337"/>
                  <a:pt x="1125" y="336"/>
                  <a:pt x="1127" y="334"/>
                </a:cubicBezTo>
                <a:cubicBezTo>
                  <a:pt x="1129" y="334"/>
                  <a:pt x="1129" y="336"/>
                  <a:pt x="1131" y="336"/>
                </a:cubicBezTo>
                <a:close/>
                <a:moveTo>
                  <a:pt x="1153" y="325"/>
                </a:moveTo>
                <a:cubicBezTo>
                  <a:pt x="1153" y="329"/>
                  <a:pt x="1152" y="330"/>
                  <a:pt x="1149" y="330"/>
                </a:cubicBezTo>
                <a:cubicBezTo>
                  <a:pt x="1147" y="328"/>
                  <a:pt x="1149" y="324"/>
                  <a:pt x="1153" y="325"/>
                </a:cubicBezTo>
                <a:close/>
                <a:moveTo>
                  <a:pt x="1076" y="312"/>
                </a:moveTo>
                <a:cubicBezTo>
                  <a:pt x="1076" y="311"/>
                  <a:pt x="1077" y="310"/>
                  <a:pt x="1078" y="309"/>
                </a:cubicBezTo>
                <a:cubicBezTo>
                  <a:pt x="1081" y="309"/>
                  <a:pt x="1081" y="311"/>
                  <a:pt x="1084" y="310"/>
                </a:cubicBezTo>
                <a:cubicBezTo>
                  <a:pt x="1085" y="310"/>
                  <a:pt x="1084" y="311"/>
                  <a:pt x="1083" y="311"/>
                </a:cubicBezTo>
                <a:cubicBezTo>
                  <a:pt x="1081" y="311"/>
                  <a:pt x="1081" y="313"/>
                  <a:pt x="1081" y="315"/>
                </a:cubicBezTo>
                <a:cubicBezTo>
                  <a:pt x="1078" y="315"/>
                  <a:pt x="1078" y="312"/>
                  <a:pt x="1076" y="312"/>
                </a:cubicBezTo>
                <a:close/>
                <a:moveTo>
                  <a:pt x="1031" y="319"/>
                </a:moveTo>
                <a:cubicBezTo>
                  <a:pt x="1036" y="317"/>
                  <a:pt x="1038" y="317"/>
                  <a:pt x="1046" y="316"/>
                </a:cubicBezTo>
                <a:cubicBezTo>
                  <a:pt x="1042" y="318"/>
                  <a:pt x="1036" y="322"/>
                  <a:pt x="1031" y="319"/>
                </a:cubicBezTo>
                <a:close/>
                <a:moveTo>
                  <a:pt x="1047" y="295"/>
                </a:moveTo>
                <a:cubicBezTo>
                  <a:pt x="1048" y="299"/>
                  <a:pt x="1045" y="299"/>
                  <a:pt x="1044" y="302"/>
                </a:cubicBezTo>
                <a:cubicBezTo>
                  <a:pt x="1042" y="301"/>
                  <a:pt x="1041" y="300"/>
                  <a:pt x="1038" y="301"/>
                </a:cubicBezTo>
                <a:cubicBezTo>
                  <a:pt x="1038" y="296"/>
                  <a:pt x="1048" y="297"/>
                  <a:pt x="1043" y="294"/>
                </a:cubicBezTo>
                <a:cubicBezTo>
                  <a:pt x="1044" y="292"/>
                  <a:pt x="1047" y="294"/>
                  <a:pt x="1047" y="295"/>
                </a:cubicBezTo>
                <a:close/>
                <a:moveTo>
                  <a:pt x="858" y="232"/>
                </a:moveTo>
                <a:cubicBezTo>
                  <a:pt x="855" y="234"/>
                  <a:pt x="852" y="233"/>
                  <a:pt x="850" y="232"/>
                </a:cubicBezTo>
                <a:cubicBezTo>
                  <a:pt x="851" y="228"/>
                  <a:pt x="858" y="227"/>
                  <a:pt x="858" y="232"/>
                </a:cubicBezTo>
                <a:close/>
                <a:moveTo>
                  <a:pt x="935" y="207"/>
                </a:moveTo>
                <a:cubicBezTo>
                  <a:pt x="934" y="208"/>
                  <a:pt x="929" y="207"/>
                  <a:pt x="927" y="207"/>
                </a:cubicBezTo>
                <a:cubicBezTo>
                  <a:pt x="929" y="206"/>
                  <a:pt x="933" y="205"/>
                  <a:pt x="935" y="207"/>
                </a:cubicBezTo>
                <a:close/>
                <a:moveTo>
                  <a:pt x="997" y="202"/>
                </a:moveTo>
                <a:cubicBezTo>
                  <a:pt x="994" y="201"/>
                  <a:pt x="994" y="202"/>
                  <a:pt x="991" y="202"/>
                </a:cubicBezTo>
                <a:cubicBezTo>
                  <a:pt x="990" y="199"/>
                  <a:pt x="998" y="199"/>
                  <a:pt x="997" y="202"/>
                </a:cubicBezTo>
                <a:close/>
                <a:moveTo>
                  <a:pt x="895" y="116"/>
                </a:moveTo>
                <a:cubicBezTo>
                  <a:pt x="894" y="114"/>
                  <a:pt x="898" y="116"/>
                  <a:pt x="900" y="115"/>
                </a:cubicBezTo>
                <a:cubicBezTo>
                  <a:pt x="900" y="120"/>
                  <a:pt x="898" y="116"/>
                  <a:pt x="895" y="116"/>
                </a:cubicBezTo>
                <a:close/>
                <a:moveTo>
                  <a:pt x="888" y="119"/>
                </a:moveTo>
                <a:cubicBezTo>
                  <a:pt x="888" y="118"/>
                  <a:pt x="888" y="118"/>
                  <a:pt x="889" y="118"/>
                </a:cubicBezTo>
                <a:cubicBezTo>
                  <a:pt x="890" y="118"/>
                  <a:pt x="889" y="117"/>
                  <a:pt x="889" y="117"/>
                </a:cubicBezTo>
                <a:cubicBezTo>
                  <a:pt x="890" y="115"/>
                  <a:pt x="894" y="116"/>
                  <a:pt x="893" y="119"/>
                </a:cubicBezTo>
                <a:cubicBezTo>
                  <a:pt x="891" y="121"/>
                  <a:pt x="891" y="118"/>
                  <a:pt x="888" y="119"/>
                </a:cubicBezTo>
                <a:close/>
                <a:moveTo>
                  <a:pt x="916" y="122"/>
                </a:moveTo>
                <a:cubicBezTo>
                  <a:pt x="915" y="117"/>
                  <a:pt x="920" y="117"/>
                  <a:pt x="922" y="120"/>
                </a:cubicBezTo>
                <a:cubicBezTo>
                  <a:pt x="924" y="119"/>
                  <a:pt x="921" y="118"/>
                  <a:pt x="922" y="116"/>
                </a:cubicBezTo>
                <a:cubicBezTo>
                  <a:pt x="924" y="116"/>
                  <a:pt x="926" y="116"/>
                  <a:pt x="927" y="117"/>
                </a:cubicBezTo>
                <a:cubicBezTo>
                  <a:pt x="927" y="121"/>
                  <a:pt x="927" y="121"/>
                  <a:pt x="927" y="121"/>
                </a:cubicBezTo>
                <a:cubicBezTo>
                  <a:pt x="922" y="123"/>
                  <a:pt x="921" y="124"/>
                  <a:pt x="916" y="122"/>
                </a:cubicBezTo>
                <a:close/>
                <a:moveTo>
                  <a:pt x="883" y="126"/>
                </a:moveTo>
                <a:cubicBezTo>
                  <a:pt x="882" y="127"/>
                  <a:pt x="879" y="125"/>
                  <a:pt x="879" y="127"/>
                </a:cubicBezTo>
                <a:cubicBezTo>
                  <a:pt x="876" y="126"/>
                  <a:pt x="884" y="122"/>
                  <a:pt x="883" y="126"/>
                </a:cubicBezTo>
                <a:close/>
                <a:moveTo>
                  <a:pt x="874" y="130"/>
                </a:moveTo>
                <a:cubicBezTo>
                  <a:pt x="877" y="127"/>
                  <a:pt x="881" y="129"/>
                  <a:pt x="885" y="129"/>
                </a:cubicBezTo>
                <a:cubicBezTo>
                  <a:pt x="884" y="131"/>
                  <a:pt x="880" y="130"/>
                  <a:pt x="879" y="133"/>
                </a:cubicBezTo>
                <a:cubicBezTo>
                  <a:pt x="877" y="132"/>
                  <a:pt x="877" y="129"/>
                  <a:pt x="874" y="130"/>
                </a:cubicBezTo>
                <a:close/>
                <a:moveTo>
                  <a:pt x="916" y="138"/>
                </a:moveTo>
                <a:cubicBezTo>
                  <a:pt x="913" y="140"/>
                  <a:pt x="910" y="140"/>
                  <a:pt x="903" y="140"/>
                </a:cubicBezTo>
                <a:cubicBezTo>
                  <a:pt x="905" y="137"/>
                  <a:pt x="910" y="139"/>
                  <a:pt x="916" y="138"/>
                </a:cubicBezTo>
                <a:close/>
                <a:moveTo>
                  <a:pt x="731" y="116"/>
                </a:moveTo>
                <a:cubicBezTo>
                  <a:pt x="727" y="113"/>
                  <a:pt x="739" y="112"/>
                  <a:pt x="737" y="116"/>
                </a:cubicBezTo>
                <a:cubicBezTo>
                  <a:pt x="734" y="119"/>
                  <a:pt x="733" y="114"/>
                  <a:pt x="731" y="116"/>
                </a:cubicBezTo>
                <a:close/>
                <a:moveTo>
                  <a:pt x="710" y="116"/>
                </a:moveTo>
                <a:cubicBezTo>
                  <a:pt x="710" y="114"/>
                  <a:pt x="714" y="116"/>
                  <a:pt x="715" y="115"/>
                </a:cubicBezTo>
                <a:cubicBezTo>
                  <a:pt x="714" y="117"/>
                  <a:pt x="713" y="118"/>
                  <a:pt x="711" y="118"/>
                </a:cubicBezTo>
                <a:cubicBezTo>
                  <a:pt x="711" y="117"/>
                  <a:pt x="714" y="116"/>
                  <a:pt x="710" y="116"/>
                </a:cubicBezTo>
                <a:close/>
                <a:moveTo>
                  <a:pt x="644" y="123"/>
                </a:moveTo>
                <a:cubicBezTo>
                  <a:pt x="645" y="120"/>
                  <a:pt x="647" y="124"/>
                  <a:pt x="649" y="124"/>
                </a:cubicBezTo>
                <a:cubicBezTo>
                  <a:pt x="648" y="127"/>
                  <a:pt x="644" y="125"/>
                  <a:pt x="644" y="123"/>
                </a:cubicBezTo>
                <a:close/>
                <a:moveTo>
                  <a:pt x="811" y="156"/>
                </a:moveTo>
                <a:cubicBezTo>
                  <a:pt x="808" y="155"/>
                  <a:pt x="809" y="155"/>
                  <a:pt x="806" y="154"/>
                </a:cubicBezTo>
                <a:cubicBezTo>
                  <a:pt x="807" y="151"/>
                  <a:pt x="811" y="153"/>
                  <a:pt x="814" y="152"/>
                </a:cubicBezTo>
                <a:cubicBezTo>
                  <a:pt x="813" y="154"/>
                  <a:pt x="813" y="156"/>
                  <a:pt x="811" y="156"/>
                </a:cubicBezTo>
                <a:close/>
                <a:moveTo>
                  <a:pt x="610" y="143"/>
                </a:moveTo>
                <a:cubicBezTo>
                  <a:pt x="610" y="139"/>
                  <a:pt x="610" y="139"/>
                  <a:pt x="610" y="139"/>
                </a:cubicBezTo>
                <a:cubicBezTo>
                  <a:pt x="613" y="139"/>
                  <a:pt x="613" y="139"/>
                  <a:pt x="613" y="139"/>
                </a:cubicBezTo>
                <a:cubicBezTo>
                  <a:pt x="614" y="142"/>
                  <a:pt x="613" y="143"/>
                  <a:pt x="610" y="143"/>
                </a:cubicBezTo>
                <a:close/>
                <a:moveTo>
                  <a:pt x="619" y="140"/>
                </a:moveTo>
                <a:cubicBezTo>
                  <a:pt x="622" y="140"/>
                  <a:pt x="622" y="140"/>
                  <a:pt x="622" y="140"/>
                </a:cubicBezTo>
                <a:cubicBezTo>
                  <a:pt x="622" y="143"/>
                  <a:pt x="622" y="143"/>
                  <a:pt x="622" y="143"/>
                </a:cubicBezTo>
                <a:cubicBezTo>
                  <a:pt x="621" y="143"/>
                  <a:pt x="621" y="142"/>
                  <a:pt x="619" y="142"/>
                </a:cubicBezTo>
                <a:lnTo>
                  <a:pt x="619" y="140"/>
                </a:lnTo>
                <a:close/>
                <a:moveTo>
                  <a:pt x="629" y="146"/>
                </a:moveTo>
                <a:cubicBezTo>
                  <a:pt x="627" y="146"/>
                  <a:pt x="625" y="146"/>
                  <a:pt x="624" y="145"/>
                </a:cubicBezTo>
                <a:cubicBezTo>
                  <a:pt x="625" y="143"/>
                  <a:pt x="630" y="143"/>
                  <a:pt x="629" y="146"/>
                </a:cubicBezTo>
                <a:close/>
                <a:moveTo>
                  <a:pt x="866" y="153"/>
                </a:moveTo>
                <a:cubicBezTo>
                  <a:pt x="866" y="156"/>
                  <a:pt x="863" y="157"/>
                  <a:pt x="859" y="156"/>
                </a:cubicBezTo>
                <a:cubicBezTo>
                  <a:pt x="859" y="153"/>
                  <a:pt x="859" y="153"/>
                  <a:pt x="859" y="153"/>
                </a:cubicBezTo>
                <a:cubicBezTo>
                  <a:pt x="862" y="154"/>
                  <a:pt x="863" y="152"/>
                  <a:pt x="866" y="153"/>
                </a:cubicBezTo>
                <a:close/>
                <a:moveTo>
                  <a:pt x="956" y="148"/>
                </a:moveTo>
                <a:cubicBezTo>
                  <a:pt x="956" y="151"/>
                  <a:pt x="953" y="149"/>
                  <a:pt x="950" y="149"/>
                </a:cubicBezTo>
                <a:cubicBezTo>
                  <a:pt x="951" y="146"/>
                  <a:pt x="954" y="148"/>
                  <a:pt x="956" y="148"/>
                </a:cubicBezTo>
                <a:close/>
                <a:moveTo>
                  <a:pt x="801" y="139"/>
                </a:moveTo>
                <a:cubicBezTo>
                  <a:pt x="801" y="136"/>
                  <a:pt x="804" y="136"/>
                  <a:pt x="808" y="136"/>
                </a:cubicBezTo>
                <a:cubicBezTo>
                  <a:pt x="809" y="141"/>
                  <a:pt x="804" y="139"/>
                  <a:pt x="804" y="142"/>
                </a:cubicBezTo>
                <a:cubicBezTo>
                  <a:pt x="802" y="142"/>
                  <a:pt x="802" y="140"/>
                  <a:pt x="801" y="139"/>
                </a:cubicBezTo>
                <a:close/>
                <a:moveTo>
                  <a:pt x="818" y="145"/>
                </a:moveTo>
                <a:cubicBezTo>
                  <a:pt x="814" y="147"/>
                  <a:pt x="813" y="143"/>
                  <a:pt x="808" y="144"/>
                </a:cubicBezTo>
                <a:cubicBezTo>
                  <a:pt x="810" y="142"/>
                  <a:pt x="818" y="141"/>
                  <a:pt x="818" y="145"/>
                </a:cubicBezTo>
                <a:close/>
                <a:moveTo>
                  <a:pt x="757" y="143"/>
                </a:moveTo>
                <a:cubicBezTo>
                  <a:pt x="761" y="141"/>
                  <a:pt x="767" y="141"/>
                  <a:pt x="772" y="141"/>
                </a:cubicBezTo>
                <a:cubicBezTo>
                  <a:pt x="770" y="145"/>
                  <a:pt x="761" y="145"/>
                  <a:pt x="757" y="143"/>
                </a:cubicBezTo>
                <a:close/>
                <a:moveTo>
                  <a:pt x="628" y="130"/>
                </a:moveTo>
                <a:cubicBezTo>
                  <a:pt x="628" y="128"/>
                  <a:pt x="631" y="128"/>
                  <a:pt x="633" y="128"/>
                </a:cubicBezTo>
                <a:cubicBezTo>
                  <a:pt x="633" y="130"/>
                  <a:pt x="630" y="130"/>
                  <a:pt x="628" y="130"/>
                </a:cubicBezTo>
                <a:close/>
                <a:moveTo>
                  <a:pt x="681" y="131"/>
                </a:moveTo>
                <a:cubicBezTo>
                  <a:pt x="683" y="134"/>
                  <a:pt x="686" y="131"/>
                  <a:pt x="688" y="133"/>
                </a:cubicBezTo>
                <a:cubicBezTo>
                  <a:pt x="687" y="136"/>
                  <a:pt x="681" y="134"/>
                  <a:pt x="679" y="136"/>
                </a:cubicBezTo>
                <a:cubicBezTo>
                  <a:pt x="677" y="133"/>
                  <a:pt x="680" y="133"/>
                  <a:pt x="681" y="131"/>
                </a:cubicBezTo>
                <a:close/>
                <a:moveTo>
                  <a:pt x="672" y="137"/>
                </a:moveTo>
                <a:cubicBezTo>
                  <a:pt x="670" y="138"/>
                  <a:pt x="670" y="136"/>
                  <a:pt x="668" y="136"/>
                </a:cubicBezTo>
                <a:cubicBezTo>
                  <a:pt x="668" y="134"/>
                  <a:pt x="673" y="134"/>
                  <a:pt x="672" y="137"/>
                </a:cubicBezTo>
                <a:close/>
                <a:moveTo>
                  <a:pt x="662" y="135"/>
                </a:moveTo>
                <a:cubicBezTo>
                  <a:pt x="660" y="137"/>
                  <a:pt x="658" y="138"/>
                  <a:pt x="656" y="136"/>
                </a:cubicBezTo>
                <a:cubicBezTo>
                  <a:pt x="655" y="133"/>
                  <a:pt x="660" y="135"/>
                  <a:pt x="662" y="135"/>
                </a:cubicBezTo>
                <a:close/>
                <a:moveTo>
                  <a:pt x="655" y="135"/>
                </a:moveTo>
                <a:cubicBezTo>
                  <a:pt x="655" y="136"/>
                  <a:pt x="655" y="137"/>
                  <a:pt x="656" y="137"/>
                </a:cubicBezTo>
                <a:cubicBezTo>
                  <a:pt x="652" y="138"/>
                  <a:pt x="649" y="137"/>
                  <a:pt x="644" y="137"/>
                </a:cubicBezTo>
                <a:cubicBezTo>
                  <a:pt x="646" y="135"/>
                  <a:pt x="650" y="135"/>
                  <a:pt x="655" y="135"/>
                </a:cubicBezTo>
                <a:close/>
                <a:moveTo>
                  <a:pt x="718" y="136"/>
                </a:moveTo>
                <a:cubicBezTo>
                  <a:pt x="722" y="137"/>
                  <a:pt x="726" y="138"/>
                  <a:pt x="729" y="139"/>
                </a:cubicBezTo>
                <a:cubicBezTo>
                  <a:pt x="724" y="146"/>
                  <a:pt x="711" y="147"/>
                  <a:pt x="703" y="144"/>
                </a:cubicBezTo>
                <a:cubicBezTo>
                  <a:pt x="701" y="144"/>
                  <a:pt x="704" y="146"/>
                  <a:pt x="701" y="146"/>
                </a:cubicBezTo>
                <a:cubicBezTo>
                  <a:pt x="695" y="143"/>
                  <a:pt x="694" y="140"/>
                  <a:pt x="686" y="140"/>
                </a:cubicBezTo>
                <a:cubicBezTo>
                  <a:pt x="695" y="132"/>
                  <a:pt x="712" y="142"/>
                  <a:pt x="718" y="136"/>
                </a:cubicBezTo>
                <a:close/>
                <a:moveTo>
                  <a:pt x="604" y="140"/>
                </a:moveTo>
                <a:cubicBezTo>
                  <a:pt x="605" y="141"/>
                  <a:pt x="598" y="140"/>
                  <a:pt x="600" y="143"/>
                </a:cubicBezTo>
                <a:cubicBezTo>
                  <a:pt x="599" y="142"/>
                  <a:pt x="597" y="141"/>
                  <a:pt x="597" y="139"/>
                </a:cubicBezTo>
                <a:cubicBezTo>
                  <a:pt x="600" y="140"/>
                  <a:pt x="600" y="140"/>
                  <a:pt x="604" y="140"/>
                </a:cubicBezTo>
                <a:close/>
                <a:moveTo>
                  <a:pt x="554" y="147"/>
                </a:moveTo>
                <a:cubicBezTo>
                  <a:pt x="558" y="142"/>
                  <a:pt x="569" y="142"/>
                  <a:pt x="579" y="141"/>
                </a:cubicBezTo>
                <a:cubicBezTo>
                  <a:pt x="587" y="140"/>
                  <a:pt x="599" y="135"/>
                  <a:pt x="596" y="144"/>
                </a:cubicBezTo>
                <a:cubicBezTo>
                  <a:pt x="595" y="142"/>
                  <a:pt x="596" y="142"/>
                  <a:pt x="596" y="141"/>
                </a:cubicBezTo>
                <a:cubicBezTo>
                  <a:pt x="590" y="142"/>
                  <a:pt x="588" y="146"/>
                  <a:pt x="582" y="146"/>
                </a:cubicBezTo>
                <a:cubicBezTo>
                  <a:pt x="581" y="146"/>
                  <a:pt x="580" y="144"/>
                  <a:pt x="580" y="143"/>
                </a:cubicBezTo>
                <a:cubicBezTo>
                  <a:pt x="577" y="143"/>
                  <a:pt x="575" y="146"/>
                  <a:pt x="573" y="148"/>
                </a:cubicBezTo>
                <a:cubicBezTo>
                  <a:pt x="569" y="142"/>
                  <a:pt x="561" y="149"/>
                  <a:pt x="554" y="147"/>
                </a:cubicBezTo>
                <a:close/>
                <a:moveTo>
                  <a:pt x="514" y="152"/>
                </a:moveTo>
                <a:cubicBezTo>
                  <a:pt x="512" y="155"/>
                  <a:pt x="509" y="155"/>
                  <a:pt x="505" y="155"/>
                </a:cubicBezTo>
                <a:cubicBezTo>
                  <a:pt x="505" y="151"/>
                  <a:pt x="510" y="150"/>
                  <a:pt x="514" y="152"/>
                </a:cubicBezTo>
                <a:close/>
                <a:moveTo>
                  <a:pt x="514" y="158"/>
                </a:moveTo>
                <a:cubicBezTo>
                  <a:pt x="517" y="157"/>
                  <a:pt x="517" y="159"/>
                  <a:pt x="519" y="159"/>
                </a:cubicBezTo>
                <a:cubicBezTo>
                  <a:pt x="519" y="160"/>
                  <a:pt x="517" y="160"/>
                  <a:pt x="517" y="159"/>
                </a:cubicBezTo>
                <a:cubicBezTo>
                  <a:pt x="516" y="159"/>
                  <a:pt x="516" y="160"/>
                  <a:pt x="516" y="160"/>
                </a:cubicBezTo>
                <a:cubicBezTo>
                  <a:pt x="513" y="160"/>
                  <a:pt x="511" y="160"/>
                  <a:pt x="509" y="161"/>
                </a:cubicBezTo>
                <a:cubicBezTo>
                  <a:pt x="509" y="156"/>
                  <a:pt x="514" y="161"/>
                  <a:pt x="514" y="158"/>
                </a:cubicBezTo>
                <a:close/>
                <a:moveTo>
                  <a:pt x="456" y="156"/>
                </a:moveTo>
                <a:cubicBezTo>
                  <a:pt x="457" y="156"/>
                  <a:pt x="457" y="158"/>
                  <a:pt x="459" y="157"/>
                </a:cubicBezTo>
                <a:cubicBezTo>
                  <a:pt x="458" y="158"/>
                  <a:pt x="457" y="160"/>
                  <a:pt x="455" y="160"/>
                </a:cubicBezTo>
                <a:cubicBezTo>
                  <a:pt x="454" y="158"/>
                  <a:pt x="455" y="158"/>
                  <a:pt x="456" y="156"/>
                </a:cubicBezTo>
                <a:close/>
                <a:moveTo>
                  <a:pt x="479" y="169"/>
                </a:moveTo>
                <a:cubicBezTo>
                  <a:pt x="479" y="165"/>
                  <a:pt x="482" y="165"/>
                  <a:pt x="485" y="164"/>
                </a:cubicBezTo>
                <a:cubicBezTo>
                  <a:pt x="486" y="166"/>
                  <a:pt x="486" y="167"/>
                  <a:pt x="485" y="169"/>
                </a:cubicBezTo>
                <a:lnTo>
                  <a:pt x="479" y="169"/>
                </a:lnTo>
                <a:close/>
                <a:moveTo>
                  <a:pt x="142" y="153"/>
                </a:moveTo>
                <a:cubicBezTo>
                  <a:pt x="132" y="157"/>
                  <a:pt x="116" y="158"/>
                  <a:pt x="107" y="154"/>
                </a:cubicBezTo>
                <a:cubicBezTo>
                  <a:pt x="111" y="153"/>
                  <a:pt x="124" y="150"/>
                  <a:pt x="126" y="154"/>
                </a:cubicBezTo>
                <a:cubicBezTo>
                  <a:pt x="131" y="154"/>
                  <a:pt x="136" y="150"/>
                  <a:pt x="142" y="153"/>
                </a:cubicBezTo>
                <a:close/>
                <a:moveTo>
                  <a:pt x="90" y="143"/>
                </a:moveTo>
                <a:cubicBezTo>
                  <a:pt x="95" y="136"/>
                  <a:pt x="106" y="139"/>
                  <a:pt x="114" y="143"/>
                </a:cubicBezTo>
                <a:cubicBezTo>
                  <a:pt x="106" y="146"/>
                  <a:pt x="96" y="147"/>
                  <a:pt x="90" y="143"/>
                </a:cubicBezTo>
                <a:close/>
                <a:moveTo>
                  <a:pt x="134" y="139"/>
                </a:moveTo>
                <a:cubicBezTo>
                  <a:pt x="129" y="141"/>
                  <a:pt x="125" y="144"/>
                  <a:pt x="120" y="142"/>
                </a:cubicBezTo>
                <a:cubicBezTo>
                  <a:pt x="122" y="136"/>
                  <a:pt x="129" y="135"/>
                  <a:pt x="134" y="139"/>
                </a:cubicBezTo>
                <a:close/>
                <a:moveTo>
                  <a:pt x="260" y="142"/>
                </a:moveTo>
                <a:cubicBezTo>
                  <a:pt x="261" y="138"/>
                  <a:pt x="264" y="136"/>
                  <a:pt x="268" y="137"/>
                </a:cubicBezTo>
                <a:cubicBezTo>
                  <a:pt x="264" y="139"/>
                  <a:pt x="270" y="139"/>
                  <a:pt x="273" y="139"/>
                </a:cubicBezTo>
                <a:cubicBezTo>
                  <a:pt x="269" y="141"/>
                  <a:pt x="266" y="143"/>
                  <a:pt x="260" y="142"/>
                </a:cubicBezTo>
                <a:close/>
                <a:moveTo>
                  <a:pt x="303" y="143"/>
                </a:moveTo>
                <a:cubicBezTo>
                  <a:pt x="306" y="139"/>
                  <a:pt x="295" y="141"/>
                  <a:pt x="297" y="135"/>
                </a:cubicBezTo>
                <a:cubicBezTo>
                  <a:pt x="295" y="135"/>
                  <a:pt x="291" y="134"/>
                  <a:pt x="291" y="136"/>
                </a:cubicBezTo>
                <a:cubicBezTo>
                  <a:pt x="291" y="137"/>
                  <a:pt x="292" y="137"/>
                  <a:pt x="293" y="137"/>
                </a:cubicBezTo>
                <a:cubicBezTo>
                  <a:pt x="290" y="140"/>
                  <a:pt x="285" y="137"/>
                  <a:pt x="281" y="136"/>
                </a:cubicBezTo>
                <a:cubicBezTo>
                  <a:pt x="285" y="133"/>
                  <a:pt x="292" y="134"/>
                  <a:pt x="297" y="133"/>
                </a:cubicBezTo>
                <a:cubicBezTo>
                  <a:pt x="297" y="131"/>
                  <a:pt x="294" y="132"/>
                  <a:pt x="294" y="131"/>
                </a:cubicBezTo>
                <a:cubicBezTo>
                  <a:pt x="296" y="129"/>
                  <a:pt x="298" y="130"/>
                  <a:pt x="302" y="131"/>
                </a:cubicBezTo>
                <a:cubicBezTo>
                  <a:pt x="301" y="131"/>
                  <a:pt x="301" y="132"/>
                  <a:pt x="301" y="134"/>
                </a:cubicBezTo>
                <a:cubicBezTo>
                  <a:pt x="304" y="132"/>
                  <a:pt x="306" y="128"/>
                  <a:pt x="312" y="129"/>
                </a:cubicBezTo>
                <a:cubicBezTo>
                  <a:pt x="312" y="130"/>
                  <a:pt x="310" y="131"/>
                  <a:pt x="310" y="132"/>
                </a:cubicBezTo>
                <a:cubicBezTo>
                  <a:pt x="312" y="132"/>
                  <a:pt x="313" y="131"/>
                  <a:pt x="313" y="128"/>
                </a:cubicBezTo>
                <a:cubicBezTo>
                  <a:pt x="316" y="128"/>
                  <a:pt x="315" y="131"/>
                  <a:pt x="316" y="131"/>
                </a:cubicBezTo>
                <a:cubicBezTo>
                  <a:pt x="315" y="133"/>
                  <a:pt x="313" y="134"/>
                  <a:pt x="310" y="134"/>
                </a:cubicBezTo>
                <a:cubicBezTo>
                  <a:pt x="312" y="137"/>
                  <a:pt x="309" y="136"/>
                  <a:pt x="306" y="137"/>
                </a:cubicBezTo>
                <a:cubicBezTo>
                  <a:pt x="312" y="140"/>
                  <a:pt x="327" y="136"/>
                  <a:pt x="335" y="138"/>
                </a:cubicBezTo>
                <a:cubicBezTo>
                  <a:pt x="326" y="143"/>
                  <a:pt x="313" y="142"/>
                  <a:pt x="303" y="143"/>
                </a:cubicBezTo>
                <a:close/>
                <a:moveTo>
                  <a:pt x="344" y="139"/>
                </a:moveTo>
                <a:cubicBezTo>
                  <a:pt x="347" y="132"/>
                  <a:pt x="354" y="141"/>
                  <a:pt x="356" y="134"/>
                </a:cubicBezTo>
                <a:cubicBezTo>
                  <a:pt x="359" y="139"/>
                  <a:pt x="363" y="130"/>
                  <a:pt x="368" y="134"/>
                </a:cubicBezTo>
                <a:cubicBezTo>
                  <a:pt x="362" y="139"/>
                  <a:pt x="352" y="138"/>
                  <a:pt x="344" y="139"/>
                </a:cubicBezTo>
                <a:close/>
                <a:moveTo>
                  <a:pt x="373" y="136"/>
                </a:moveTo>
                <a:cubicBezTo>
                  <a:pt x="373" y="134"/>
                  <a:pt x="374" y="134"/>
                  <a:pt x="374" y="132"/>
                </a:cubicBezTo>
                <a:cubicBezTo>
                  <a:pt x="377" y="132"/>
                  <a:pt x="375" y="136"/>
                  <a:pt x="379" y="135"/>
                </a:cubicBezTo>
                <a:cubicBezTo>
                  <a:pt x="379" y="137"/>
                  <a:pt x="375" y="135"/>
                  <a:pt x="373" y="136"/>
                </a:cubicBezTo>
                <a:close/>
                <a:moveTo>
                  <a:pt x="388" y="135"/>
                </a:moveTo>
                <a:cubicBezTo>
                  <a:pt x="385" y="135"/>
                  <a:pt x="383" y="136"/>
                  <a:pt x="380" y="134"/>
                </a:cubicBezTo>
                <a:cubicBezTo>
                  <a:pt x="380" y="128"/>
                  <a:pt x="385" y="132"/>
                  <a:pt x="390" y="131"/>
                </a:cubicBezTo>
                <a:cubicBezTo>
                  <a:pt x="389" y="132"/>
                  <a:pt x="387" y="132"/>
                  <a:pt x="388" y="135"/>
                </a:cubicBezTo>
                <a:close/>
                <a:moveTo>
                  <a:pt x="346" y="130"/>
                </a:moveTo>
                <a:cubicBezTo>
                  <a:pt x="344" y="126"/>
                  <a:pt x="350" y="125"/>
                  <a:pt x="349" y="123"/>
                </a:cubicBezTo>
                <a:cubicBezTo>
                  <a:pt x="355" y="121"/>
                  <a:pt x="354" y="131"/>
                  <a:pt x="346" y="130"/>
                </a:cubicBezTo>
                <a:close/>
                <a:moveTo>
                  <a:pt x="497" y="89"/>
                </a:moveTo>
                <a:cubicBezTo>
                  <a:pt x="495" y="91"/>
                  <a:pt x="492" y="91"/>
                  <a:pt x="489" y="92"/>
                </a:cubicBezTo>
                <a:cubicBezTo>
                  <a:pt x="489" y="88"/>
                  <a:pt x="495" y="88"/>
                  <a:pt x="497" y="89"/>
                </a:cubicBezTo>
                <a:close/>
                <a:moveTo>
                  <a:pt x="393" y="90"/>
                </a:moveTo>
                <a:cubicBezTo>
                  <a:pt x="394" y="85"/>
                  <a:pt x="403" y="89"/>
                  <a:pt x="407" y="88"/>
                </a:cubicBezTo>
                <a:cubicBezTo>
                  <a:pt x="404" y="89"/>
                  <a:pt x="399" y="94"/>
                  <a:pt x="393" y="90"/>
                </a:cubicBezTo>
                <a:close/>
                <a:moveTo>
                  <a:pt x="428" y="95"/>
                </a:moveTo>
                <a:cubicBezTo>
                  <a:pt x="428" y="98"/>
                  <a:pt x="424" y="97"/>
                  <a:pt x="421" y="98"/>
                </a:cubicBezTo>
                <a:cubicBezTo>
                  <a:pt x="421" y="94"/>
                  <a:pt x="425" y="95"/>
                  <a:pt x="428" y="95"/>
                </a:cubicBezTo>
                <a:close/>
                <a:moveTo>
                  <a:pt x="498" y="98"/>
                </a:moveTo>
                <a:cubicBezTo>
                  <a:pt x="497" y="100"/>
                  <a:pt x="491" y="100"/>
                  <a:pt x="490" y="99"/>
                </a:cubicBezTo>
                <a:cubicBezTo>
                  <a:pt x="488" y="98"/>
                  <a:pt x="495" y="99"/>
                  <a:pt x="498" y="98"/>
                </a:cubicBezTo>
                <a:close/>
                <a:moveTo>
                  <a:pt x="418" y="110"/>
                </a:moveTo>
                <a:cubicBezTo>
                  <a:pt x="424" y="107"/>
                  <a:pt x="429" y="105"/>
                  <a:pt x="437" y="105"/>
                </a:cubicBezTo>
                <a:cubicBezTo>
                  <a:pt x="434" y="107"/>
                  <a:pt x="434" y="111"/>
                  <a:pt x="430" y="111"/>
                </a:cubicBezTo>
                <a:cubicBezTo>
                  <a:pt x="430" y="110"/>
                  <a:pt x="431" y="110"/>
                  <a:pt x="431" y="109"/>
                </a:cubicBezTo>
                <a:cubicBezTo>
                  <a:pt x="427" y="109"/>
                  <a:pt x="424" y="111"/>
                  <a:pt x="418" y="110"/>
                </a:cubicBezTo>
                <a:close/>
                <a:moveTo>
                  <a:pt x="448" y="109"/>
                </a:moveTo>
                <a:cubicBezTo>
                  <a:pt x="447" y="111"/>
                  <a:pt x="444" y="111"/>
                  <a:pt x="441" y="112"/>
                </a:cubicBezTo>
                <a:cubicBezTo>
                  <a:pt x="442" y="109"/>
                  <a:pt x="444" y="108"/>
                  <a:pt x="448" y="109"/>
                </a:cubicBezTo>
                <a:close/>
                <a:moveTo>
                  <a:pt x="472" y="111"/>
                </a:moveTo>
                <a:cubicBezTo>
                  <a:pt x="473" y="112"/>
                  <a:pt x="473" y="115"/>
                  <a:pt x="470" y="114"/>
                </a:cubicBezTo>
                <a:cubicBezTo>
                  <a:pt x="472" y="109"/>
                  <a:pt x="465" y="109"/>
                  <a:pt x="461" y="109"/>
                </a:cubicBezTo>
                <a:cubicBezTo>
                  <a:pt x="464" y="106"/>
                  <a:pt x="474" y="107"/>
                  <a:pt x="479" y="104"/>
                </a:cubicBezTo>
                <a:cubicBezTo>
                  <a:pt x="469" y="102"/>
                  <a:pt x="449" y="107"/>
                  <a:pt x="438" y="107"/>
                </a:cubicBezTo>
                <a:cubicBezTo>
                  <a:pt x="435" y="103"/>
                  <a:pt x="443" y="102"/>
                  <a:pt x="445" y="104"/>
                </a:cubicBezTo>
                <a:cubicBezTo>
                  <a:pt x="459" y="101"/>
                  <a:pt x="474" y="99"/>
                  <a:pt x="487" y="99"/>
                </a:cubicBezTo>
                <a:cubicBezTo>
                  <a:pt x="484" y="100"/>
                  <a:pt x="481" y="99"/>
                  <a:pt x="479" y="102"/>
                </a:cubicBezTo>
                <a:cubicBezTo>
                  <a:pt x="481" y="104"/>
                  <a:pt x="487" y="103"/>
                  <a:pt x="488" y="105"/>
                </a:cubicBezTo>
                <a:cubicBezTo>
                  <a:pt x="485" y="110"/>
                  <a:pt x="475" y="107"/>
                  <a:pt x="472" y="111"/>
                </a:cubicBezTo>
                <a:close/>
                <a:moveTo>
                  <a:pt x="580" y="109"/>
                </a:moveTo>
                <a:cubicBezTo>
                  <a:pt x="581" y="112"/>
                  <a:pt x="578" y="112"/>
                  <a:pt x="575" y="112"/>
                </a:cubicBezTo>
                <a:cubicBezTo>
                  <a:pt x="575" y="108"/>
                  <a:pt x="578" y="109"/>
                  <a:pt x="580" y="109"/>
                </a:cubicBezTo>
                <a:close/>
                <a:moveTo>
                  <a:pt x="505" y="106"/>
                </a:moveTo>
                <a:cubicBezTo>
                  <a:pt x="502" y="106"/>
                  <a:pt x="501" y="105"/>
                  <a:pt x="501" y="103"/>
                </a:cubicBezTo>
                <a:cubicBezTo>
                  <a:pt x="507" y="102"/>
                  <a:pt x="509" y="100"/>
                  <a:pt x="514" y="102"/>
                </a:cubicBezTo>
                <a:cubicBezTo>
                  <a:pt x="513" y="105"/>
                  <a:pt x="507" y="104"/>
                  <a:pt x="505" y="106"/>
                </a:cubicBezTo>
                <a:close/>
                <a:moveTo>
                  <a:pt x="623" y="97"/>
                </a:moveTo>
                <a:cubicBezTo>
                  <a:pt x="623" y="98"/>
                  <a:pt x="621" y="98"/>
                  <a:pt x="619" y="98"/>
                </a:cubicBezTo>
                <a:cubicBezTo>
                  <a:pt x="619" y="96"/>
                  <a:pt x="619" y="96"/>
                  <a:pt x="619" y="96"/>
                </a:cubicBezTo>
                <a:cubicBezTo>
                  <a:pt x="621" y="95"/>
                  <a:pt x="622" y="96"/>
                  <a:pt x="623" y="97"/>
                </a:cubicBezTo>
                <a:close/>
                <a:moveTo>
                  <a:pt x="573" y="95"/>
                </a:moveTo>
                <a:cubicBezTo>
                  <a:pt x="575" y="94"/>
                  <a:pt x="577" y="93"/>
                  <a:pt x="580" y="93"/>
                </a:cubicBezTo>
                <a:cubicBezTo>
                  <a:pt x="579" y="96"/>
                  <a:pt x="576" y="95"/>
                  <a:pt x="573" y="95"/>
                </a:cubicBezTo>
                <a:close/>
                <a:moveTo>
                  <a:pt x="646" y="93"/>
                </a:moveTo>
                <a:cubicBezTo>
                  <a:pt x="645" y="95"/>
                  <a:pt x="643" y="96"/>
                  <a:pt x="641" y="94"/>
                </a:cubicBezTo>
                <a:cubicBezTo>
                  <a:pt x="641" y="92"/>
                  <a:pt x="644" y="91"/>
                  <a:pt x="646" y="93"/>
                </a:cubicBezTo>
                <a:close/>
                <a:moveTo>
                  <a:pt x="640" y="94"/>
                </a:moveTo>
                <a:cubicBezTo>
                  <a:pt x="640" y="96"/>
                  <a:pt x="638" y="96"/>
                  <a:pt x="636" y="96"/>
                </a:cubicBezTo>
                <a:cubicBezTo>
                  <a:pt x="636" y="95"/>
                  <a:pt x="637" y="95"/>
                  <a:pt x="638" y="95"/>
                </a:cubicBezTo>
                <a:cubicBezTo>
                  <a:pt x="638" y="94"/>
                  <a:pt x="637" y="94"/>
                  <a:pt x="636" y="94"/>
                </a:cubicBezTo>
                <a:cubicBezTo>
                  <a:pt x="637" y="91"/>
                  <a:pt x="639" y="93"/>
                  <a:pt x="640" y="94"/>
                </a:cubicBezTo>
                <a:close/>
                <a:moveTo>
                  <a:pt x="601" y="94"/>
                </a:moveTo>
                <a:cubicBezTo>
                  <a:pt x="601" y="92"/>
                  <a:pt x="601" y="90"/>
                  <a:pt x="599" y="90"/>
                </a:cubicBezTo>
                <a:cubicBezTo>
                  <a:pt x="600" y="87"/>
                  <a:pt x="604" y="90"/>
                  <a:pt x="608" y="89"/>
                </a:cubicBezTo>
                <a:cubicBezTo>
                  <a:pt x="607" y="92"/>
                  <a:pt x="606" y="95"/>
                  <a:pt x="601" y="94"/>
                </a:cubicBezTo>
                <a:close/>
                <a:moveTo>
                  <a:pt x="548" y="85"/>
                </a:moveTo>
                <a:cubicBezTo>
                  <a:pt x="547" y="87"/>
                  <a:pt x="546" y="88"/>
                  <a:pt x="544" y="88"/>
                </a:cubicBezTo>
                <a:cubicBezTo>
                  <a:pt x="545" y="90"/>
                  <a:pt x="549" y="92"/>
                  <a:pt x="550" y="90"/>
                </a:cubicBezTo>
                <a:cubicBezTo>
                  <a:pt x="550" y="92"/>
                  <a:pt x="542" y="93"/>
                  <a:pt x="539" y="96"/>
                </a:cubicBezTo>
                <a:cubicBezTo>
                  <a:pt x="542" y="98"/>
                  <a:pt x="543" y="97"/>
                  <a:pt x="547" y="96"/>
                </a:cubicBezTo>
                <a:cubicBezTo>
                  <a:pt x="546" y="97"/>
                  <a:pt x="546" y="98"/>
                  <a:pt x="547" y="98"/>
                </a:cubicBezTo>
                <a:cubicBezTo>
                  <a:pt x="538" y="103"/>
                  <a:pt x="529" y="104"/>
                  <a:pt x="519" y="102"/>
                </a:cubicBezTo>
                <a:cubicBezTo>
                  <a:pt x="518" y="100"/>
                  <a:pt x="520" y="100"/>
                  <a:pt x="521" y="100"/>
                </a:cubicBezTo>
                <a:cubicBezTo>
                  <a:pt x="519" y="99"/>
                  <a:pt x="520" y="95"/>
                  <a:pt x="516" y="96"/>
                </a:cubicBezTo>
                <a:cubicBezTo>
                  <a:pt x="520" y="94"/>
                  <a:pt x="530" y="90"/>
                  <a:pt x="527" y="87"/>
                </a:cubicBezTo>
                <a:cubicBezTo>
                  <a:pt x="529" y="84"/>
                  <a:pt x="532" y="87"/>
                  <a:pt x="531" y="89"/>
                </a:cubicBezTo>
                <a:cubicBezTo>
                  <a:pt x="534" y="88"/>
                  <a:pt x="535" y="88"/>
                  <a:pt x="538" y="88"/>
                </a:cubicBezTo>
                <a:cubicBezTo>
                  <a:pt x="539" y="87"/>
                  <a:pt x="541" y="86"/>
                  <a:pt x="541" y="84"/>
                </a:cubicBezTo>
                <a:cubicBezTo>
                  <a:pt x="544" y="83"/>
                  <a:pt x="545" y="85"/>
                  <a:pt x="548" y="85"/>
                </a:cubicBezTo>
                <a:close/>
                <a:moveTo>
                  <a:pt x="565" y="81"/>
                </a:moveTo>
                <a:cubicBezTo>
                  <a:pt x="563" y="82"/>
                  <a:pt x="562" y="83"/>
                  <a:pt x="560" y="83"/>
                </a:cubicBezTo>
                <a:cubicBezTo>
                  <a:pt x="560" y="82"/>
                  <a:pt x="559" y="82"/>
                  <a:pt x="559" y="82"/>
                </a:cubicBezTo>
                <a:cubicBezTo>
                  <a:pt x="559" y="80"/>
                  <a:pt x="563" y="79"/>
                  <a:pt x="565" y="81"/>
                </a:cubicBezTo>
                <a:close/>
                <a:moveTo>
                  <a:pt x="739" y="55"/>
                </a:moveTo>
                <a:cubicBezTo>
                  <a:pt x="738" y="57"/>
                  <a:pt x="736" y="57"/>
                  <a:pt x="733" y="57"/>
                </a:cubicBezTo>
                <a:cubicBezTo>
                  <a:pt x="733" y="54"/>
                  <a:pt x="737" y="54"/>
                  <a:pt x="739" y="55"/>
                </a:cubicBezTo>
                <a:close/>
                <a:moveTo>
                  <a:pt x="810" y="51"/>
                </a:moveTo>
                <a:cubicBezTo>
                  <a:pt x="810" y="50"/>
                  <a:pt x="808" y="50"/>
                  <a:pt x="807" y="50"/>
                </a:cubicBezTo>
                <a:cubicBezTo>
                  <a:pt x="807" y="47"/>
                  <a:pt x="809" y="46"/>
                  <a:pt x="810" y="44"/>
                </a:cubicBezTo>
                <a:cubicBezTo>
                  <a:pt x="815" y="44"/>
                  <a:pt x="817" y="46"/>
                  <a:pt x="821" y="45"/>
                </a:cubicBezTo>
                <a:cubicBezTo>
                  <a:pt x="819" y="49"/>
                  <a:pt x="812" y="47"/>
                  <a:pt x="810" y="52"/>
                </a:cubicBezTo>
                <a:cubicBezTo>
                  <a:pt x="809" y="52"/>
                  <a:pt x="810" y="51"/>
                  <a:pt x="810" y="51"/>
                </a:cubicBezTo>
                <a:close/>
                <a:moveTo>
                  <a:pt x="860" y="49"/>
                </a:moveTo>
                <a:cubicBezTo>
                  <a:pt x="859" y="51"/>
                  <a:pt x="857" y="51"/>
                  <a:pt x="854" y="51"/>
                </a:cubicBezTo>
                <a:cubicBezTo>
                  <a:pt x="855" y="49"/>
                  <a:pt x="856" y="47"/>
                  <a:pt x="859" y="47"/>
                </a:cubicBezTo>
                <a:cubicBezTo>
                  <a:pt x="859" y="48"/>
                  <a:pt x="859" y="49"/>
                  <a:pt x="860" y="49"/>
                </a:cubicBezTo>
                <a:close/>
                <a:moveTo>
                  <a:pt x="831" y="43"/>
                </a:moveTo>
                <a:cubicBezTo>
                  <a:pt x="829" y="45"/>
                  <a:pt x="830" y="47"/>
                  <a:pt x="831" y="48"/>
                </a:cubicBezTo>
                <a:cubicBezTo>
                  <a:pt x="829" y="51"/>
                  <a:pt x="824" y="50"/>
                  <a:pt x="821" y="51"/>
                </a:cubicBezTo>
                <a:cubicBezTo>
                  <a:pt x="821" y="51"/>
                  <a:pt x="822" y="52"/>
                  <a:pt x="823" y="52"/>
                </a:cubicBezTo>
                <a:cubicBezTo>
                  <a:pt x="823" y="54"/>
                  <a:pt x="820" y="53"/>
                  <a:pt x="819" y="53"/>
                </a:cubicBezTo>
                <a:cubicBezTo>
                  <a:pt x="818" y="50"/>
                  <a:pt x="819" y="51"/>
                  <a:pt x="819" y="47"/>
                </a:cubicBezTo>
                <a:cubicBezTo>
                  <a:pt x="823" y="48"/>
                  <a:pt x="822" y="48"/>
                  <a:pt x="824" y="46"/>
                </a:cubicBezTo>
                <a:cubicBezTo>
                  <a:pt x="824" y="46"/>
                  <a:pt x="822" y="45"/>
                  <a:pt x="823" y="44"/>
                </a:cubicBezTo>
                <a:cubicBezTo>
                  <a:pt x="826" y="45"/>
                  <a:pt x="827" y="43"/>
                  <a:pt x="831" y="43"/>
                </a:cubicBezTo>
                <a:close/>
                <a:moveTo>
                  <a:pt x="110" y="385"/>
                </a:moveTo>
                <a:cubicBezTo>
                  <a:pt x="106" y="385"/>
                  <a:pt x="105" y="383"/>
                  <a:pt x="104" y="386"/>
                </a:cubicBezTo>
                <a:cubicBezTo>
                  <a:pt x="106" y="387"/>
                  <a:pt x="106" y="385"/>
                  <a:pt x="107" y="385"/>
                </a:cubicBezTo>
                <a:cubicBezTo>
                  <a:pt x="106" y="387"/>
                  <a:pt x="106" y="387"/>
                  <a:pt x="106" y="387"/>
                </a:cubicBezTo>
                <a:cubicBezTo>
                  <a:pt x="109" y="388"/>
                  <a:pt x="109" y="386"/>
                  <a:pt x="110" y="385"/>
                </a:cubicBezTo>
                <a:close/>
                <a:moveTo>
                  <a:pt x="703" y="43"/>
                </a:moveTo>
                <a:cubicBezTo>
                  <a:pt x="704" y="41"/>
                  <a:pt x="704" y="39"/>
                  <a:pt x="703" y="36"/>
                </a:cubicBezTo>
                <a:cubicBezTo>
                  <a:pt x="705" y="35"/>
                  <a:pt x="708" y="35"/>
                  <a:pt x="708" y="32"/>
                </a:cubicBezTo>
                <a:cubicBezTo>
                  <a:pt x="704" y="33"/>
                  <a:pt x="706" y="27"/>
                  <a:pt x="699" y="26"/>
                </a:cubicBezTo>
                <a:cubicBezTo>
                  <a:pt x="698" y="28"/>
                  <a:pt x="701" y="30"/>
                  <a:pt x="697" y="31"/>
                </a:cubicBezTo>
                <a:cubicBezTo>
                  <a:pt x="697" y="28"/>
                  <a:pt x="693" y="23"/>
                  <a:pt x="697" y="22"/>
                </a:cubicBezTo>
                <a:cubicBezTo>
                  <a:pt x="697" y="24"/>
                  <a:pt x="699" y="25"/>
                  <a:pt x="699" y="26"/>
                </a:cubicBezTo>
                <a:cubicBezTo>
                  <a:pt x="701" y="22"/>
                  <a:pt x="705" y="26"/>
                  <a:pt x="707" y="22"/>
                </a:cubicBezTo>
                <a:cubicBezTo>
                  <a:pt x="699" y="21"/>
                  <a:pt x="699" y="21"/>
                  <a:pt x="699" y="21"/>
                </a:cubicBezTo>
                <a:cubicBezTo>
                  <a:pt x="700" y="19"/>
                  <a:pt x="697" y="16"/>
                  <a:pt x="696" y="18"/>
                </a:cubicBezTo>
                <a:cubicBezTo>
                  <a:pt x="699" y="18"/>
                  <a:pt x="695" y="20"/>
                  <a:pt x="694" y="20"/>
                </a:cubicBezTo>
                <a:cubicBezTo>
                  <a:pt x="694" y="23"/>
                  <a:pt x="693" y="25"/>
                  <a:pt x="692" y="26"/>
                </a:cubicBezTo>
                <a:cubicBezTo>
                  <a:pt x="691" y="21"/>
                  <a:pt x="691" y="28"/>
                  <a:pt x="689" y="28"/>
                </a:cubicBezTo>
                <a:cubicBezTo>
                  <a:pt x="689" y="26"/>
                  <a:pt x="689" y="25"/>
                  <a:pt x="687" y="25"/>
                </a:cubicBezTo>
                <a:cubicBezTo>
                  <a:pt x="687" y="28"/>
                  <a:pt x="689" y="29"/>
                  <a:pt x="691" y="30"/>
                </a:cubicBezTo>
                <a:cubicBezTo>
                  <a:pt x="690" y="32"/>
                  <a:pt x="688" y="32"/>
                  <a:pt x="687" y="34"/>
                </a:cubicBezTo>
                <a:cubicBezTo>
                  <a:pt x="689" y="35"/>
                  <a:pt x="692" y="39"/>
                  <a:pt x="690" y="41"/>
                </a:cubicBezTo>
                <a:cubicBezTo>
                  <a:pt x="694" y="41"/>
                  <a:pt x="695" y="42"/>
                  <a:pt x="698" y="40"/>
                </a:cubicBezTo>
                <a:cubicBezTo>
                  <a:pt x="698" y="42"/>
                  <a:pt x="699" y="43"/>
                  <a:pt x="700" y="44"/>
                </a:cubicBezTo>
                <a:cubicBezTo>
                  <a:pt x="700" y="40"/>
                  <a:pt x="702" y="41"/>
                  <a:pt x="703" y="43"/>
                </a:cubicBezTo>
                <a:close/>
                <a:moveTo>
                  <a:pt x="692" y="33"/>
                </a:moveTo>
                <a:cubicBezTo>
                  <a:pt x="696" y="33"/>
                  <a:pt x="696" y="33"/>
                  <a:pt x="696" y="33"/>
                </a:cubicBezTo>
                <a:cubicBezTo>
                  <a:pt x="695" y="36"/>
                  <a:pt x="696" y="37"/>
                  <a:pt x="696" y="39"/>
                </a:cubicBezTo>
                <a:cubicBezTo>
                  <a:pt x="694" y="38"/>
                  <a:pt x="692" y="37"/>
                  <a:pt x="692" y="33"/>
                </a:cubicBezTo>
                <a:close/>
                <a:moveTo>
                  <a:pt x="806" y="33"/>
                </a:moveTo>
                <a:cubicBezTo>
                  <a:pt x="798" y="35"/>
                  <a:pt x="786" y="34"/>
                  <a:pt x="779" y="38"/>
                </a:cubicBezTo>
                <a:cubicBezTo>
                  <a:pt x="790" y="37"/>
                  <a:pt x="800" y="37"/>
                  <a:pt x="806" y="33"/>
                </a:cubicBezTo>
                <a:close/>
                <a:moveTo>
                  <a:pt x="877" y="113"/>
                </a:moveTo>
                <a:cubicBezTo>
                  <a:pt x="871" y="112"/>
                  <a:pt x="866" y="109"/>
                  <a:pt x="863" y="114"/>
                </a:cubicBezTo>
                <a:cubicBezTo>
                  <a:pt x="865" y="115"/>
                  <a:pt x="868" y="119"/>
                  <a:pt x="870" y="118"/>
                </a:cubicBezTo>
                <a:cubicBezTo>
                  <a:pt x="868" y="116"/>
                  <a:pt x="871" y="115"/>
                  <a:pt x="871" y="114"/>
                </a:cubicBezTo>
                <a:cubicBezTo>
                  <a:pt x="872" y="116"/>
                  <a:pt x="877" y="115"/>
                  <a:pt x="877" y="113"/>
                </a:cubicBezTo>
                <a:close/>
                <a:moveTo>
                  <a:pt x="873" y="49"/>
                </a:moveTo>
                <a:cubicBezTo>
                  <a:pt x="874" y="49"/>
                  <a:pt x="874" y="50"/>
                  <a:pt x="873" y="51"/>
                </a:cubicBezTo>
                <a:cubicBezTo>
                  <a:pt x="877" y="51"/>
                  <a:pt x="876" y="52"/>
                  <a:pt x="874" y="53"/>
                </a:cubicBezTo>
                <a:cubicBezTo>
                  <a:pt x="875" y="54"/>
                  <a:pt x="875" y="54"/>
                  <a:pt x="876" y="55"/>
                </a:cubicBezTo>
                <a:cubicBezTo>
                  <a:pt x="877" y="55"/>
                  <a:pt x="879" y="55"/>
                  <a:pt x="879" y="53"/>
                </a:cubicBezTo>
                <a:cubicBezTo>
                  <a:pt x="878" y="53"/>
                  <a:pt x="877" y="53"/>
                  <a:pt x="877" y="52"/>
                </a:cubicBezTo>
                <a:cubicBezTo>
                  <a:pt x="879" y="52"/>
                  <a:pt x="879" y="49"/>
                  <a:pt x="881" y="50"/>
                </a:cubicBezTo>
                <a:cubicBezTo>
                  <a:pt x="883" y="51"/>
                  <a:pt x="880" y="54"/>
                  <a:pt x="882" y="55"/>
                </a:cubicBezTo>
                <a:cubicBezTo>
                  <a:pt x="884" y="50"/>
                  <a:pt x="882" y="52"/>
                  <a:pt x="886" y="49"/>
                </a:cubicBezTo>
                <a:cubicBezTo>
                  <a:pt x="881" y="49"/>
                  <a:pt x="876" y="46"/>
                  <a:pt x="873" y="49"/>
                </a:cubicBezTo>
                <a:close/>
                <a:moveTo>
                  <a:pt x="954" y="85"/>
                </a:moveTo>
                <a:cubicBezTo>
                  <a:pt x="955" y="82"/>
                  <a:pt x="959" y="84"/>
                  <a:pt x="960" y="82"/>
                </a:cubicBezTo>
                <a:cubicBezTo>
                  <a:pt x="957" y="80"/>
                  <a:pt x="956" y="77"/>
                  <a:pt x="953" y="75"/>
                </a:cubicBezTo>
                <a:cubicBezTo>
                  <a:pt x="952" y="77"/>
                  <a:pt x="950" y="77"/>
                  <a:pt x="947" y="77"/>
                </a:cubicBezTo>
                <a:cubicBezTo>
                  <a:pt x="946" y="80"/>
                  <a:pt x="950" y="78"/>
                  <a:pt x="949" y="80"/>
                </a:cubicBezTo>
                <a:cubicBezTo>
                  <a:pt x="947" y="82"/>
                  <a:pt x="942" y="78"/>
                  <a:pt x="940" y="81"/>
                </a:cubicBezTo>
                <a:cubicBezTo>
                  <a:pt x="941" y="82"/>
                  <a:pt x="944" y="82"/>
                  <a:pt x="943" y="84"/>
                </a:cubicBezTo>
                <a:cubicBezTo>
                  <a:pt x="946" y="85"/>
                  <a:pt x="945" y="81"/>
                  <a:pt x="949" y="82"/>
                </a:cubicBezTo>
                <a:cubicBezTo>
                  <a:pt x="951" y="84"/>
                  <a:pt x="945" y="85"/>
                  <a:pt x="949" y="86"/>
                </a:cubicBezTo>
                <a:cubicBezTo>
                  <a:pt x="949" y="82"/>
                  <a:pt x="954" y="83"/>
                  <a:pt x="954" y="85"/>
                </a:cubicBezTo>
                <a:close/>
                <a:moveTo>
                  <a:pt x="1027" y="182"/>
                </a:moveTo>
                <a:cubicBezTo>
                  <a:pt x="1020" y="181"/>
                  <a:pt x="1007" y="180"/>
                  <a:pt x="1000" y="183"/>
                </a:cubicBezTo>
                <a:cubicBezTo>
                  <a:pt x="1007" y="185"/>
                  <a:pt x="1021" y="184"/>
                  <a:pt x="1027" y="182"/>
                </a:cubicBezTo>
                <a:close/>
                <a:moveTo>
                  <a:pt x="1012" y="166"/>
                </a:moveTo>
                <a:cubicBezTo>
                  <a:pt x="1013" y="167"/>
                  <a:pt x="1013" y="168"/>
                  <a:pt x="1013" y="169"/>
                </a:cubicBezTo>
                <a:cubicBezTo>
                  <a:pt x="1015" y="169"/>
                  <a:pt x="1016" y="168"/>
                  <a:pt x="1018" y="169"/>
                </a:cubicBezTo>
                <a:cubicBezTo>
                  <a:pt x="1018" y="166"/>
                  <a:pt x="1016" y="168"/>
                  <a:pt x="1013" y="167"/>
                </a:cubicBezTo>
                <a:cubicBezTo>
                  <a:pt x="1013" y="166"/>
                  <a:pt x="1012" y="165"/>
                  <a:pt x="1012" y="166"/>
                </a:cubicBezTo>
                <a:close/>
                <a:moveTo>
                  <a:pt x="1003" y="618"/>
                </a:moveTo>
                <a:cubicBezTo>
                  <a:pt x="1004" y="617"/>
                  <a:pt x="1005" y="617"/>
                  <a:pt x="1004" y="615"/>
                </a:cubicBezTo>
                <a:cubicBezTo>
                  <a:pt x="1000" y="614"/>
                  <a:pt x="997" y="612"/>
                  <a:pt x="994" y="609"/>
                </a:cubicBezTo>
                <a:cubicBezTo>
                  <a:pt x="997" y="613"/>
                  <a:pt x="999" y="615"/>
                  <a:pt x="1000" y="618"/>
                </a:cubicBezTo>
                <a:cubicBezTo>
                  <a:pt x="1003" y="618"/>
                  <a:pt x="998" y="615"/>
                  <a:pt x="1001" y="615"/>
                </a:cubicBezTo>
                <a:cubicBezTo>
                  <a:pt x="1001" y="617"/>
                  <a:pt x="1002" y="618"/>
                  <a:pt x="1003" y="618"/>
                </a:cubicBezTo>
                <a:close/>
                <a:moveTo>
                  <a:pt x="1039" y="79"/>
                </a:moveTo>
                <a:cubicBezTo>
                  <a:pt x="1037" y="75"/>
                  <a:pt x="1029" y="76"/>
                  <a:pt x="1025" y="78"/>
                </a:cubicBezTo>
                <a:cubicBezTo>
                  <a:pt x="1028" y="82"/>
                  <a:pt x="1032" y="81"/>
                  <a:pt x="1037" y="81"/>
                </a:cubicBezTo>
                <a:cubicBezTo>
                  <a:pt x="1045" y="83"/>
                  <a:pt x="1050" y="91"/>
                  <a:pt x="1055" y="83"/>
                </a:cubicBezTo>
                <a:cubicBezTo>
                  <a:pt x="1059" y="85"/>
                  <a:pt x="1063" y="86"/>
                  <a:pt x="1067" y="87"/>
                </a:cubicBezTo>
                <a:cubicBezTo>
                  <a:pt x="1066" y="84"/>
                  <a:pt x="1069" y="87"/>
                  <a:pt x="1068" y="84"/>
                </a:cubicBezTo>
                <a:cubicBezTo>
                  <a:pt x="1061" y="84"/>
                  <a:pt x="1050" y="80"/>
                  <a:pt x="1052" y="77"/>
                </a:cubicBezTo>
                <a:cubicBezTo>
                  <a:pt x="1049" y="77"/>
                  <a:pt x="1045" y="78"/>
                  <a:pt x="1042" y="76"/>
                </a:cubicBezTo>
                <a:cubicBezTo>
                  <a:pt x="1042" y="78"/>
                  <a:pt x="1042" y="79"/>
                  <a:pt x="1039" y="79"/>
                </a:cubicBezTo>
                <a:close/>
                <a:moveTo>
                  <a:pt x="1015" y="645"/>
                </a:moveTo>
                <a:cubicBezTo>
                  <a:pt x="1016" y="650"/>
                  <a:pt x="1017" y="649"/>
                  <a:pt x="1014" y="650"/>
                </a:cubicBezTo>
                <a:cubicBezTo>
                  <a:pt x="1020" y="653"/>
                  <a:pt x="1025" y="649"/>
                  <a:pt x="1027" y="644"/>
                </a:cubicBezTo>
                <a:cubicBezTo>
                  <a:pt x="1028" y="643"/>
                  <a:pt x="1034" y="646"/>
                  <a:pt x="1036" y="642"/>
                </a:cubicBezTo>
                <a:cubicBezTo>
                  <a:pt x="1030" y="641"/>
                  <a:pt x="1026" y="640"/>
                  <a:pt x="1020" y="640"/>
                </a:cubicBezTo>
                <a:cubicBezTo>
                  <a:pt x="1018" y="641"/>
                  <a:pt x="1018" y="645"/>
                  <a:pt x="1015" y="645"/>
                </a:cubicBezTo>
                <a:close/>
                <a:moveTo>
                  <a:pt x="1028" y="650"/>
                </a:moveTo>
                <a:cubicBezTo>
                  <a:pt x="1029" y="651"/>
                  <a:pt x="1029" y="652"/>
                  <a:pt x="1028" y="653"/>
                </a:cubicBezTo>
                <a:cubicBezTo>
                  <a:pt x="1040" y="657"/>
                  <a:pt x="1042" y="657"/>
                  <a:pt x="1049" y="655"/>
                </a:cubicBezTo>
                <a:cubicBezTo>
                  <a:pt x="1045" y="654"/>
                  <a:pt x="1050" y="655"/>
                  <a:pt x="1049" y="652"/>
                </a:cubicBezTo>
                <a:cubicBezTo>
                  <a:pt x="1046" y="652"/>
                  <a:pt x="1044" y="649"/>
                  <a:pt x="1040" y="649"/>
                </a:cubicBezTo>
                <a:cubicBezTo>
                  <a:pt x="1037" y="656"/>
                  <a:pt x="1034" y="648"/>
                  <a:pt x="1028" y="650"/>
                </a:cubicBezTo>
                <a:close/>
                <a:moveTo>
                  <a:pt x="1073" y="94"/>
                </a:moveTo>
                <a:cubicBezTo>
                  <a:pt x="1075" y="95"/>
                  <a:pt x="1075" y="94"/>
                  <a:pt x="1077" y="94"/>
                </a:cubicBezTo>
                <a:cubicBezTo>
                  <a:pt x="1077" y="94"/>
                  <a:pt x="1077" y="95"/>
                  <a:pt x="1077" y="94"/>
                </a:cubicBezTo>
                <a:cubicBezTo>
                  <a:pt x="1075" y="94"/>
                  <a:pt x="1076" y="90"/>
                  <a:pt x="1074" y="90"/>
                </a:cubicBezTo>
                <a:cubicBezTo>
                  <a:pt x="1074" y="92"/>
                  <a:pt x="1072" y="92"/>
                  <a:pt x="1073" y="94"/>
                </a:cubicBezTo>
                <a:close/>
                <a:moveTo>
                  <a:pt x="1081" y="542"/>
                </a:moveTo>
                <a:cubicBezTo>
                  <a:pt x="1080" y="539"/>
                  <a:pt x="1076" y="539"/>
                  <a:pt x="1075" y="542"/>
                </a:cubicBezTo>
                <a:cubicBezTo>
                  <a:pt x="1084" y="545"/>
                  <a:pt x="1101" y="540"/>
                  <a:pt x="1105" y="548"/>
                </a:cubicBezTo>
                <a:cubicBezTo>
                  <a:pt x="1098" y="548"/>
                  <a:pt x="1088" y="544"/>
                  <a:pt x="1080" y="546"/>
                </a:cubicBezTo>
                <a:cubicBezTo>
                  <a:pt x="1077" y="548"/>
                  <a:pt x="1077" y="551"/>
                  <a:pt x="1074" y="552"/>
                </a:cubicBezTo>
                <a:cubicBezTo>
                  <a:pt x="1073" y="552"/>
                  <a:pt x="1072" y="550"/>
                  <a:pt x="1073" y="548"/>
                </a:cubicBezTo>
                <a:cubicBezTo>
                  <a:pt x="1069" y="547"/>
                  <a:pt x="1069" y="550"/>
                  <a:pt x="1067" y="551"/>
                </a:cubicBezTo>
                <a:cubicBezTo>
                  <a:pt x="1068" y="553"/>
                  <a:pt x="1069" y="555"/>
                  <a:pt x="1070" y="556"/>
                </a:cubicBezTo>
                <a:cubicBezTo>
                  <a:pt x="1068" y="551"/>
                  <a:pt x="1079" y="552"/>
                  <a:pt x="1080" y="556"/>
                </a:cubicBezTo>
                <a:cubicBezTo>
                  <a:pt x="1080" y="550"/>
                  <a:pt x="1090" y="550"/>
                  <a:pt x="1092" y="554"/>
                </a:cubicBezTo>
                <a:cubicBezTo>
                  <a:pt x="1093" y="549"/>
                  <a:pt x="1098" y="552"/>
                  <a:pt x="1103" y="551"/>
                </a:cubicBezTo>
                <a:cubicBezTo>
                  <a:pt x="1102" y="553"/>
                  <a:pt x="1104" y="557"/>
                  <a:pt x="1102" y="557"/>
                </a:cubicBezTo>
                <a:cubicBezTo>
                  <a:pt x="1101" y="557"/>
                  <a:pt x="1101" y="556"/>
                  <a:pt x="1100" y="556"/>
                </a:cubicBezTo>
                <a:cubicBezTo>
                  <a:pt x="1099" y="557"/>
                  <a:pt x="1098" y="559"/>
                  <a:pt x="1097" y="561"/>
                </a:cubicBezTo>
                <a:cubicBezTo>
                  <a:pt x="1100" y="561"/>
                  <a:pt x="1101" y="562"/>
                  <a:pt x="1102" y="564"/>
                </a:cubicBezTo>
                <a:cubicBezTo>
                  <a:pt x="1098" y="563"/>
                  <a:pt x="1098" y="563"/>
                  <a:pt x="1098" y="563"/>
                </a:cubicBezTo>
                <a:cubicBezTo>
                  <a:pt x="1095" y="560"/>
                  <a:pt x="1097" y="559"/>
                  <a:pt x="1096" y="556"/>
                </a:cubicBezTo>
                <a:cubicBezTo>
                  <a:pt x="1094" y="561"/>
                  <a:pt x="1086" y="558"/>
                  <a:pt x="1081" y="560"/>
                </a:cubicBezTo>
                <a:cubicBezTo>
                  <a:pt x="1086" y="562"/>
                  <a:pt x="1095" y="558"/>
                  <a:pt x="1094" y="566"/>
                </a:cubicBezTo>
                <a:cubicBezTo>
                  <a:pt x="1099" y="567"/>
                  <a:pt x="1102" y="565"/>
                  <a:pt x="1105" y="565"/>
                </a:cubicBezTo>
                <a:cubicBezTo>
                  <a:pt x="1106" y="562"/>
                  <a:pt x="1104" y="563"/>
                  <a:pt x="1106" y="561"/>
                </a:cubicBezTo>
                <a:cubicBezTo>
                  <a:pt x="1111" y="560"/>
                  <a:pt x="1111" y="562"/>
                  <a:pt x="1116" y="563"/>
                </a:cubicBezTo>
                <a:cubicBezTo>
                  <a:pt x="1116" y="558"/>
                  <a:pt x="1109" y="560"/>
                  <a:pt x="1109" y="554"/>
                </a:cubicBezTo>
                <a:cubicBezTo>
                  <a:pt x="1116" y="557"/>
                  <a:pt x="1116" y="552"/>
                  <a:pt x="1123" y="555"/>
                </a:cubicBezTo>
                <a:cubicBezTo>
                  <a:pt x="1122" y="553"/>
                  <a:pt x="1127" y="553"/>
                  <a:pt x="1124" y="552"/>
                </a:cubicBezTo>
                <a:cubicBezTo>
                  <a:pt x="1123" y="554"/>
                  <a:pt x="1122" y="549"/>
                  <a:pt x="1120" y="549"/>
                </a:cubicBezTo>
                <a:cubicBezTo>
                  <a:pt x="1121" y="549"/>
                  <a:pt x="1121" y="548"/>
                  <a:pt x="1120" y="547"/>
                </a:cubicBezTo>
                <a:cubicBezTo>
                  <a:pt x="1120" y="545"/>
                  <a:pt x="1124" y="547"/>
                  <a:pt x="1124" y="544"/>
                </a:cubicBezTo>
                <a:cubicBezTo>
                  <a:pt x="1113" y="544"/>
                  <a:pt x="1102" y="541"/>
                  <a:pt x="1094" y="542"/>
                </a:cubicBezTo>
                <a:cubicBezTo>
                  <a:pt x="1094" y="541"/>
                  <a:pt x="1096" y="542"/>
                  <a:pt x="1095" y="540"/>
                </a:cubicBezTo>
                <a:cubicBezTo>
                  <a:pt x="1092" y="540"/>
                  <a:pt x="1087" y="537"/>
                  <a:pt x="1090" y="533"/>
                </a:cubicBezTo>
                <a:cubicBezTo>
                  <a:pt x="1083" y="534"/>
                  <a:pt x="1082" y="539"/>
                  <a:pt x="1081" y="542"/>
                </a:cubicBezTo>
                <a:close/>
                <a:moveTo>
                  <a:pt x="1118" y="550"/>
                </a:moveTo>
                <a:cubicBezTo>
                  <a:pt x="1118" y="554"/>
                  <a:pt x="1109" y="554"/>
                  <a:pt x="1106" y="553"/>
                </a:cubicBezTo>
                <a:cubicBezTo>
                  <a:pt x="1106" y="550"/>
                  <a:pt x="1106" y="550"/>
                  <a:pt x="1106" y="550"/>
                </a:cubicBezTo>
                <a:cubicBezTo>
                  <a:pt x="1110" y="550"/>
                  <a:pt x="1114" y="549"/>
                  <a:pt x="1118" y="550"/>
                </a:cubicBezTo>
                <a:close/>
                <a:moveTo>
                  <a:pt x="1092" y="277"/>
                </a:moveTo>
                <a:cubicBezTo>
                  <a:pt x="1093" y="276"/>
                  <a:pt x="1097" y="277"/>
                  <a:pt x="1099" y="274"/>
                </a:cubicBezTo>
                <a:cubicBezTo>
                  <a:pt x="1097" y="275"/>
                  <a:pt x="1090" y="275"/>
                  <a:pt x="1092" y="277"/>
                </a:cubicBezTo>
                <a:close/>
                <a:moveTo>
                  <a:pt x="1102" y="592"/>
                </a:moveTo>
                <a:cubicBezTo>
                  <a:pt x="1105" y="592"/>
                  <a:pt x="1110" y="591"/>
                  <a:pt x="1108" y="590"/>
                </a:cubicBezTo>
                <a:cubicBezTo>
                  <a:pt x="1108" y="592"/>
                  <a:pt x="1101" y="588"/>
                  <a:pt x="1102" y="592"/>
                </a:cubicBezTo>
                <a:close/>
                <a:moveTo>
                  <a:pt x="1121" y="298"/>
                </a:moveTo>
                <a:cubicBezTo>
                  <a:pt x="1128" y="298"/>
                  <a:pt x="1128" y="298"/>
                  <a:pt x="1128" y="298"/>
                </a:cubicBezTo>
                <a:cubicBezTo>
                  <a:pt x="1130" y="295"/>
                  <a:pt x="1127" y="295"/>
                  <a:pt x="1127" y="293"/>
                </a:cubicBezTo>
                <a:cubicBezTo>
                  <a:pt x="1130" y="285"/>
                  <a:pt x="1122" y="294"/>
                  <a:pt x="1121" y="298"/>
                </a:cubicBezTo>
                <a:close/>
                <a:moveTo>
                  <a:pt x="1134" y="436"/>
                </a:moveTo>
                <a:cubicBezTo>
                  <a:pt x="1139" y="436"/>
                  <a:pt x="1142" y="437"/>
                  <a:pt x="1146" y="436"/>
                </a:cubicBezTo>
                <a:cubicBezTo>
                  <a:pt x="1142" y="436"/>
                  <a:pt x="1135" y="433"/>
                  <a:pt x="1134" y="436"/>
                </a:cubicBezTo>
                <a:close/>
                <a:moveTo>
                  <a:pt x="1139" y="370"/>
                </a:moveTo>
                <a:cubicBezTo>
                  <a:pt x="1141" y="374"/>
                  <a:pt x="1142" y="375"/>
                  <a:pt x="1143" y="376"/>
                </a:cubicBezTo>
                <a:cubicBezTo>
                  <a:pt x="1146" y="375"/>
                  <a:pt x="1148" y="371"/>
                  <a:pt x="1148" y="370"/>
                </a:cubicBezTo>
                <a:cubicBezTo>
                  <a:pt x="1156" y="369"/>
                  <a:pt x="1170" y="371"/>
                  <a:pt x="1172" y="363"/>
                </a:cubicBezTo>
                <a:cubicBezTo>
                  <a:pt x="1167" y="363"/>
                  <a:pt x="1159" y="369"/>
                  <a:pt x="1153" y="365"/>
                </a:cubicBezTo>
                <a:cubicBezTo>
                  <a:pt x="1149" y="367"/>
                  <a:pt x="1146" y="371"/>
                  <a:pt x="1139" y="370"/>
                </a:cubicBezTo>
                <a:close/>
                <a:moveTo>
                  <a:pt x="1165" y="436"/>
                </a:moveTo>
                <a:cubicBezTo>
                  <a:pt x="1162" y="436"/>
                  <a:pt x="1165" y="431"/>
                  <a:pt x="1160" y="431"/>
                </a:cubicBezTo>
                <a:cubicBezTo>
                  <a:pt x="1159" y="433"/>
                  <a:pt x="1160" y="434"/>
                  <a:pt x="1160" y="436"/>
                </a:cubicBezTo>
                <a:cubicBezTo>
                  <a:pt x="1153" y="435"/>
                  <a:pt x="1150" y="433"/>
                  <a:pt x="1146" y="437"/>
                </a:cubicBezTo>
                <a:cubicBezTo>
                  <a:pt x="1154" y="434"/>
                  <a:pt x="1157" y="440"/>
                  <a:pt x="1165" y="436"/>
                </a:cubicBezTo>
                <a:close/>
                <a:moveTo>
                  <a:pt x="1227" y="436"/>
                </a:moveTo>
                <a:cubicBezTo>
                  <a:pt x="1227" y="435"/>
                  <a:pt x="1229" y="434"/>
                  <a:pt x="1229" y="432"/>
                </a:cubicBezTo>
                <a:cubicBezTo>
                  <a:pt x="1221" y="432"/>
                  <a:pt x="1221" y="432"/>
                  <a:pt x="1221" y="432"/>
                </a:cubicBezTo>
                <a:cubicBezTo>
                  <a:pt x="1220" y="433"/>
                  <a:pt x="1221" y="437"/>
                  <a:pt x="1216" y="436"/>
                </a:cubicBezTo>
                <a:cubicBezTo>
                  <a:pt x="1216" y="435"/>
                  <a:pt x="1217" y="435"/>
                  <a:pt x="1217" y="434"/>
                </a:cubicBezTo>
                <a:cubicBezTo>
                  <a:pt x="1206" y="429"/>
                  <a:pt x="1197" y="436"/>
                  <a:pt x="1191" y="435"/>
                </a:cubicBezTo>
                <a:cubicBezTo>
                  <a:pt x="1194" y="437"/>
                  <a:pt x="1188" y="435"/>
                  <a:pt x="1189" y="438"/>
                </a:cubicBezTo>
                <a:cubicBezTo>
                  <a:pt x="1190" y="438"/>
                  <a:pt x="1190" y="440"/>
                  <a:pt x="1190" y="441"/>
                </a:cubicBezTo>
                <a:cubicBezTo>
                  <a:pt x="1193" y="443"/>
                  <a:pt x="1196" y="440"/>
                  <a:pt x="1196" y="444"/>
                </a:cubicBezTo>
                <a:cubicBezTo>
                  <a:pt x="1189" y="445"/>
                  <a:pt x="1181" y="448"/>
                  <a:pt x="1172" y="445"/>
                </a:cubicBezTo>
                <a:cubicBezTo>
                  <a:pt x="1176" y="445"/>
                  <a:pt x="1176" y="442"/>
                  <a:pt x="1180" y="442"/>
                </a:cubicBezTo>
                <a:cubicBezTo>
                  <a:pt x="1178" y="439"/>
                  <a:pt x="1175" y="443"/>
                  <a:pt x="1175" y="440"/>
                </a:cubicBezTo>
                <a:cubicBezTo>
                  <a:pt x="1177" y="439"/>
                  <a:pt x="1185" y="439"/>
                  <a:pt x="1182" y="436"/>
                </a:cubicBezTo>
                <a:cubicBezTo>
                  <a:pt x="1176" y="439"/>
                  <a:pt x="1172" y="433"/>
                  <a:pt x="1169" y="438"/>
                </a:cubicBezTo>
                <a:cubicBezTo>
                  <a:pt x="1170" y="438"/>
                  <a:pt x="1172" y="438"/>
                  <a:pt x="1171" y="440"/>
                </a:cubicBezTo>
                <a:cubicBezTo>
                  <a:pt x="1169" y="441"/>
                  <a:pt x="1168" y="442"/>
                  <a:pt x="1165" y="443"/>
                </a:cubicBezTo>
                <a:cubicBezTo>
                  <a:pt x="1165" y="441"/>
                  <a:pt x="1163" y="440"/>
                  <a:pt x="1163" y="439"/>
                </a:cubicBezTo>
                <a:cubicBezTo>
                  <a:pt x="1161" y="440"/>
                  <a:pt x="1158" y="440"/>
                  <a:pt x="1157" y="443"/>
                </a:cubicBezTo>
                <a:cubicBezTo>
                  <a:pt x="1160" y="445"/>
                  <a:pt x="1159" y="445"/>
                  <a:pt x="1162" y="448"/>
                </a:cubicBezTo>
                <a:cubicBezTo>
                  <a:pt x="1159" y="449"/>
                  <a:pt x="1157" y="449"/>
                  <a:pt x="1155" y="451"/>
                </a:cubicBezTo>
                <a:cubicBezTo>
                  <a:pt x="1157" y="451"/>
                  <a:pt x="1159" y="451"/>
                  <a:pt x="1158" y="453"/>
                </a:cubicBezTo>
                <a:cubicBezTo>
                  <a:pt x="1156" y="454"/>
                  <a:pt x="1155" y="456"/>
                  <a:pt x="1153" y="458"/>
                </a:cubicBezTo>
                <a:cubicBezTo>
                  <a:pt x="1155" y="460"/>
                  <a:pt x="1158" y="461"/>
                  <a:pt x="1157" y="465"/>
                </a:cubicBezTo>
                <a:cubicBezTo>
                  <a:pt x="1160" y="464"/>
                  <a:pt x="1163" y="464"/>
                  <a:pt x="1165" y="463"/>
                </a:cubicBezTo>
                <a:cubicBezTo>
                  <a:pt x="1163" y="464"/>
                  <a:pt x="1162" y="460"/>
                  <a:pt x="1164" y="460"/>
                </a:cubicBezTo>
                <a:cubicBezTo>
                  <a:pt x="1168" y="460"/>
                  <a:pt x="1165" y="466"/>
                  <a:pt x="1170" y="465"/>
                </a:cubicBezTo>
                <a:cubicBezTo>
                  <a:pt x="1170" y="462"/>
                  <a:pt x="1170" y="458"/>
                  <a:pt x="1172" y="457"/>
                </a:cubicBezTo>
                <a:cubicBezTo>
                  <a:pt x="1176" y="457"/>
                  <a:pt x="1177" y="454"/>
                  <a:pt x="1182" y="455"/>
                </a:cubicBezTo>
                <a:cubicBezTo>
                  <a:pt x="1180" y="457"/>
                  <a:pt x="1180" y="459"/>
                  <a:pt x="1179" y="460"/>
                </a:cubicBezTo>
                <a:cubicBezTo>
                  <a:pt x="1180" y="461"/>
                  <a:pt x="1182" y="462"/>
                  <a:pt x="1181" y="465"/>
                </a:cubicBezTo>
                <a:cubicBezTo>
                  <a:pt x="1183" y="465"/>
                  <a:pt x="1184" y="465"/>
                  <a:pt x="1185" y="466"/>
                </a:cubicBezTo>
                <a:cubicBezTo>
                  <a:pt x="1189" y="463"/>
                  <a:pt x="1185" y="457"/>
                  <a:pt x="1195" y="459"/>
                </a:cubicBezTo>
                <a:cubicBezTo>
                  <a:pt x="1195" y="455"/>
                  <a:pt x="1195" y="455"/>
                  <a:pt x="1195" y="455"/>
                </a:cubicBezTo>
                <a:cubicBezTo>
                  <a:pt x="1194" y="453"/>
                  <a:pt x="1190" y="454"/>
                  <a:pt x="1188" y="455"/>
                </a:cubicBezTo>
                <a:cubicBezTo>
                  <a:pt x="1185" y="453"/>
                  <a:pt x="1185" y="449"/>
                  <a:pt x="1186" y="447"/>
                </a:cubicBezTo>
                <a:cubicBezTo>
                  <a:pt x="1190" y="447"/>
                  <a:pt x="1191" y="450"/>
                  <a:pt x="1192" y="453"/>
                </a:cubicBezTo>
                <a:cubicBezTo>
                  <a:pt x="1199" y="451"/>
                  <a:pt x="1198" y="456"/>
                  <a:pt x="1200" y="459"/>
                </a:cubicBezTo>
                <a:cubicBezTo>
                  <a:pt x="1206" y="460"/>
                  <a:pt x="1210" y="459"/>
                  <a:pt x="1213" y="460"/>
                </a:cubicBezTo>
                <a:cubicBezTo>
                  <a:pt x="1214" y="463"/>
                  <a:pt x="1212" y="462"/>
                  <a:pt x="1212" y="465"/>
                </a:cubicBezTo>
                <a:cubicBezTo>
                  <a:pt x="1216" y="464"/>
                  <a:pt x="1214" y="467"/>
                  <a:pt x="1216" y="467"/>
                </a:cubicBezTo>
                <a:cubicBezTo>
                  <a:pt x="1216" y="463"/>
                  <a:pt x="1220" y="463"/>
                  <a:pt x="1221" y="461"/>
                </a:cubicBezTo>
                <a:cubicBezTo>
                  <a:pt x="1236" y="459"/>
                  <a:pt x="1256" y="468"/>
                  <a:pt x="1264" y="456"/>
                </a:cubicBezTo>
                <a:cubicBezTo>
                  <a:pt x="1260" y="457"/>
                  <a:pt x="1253" y="458"/>
                  <a:pt x="1252" y="454"/>
                </a:cubicBezTo>
                <a:cubicBezTo>
                  <a:pt x="1253" y="456"/>
                  <a:pt x="1250" y="464"/>
                  <a:pt x="1246" y="459"/>
                </a:cubicBezTo>
                <a:cubicBezTo>
                  <a:pt x="1250" y="459"/>
                  <a:pt x="1246" y="457"/>
                  <a:pt x="1246" y="455"/>
                </a:cubicBezTo>
                <a:cubicBezTo>
                  <a:pt x="1244" y="458"/>
                  <a:pt x="1234" y="458"/>
                  <a:pt x="1236" y="452"/>
                </a:cubicBezTo>
                <a:cubicBezTo>
                  <a:pt x="1233" y="452"/>
                  <a:pt x="1231" y="453"/>
                  <a:pt x="1230" y="455"/>
                </a:cubicBezTo>
                <a:cubicBezTo>
                  <a:pt x="1229" y="453"/>
                  <a:pt x="1226" y="454"/>
                  <a:pt x="1227" y="450"/>
                </a:cubicBezTo>
                <a:cubicBezTo>
                  <a:pt x="1233" y="450"/>
                  <a:pt x="1235" y="450"/>
                  <a:pt x="1239" y="450"/>
                </a:cubicBezTo>
                <a:cubicBezTo>
                  <a:pt x="1240" y="451"/>
                  <a:pt x="1238" y="451"/>
                  <a:pt x="1239" y="454"/>
                </a:cubicBezTo>
                <a:cubicBezTo>
                  <a:pt x="1241" y="453"/>
                  <a:pt x="1243" y="453"/>
                  <a:pt x="1245" y="452"/>
                </a:cubicBezTo>
                <a:cubicBezTo>
                  <a:pt x="1244" y="451"/>
                  <a:pt x="1242" y="451"/>
                  <a:pt x="1242" y="448"/>
                </a:cubicBezTo>
                <a:cubicBezTo>
                  <a:pt x="1244" y="448"/>
                  <a:pt x="1244" y="449"/>
                  <a:pt x="1246" y="449"/>
                </a:cubicBezTo>
                <a:cubicBezTo>
                  <a:pt x="1246" y="448"/>
                  <a:pt x="1246" y="447"/>
                  <a:pt x="1245" y="446"/>
                </a:cubicBezTo>
                <a:cubicBezTo>
                  <a:pt x="1250" y="447"/>
                  <a:pt x="1248" y="441"/>
                  <a:pt x="1253" y="443"/>
                </a:cubicBezTo>
                <a:cubicBezTo>
                  <a:pt x="1253" y="441"/>
                  <a:pt x="1252" y="440"/>
                  <a:pt x="1252" y="438"/>
                </a:cubicBezTo>
                <a:cubicBezTo>
                  <a:pt x="1255" y="436"/>
                  <a:pt x="1262" y="439"/>
                  <a:pt x="1264" y="435"/>
                </a:cubicBezTo>
                <a:cubicBezTo>
                  <a:pt x="1263" y="435"/>
                  <a:pt x="1263" y="434"/>
                  <a:pt x="1263" y="433"/>
                </a:cubicBezTo>
                <a:cubicBezTo>
                  <a:pt x="1257" y="431"/>
                  <a:pt x="1256" y="434"/>
                  <a:pt x="1251" y="434"/>
                </a:cubicBezTo>
                <a:cubicBezTo>
                  <a:pt x="1251" y="433"/>
                  <a:pt x="1250" y="432"/>
                  <a:pt x="1250" y="430"/>
                </a:cubicBezTo>
                <a:cubicBezTo>
                  <a:pt x="1243" y="430"/>
                  <a:pt x="1235" y="441"/>
                  <a:pt x="1227" y="436"/>
                </a:cubicBezTo>
                <a:close/>
                <a:moveTo>
                  <a:pt x="1162" y="460"/>
                </a:moveTo>
                <a:cubicBezTo>
                  <a:pt x="1161" y="463"/>
                  <a:pt x="1159" y="460"/>
                  <a:pt x="1157" y="460"/>
                </a:cubicBezTo>
                <a:cubicBezTo>
                  <a:pt x="1157" y="456"/>
                  <a:pt x="1161" y="460"/>
                  <a:pt x="1162" y="460"/>
                </a:cubicBezTo>
                <a:close/>
                <a:moveTo>
                  <a:pt x="1183" y="455"/>
                </a:moveTo>
                <a:cubicBezTo>
                  <a:pt x="1181" y="454"/>
                  <a:pt x="1177" y="454"/>
                  <a:pt x="1178" y="451"/>
                </a:cubicBezTo>
                <a:cubicBezTo>
                  <a:pt x="1181" y="450"/>
                  <a:pt x="1180" y="451"/>
                  <a:pt x="1184" y="450"/>
                </a:cubicBezTo>
                <a:cubicBezTo>
                  <a:pt x="1184" y="452"/>
                  <a:pt x="1183" y="454"/>
                  <a:pt x="1183" y="455"/>
                </a:cubicBezTo>
                <a:close/>
                <a:moveTo>
                  <a:pt x="1224" y="452"/>
                </a:moveTo>
                <a:cubicBezTo>
                  <a:pt x="1223" y="454"/>
                  <a:pt x="1221" y="455"/>
                  <a:pt x="1220" y="457"/>
                </a:cubicBezTo>
                <a:cubicBezTo>
                  <a:pt x="1218" y="456"/>
                  <a:pt x="1218" y="454"/>
                  <a:pt x="1218" y="451"/>
                </a:cubicBezTo>
                <a:lnTo>
                  <a:pt x="1224" y="452"/>
                </a:lnTo>
                <a:close/>
                <a:moveTo>
                  <a:pt x="1239" y="446"/>
                </a:moveTo>
                <a:cubicBezTo>
                  <a:pt x="1237" y="450"/>
                  <a:pt x="1227" y="452"/>
                  <a:pt x="1228" y="444"/>
                </a:cubicBezTo>
                <a:cubicBezTo>
                  <a:pt x="1232" y="442"/>
                  <a:pt x="1233" y="448"/>
                  <a:pt x="1239" y="446"/>
                </a:cubicBezTo>
                <a:close/>
                <a:moveTo>
                  <a:pt x="1227" y="440"/>
                </a:moveTo>
                <a:cubicBezTo>
                  <a:pt x="1221" y="438"/>
                  <a:pt x="1226" y="450"/>
                  <a:pt x="1216" y="449"/>
                </a:cubicBezTo>
                <a:cubicBezTo>
                  <a:pt x="1216" y="449"/>
                  <a:pt x="1216" y="448"/>
                  <a:pt x="1215" y="448"/>
                </a:cubicBezTo>
                <a:cubicBezTo>
                  <a:pt x="1217" y="446"/>
                  <a:pt x="1219" y="444"/>
                  <a:pt x="1221" y="443"/>
                </a:cubicBezTo>
                <a:cubicBezTo>
                  <a:pt x="1218" y="438"/>
                  <a:pt x="1223" y="441"/>
                  <a:pt x="1225" y="438"/>
                </a:cubicBezTo>
                <a:cubicBezTo>
                  <a:pt x="1226" y="438"/>
                  <a:pt x="1226" y="439"/>
                  <a:pt x="1227" y="440"/>
                </a:cubicBezTo>
                <a:close/>
                <a:moveTo>
                  <a:pt x="1179" y="495"/>
                </a:moveTo>
                <a:cubicBezTo>
                  <a:pt x="1185" y="495"/>
                  <a:pt x="1180" y="498"/>
                  <a:pt x="1183" y="499"/>
                </a:cubicBezTo>
                <a:cubicBezTo>
                  <a:pt x="1185" y="495"/>
                  <a:pt x="1207" y="496"/>
                  <a:pt x="1203" y="499"/>
                </a:cubicBezTo>
                <a:cubicBezTo>
                  <a:pt x="1210" y="497"/>
                  <a:pt x="1214" y="498"/>
                  <a:pt x="1220" y="499"/>
                </a:cubicBezTo>
                <a:cubicBezTo>
                  <a:pt x="1220" y="497"/>
                  <a:pt x="1219" y="495"/>
                  <a:pt x="1219" y="494"/>
                </a:cubicBezTo>
                <a:cubicBezTo>
                  <a:pt x="1214" y="493"/>
                  <a:pt x="1214" y="493"/>
                  <a:pt x="1214" y="493"/>
                </a:cubicBezTo>
                <a:cubicBezTo>
                  <a:pt x="1213" y="494"/>
                  <a:pt x="1214" y="498"/>
                  <a:pt x="1212" y="497"/>
                </a:cubicBezTo>
                <a:cubicBezTo>
                  <a:pt x="1206" y="490"/>
                  <a:pt x="1187" y="493"/>
                  <a:pt x="1179" y="495"/>
                </a:cubicBezTo>
                <a:close/>
                <a:moveTo>
                  <a:pt x="1192" y="508"/>
                </a:moveTo>
                <a:cubicBezTo>
                  <a:pt x="1196" y="508"/>
                  <a:pt x="1199" y="510"/>
                  <a:pt x="1201" y="507"/>
                </a:cubicBezTo>
                <a:cubicBezTo>
                  <a:pt x="1197" y="506"/>
                  <a:pt x="1194" y="508"/>
                  <a:pt x="1195" y="504"/>
                </a:cubicBezTo>
                <a:cubicBezTo>
                  <a:pt x="1194" y="506"/>
                  <a:pt x="1191" y="505"/>
                  <a:pt x="1192" y="508"/>
                </a:cubicBezTo>
                <a:close/>
                <a:moveTo>
                  <a:pt x="1283" y="304"/>
                </a:moveTo>
                <a:cubicBezTo>
                  <a:pt x="1286" y="302"/>
                  <a:pt x="1289" y="301"/>
                  <a:pt x="1291" y="298"/>
                </a:cubicBezTo>
                <a:cubicBezTo>
                  <a:pt x="1289" y="297"/>
                  <a:pt x="1287" y="297"/>
                  <a:pt x="1286" y="295"/>
                </a:cubicBezTo>
                <a:cubicBezTo>
                  <a:pt x="1286" y="294"/>
                  <a:pt x="1287" y="293"/>
                  <a:pt x="1288" y="293"/>
                </a:cubicBezTo>
                <a:cubicBezTo>
                  <a:pt x="1266" y="296"/>
                  <a:pt x="1246" y="300"/>
                  <a:pt x="1223" y="304"/>
                </a:cubicBezTo>
                <a:cubicBezTo>
                  <a:pt x="1225" y="304"/>
                  <a:pt x="1227" y="304"/>
                  <a:pt x="1228" y="306"/>
                </a:cubicBezTo>
                <a:cubicBezTo>
                  <a:pt x="1224" y="306"/>
                  <a:pt x="1225" y="309"/>
                  <a:pt x="1226" y="311"/>
                </a:cubicBezTo>
                <a:cubicBezTo>
                  <a:pt x="1222" y="311"/>
                  <a:pt x="1210" y="322"/>
                  <a:pt x="1210" y="315"/>
                </a:cubicBezTo>
                <a:cubicBezTo>
                  <a:pt x="1210" y="313"/>
                  <a:pt x="1214" y="314"/>
                  <a:pt x="1211" y="311"/>
                </a:cubicBezTo>
                <a:cubicBezTo>
                  <a:pt x="1212" y="308"/>
                  <a:pt x="1219" y="310"/>
                  <a:pt x="1219" y="306"/>
                </a:cubicBezTo>
                <a:cubicBezTo>
                  <a:pt x="1211" y="306"/>
                  <a:pt x="1211" y="306"/>
                  <a:pt x="1211" y="306"/>
                </a:cubicBezTo>
                <a:cubicBezTo>
                  <a:pt x="1210" y="309"/>
                  <a:pt x="1208" y="312"/>
                  <a:pt x="1206" y="314"/>
                </a:cubicBezTo>
                <a:cubicBezTo>
                  <a:pt x="1207" y="315"/>
                  <a:pt x="1209" y="315"/>
                  <a:pt x="1209" y="317"/>
                </a:cubicBezTo>
                <a:cubicBezTo>
                  <a:pt x="1209" y="321"/>
                  <a:pt x="1198" y="321"/>
                  <a:pt x="1203" y="325"/>
                </a:cubicBezTo>
                <a:cubicBezTo>
                  <a:pt x="1203" y="323"/>
                  <a:pt x="1209" y="320"/>
                  <a:pt x="1213" y="323"/>
                </a:cubicBezTo>
                <a:cubicBezTo>
                  <a:pt x="1213" y="318"/>
                  <a:pt x="1220" y="321"/>
                  <a:pt x="1223" y="322"/>
                </a:cubicBezTo>
                <a:cubicBezTo>
                  <a:pt x="1224" y="319"/>
                  <a:pt x="1224" y="319"/>
                  <a:pt x="1227" y="320"/>
                </a:cubicBezTo>
                <a:cubicBezTo>
                  <a:pt x="1226" y="310"/>
                  <a:pt x="1248" y="307"/>
                  <a:pt x="1245" y="318"/>
                </a:cubicBezTo>
                <a:cubicBezTo>
                  <a:pt x="1251" y="317"/>
                  <a:pt x="1260" y="310"/>
                  <a:pt x="1270" y="308"/>
                </a:cubicBezTo>
                <a:cubicBezTo>
                  <a:pt x="1272" y="311"/>
                  <a:pt x="1280" y="317"/>
                  <a:pt x="1282" y="312"/>
                </a:cubicBezTo>
                <a:cubicBezTo>
                  <a:pt x="1281" y="312"/>
                  <a:pt x="1280" y="312"/>
                  <a:pt x="1280" y="311"/>
                </a:cubicBezTo>
                <a:cubicBezTo>
                  <a:pt x="1284" y="312"/>
                  <a:pt x="1284" y="309"/>
                  <a:pt x="1285" y="308"/>
                </a:cubicBezTo>
                <a:cubicBezTo>
                  <a:pt x="1282" y="308"/>
                  <a:pt x="1285" y="306"/>
                  <a:pt x="1283" y="304"/>
                </a:cubicBezTo>
                <a:close/>
                <a:moveTo>
                  <a:pt x="1265" y="306"/>
                </a:moveTo>
                <a:cubicBezTo>
                  <a:pt x="1265" y="303"/>
                  <a:pt x="1265" y="303"/>
                  <a:pt x="1265" y="303"/>
                </a:cubicBezTo>
                <a:cubicBezTo>
                  <a:pt x="1269" y="304"/>
                  <a:pt x="1270" y="302"/>
                  <a:pt x="1273" y="304"/>
                </a:cubicBezTo>
                <a:cubicBezTo>
                  <a:pt x="1271" y="307"/>
                  <a:pt x="1269" y="307"/>
                  <a:pt x="1265" y="306"/>
                </a:cubicBezTo>
                <a:close/>
                <a:moveTo>
                  <a:pt x="1215" y="341"/>
                </a:moveTo>
                <a:cubicBezTo>
                  <a:pt x="1212" y="341"/>
                  <a:pt x="1217" y="340"/>
                  <a:pt x="1217" y="339"/>
                </a:cubicBezTo>
                <a:cubicBezTo>
                  <a:pt x="1214" y="339"/>
                  <a:pt x="1214" y="338"/>
                  <a:pt x="1212" y="339"/>
                </a:cubicBezTo>
                <a:cubicBezTo>
                  <a:pt x="1211" y="341"/>
                  <a:pt x="1215" y="343"/>
                  <a:pt x="1215" y="341"/>
                </a:cubicBezTo>
                <a:close/>
                <a:moveTo>
                  <a:pt x="1242" y="431"/>
                </a:moveTo>
                <a:cubicBezTo>
                  <a:pt x="1242" y="430"/>
                  <a:pt x="1242" y="429"/>
                  <a:pt x="1243" y="428"/>
                </a:cubicBezTo>
                <a:cubicBezTo>
                  <a:pt x="1239" y="429"/>
                  <a:pt x="1238" y="429"/>
                  <a:pt x="1236" y="430"/>
                </a:cubicBezTo>
                <a:cubicBezTo>
                  <a:pt x="1238" y="431"/>
                  <a:pt x="1238" y="430"/>
                  <a:pt x="1242" y="431"/>
                </a:cubicBezTo>
                <a:close/>
                <a:moveTo>
                  <a:pt x="1255" y="449"/>
                </a:moveTo>
                <a:cubicBezTo>
                  <a:pt x="1253" y="449"/>
                  <a:pt x="1249" y="447"/>
                  <a:pt x="1248" y="449"/>
                </a:cubicBezTo>
                <a:cubicBezTo>
                  <a:pt x="1252" y="451"/>
                  <a:pt x="1251" y="453"/>
                  <a:pt x="1254" y="454"/>
                </a:cubicBezTo>
                <a:cubicBezTo>
                  <a:pt x="1251" y="451"/>
                  <a:pt x="1256" y="449"/>
                  <a:pt x="1255" y="449"/>
                </a:cubicBezTo>
                <a:close/>
                <a:moveTo>
                  <a:pt x="1290" y="470"/>
                </a:moveTo>
                <a:cubicBezTo>
                  <a:pt x="1291" y="472"/>
                  <a:pt x="1301" y="474"/>
                  <a:pt x="1302" y="471"/>
                </a:cubicBezTo>
                <a:cubicBezTo>
                  <a:pt x="1298" y="473"/>
                  <a:pt x="1292" y="469"/>
                  <a:pt x="1290" y="470"/>
                </a:cubicBezTo>
                <a:close/>
                <a:moveTo>
                  <a:pt x="522" y="138"/>
                </a:moveTo>
                <a:cubicBezTo>
                  <a:pt x="522" y="135"/>
                  <a:pt x="523" y="134"/>
                  <a:pt x="526" y="132"/>
                </a:cubicBezTo>
                <a:cubicBezTo>
                  <a:pt x="525" y="130"/>
                  <a:pt x="521" y="131"/>
                  <a:pt x="521" y="128"/>
                </a:cubicBezTo>
                <a:cubicBezTo>
                  <a:pt x="518" y="128"/>
                  <a:pt x="510" y="127"/>
                  <a:pt x="506" y="130"/>
                </a:cubicBezTo>
                <a:cubicBezTo>
                  <a:pt x="510" y="131"/>
                  <a:pt x="512" y="129"/>
                  <a:pt x="514" y="131"/>
                </a:cubicBezTo>
                <a:cubicBezTo>
                  <a:pt x="514" y="134"/>
                  <a:pt x="509" y="132"/>
                  <a:pt x="508" y="134"/>
                </a:cubicBezTo>
                <a:cubicBezTo>
                  <a:pt x="510" y="135"/>
                  <a:pt x="508" y="138"/>
                  <a:pt x="507" y="138"/>
                </a:cubicBezTo>
                <a:cubicBezTo>
                  <a:pt x="511" y="138"/>
                  <a:pt x="515" y="139"/>
                  <a:pt x="519" y="136"/>
                </a:cubicBezTo>
                <a:cubicBezTo>
                  <a:pt x="516" y="138"/>
                  <a:pt x="520" y="138"/>
                  <a:pt x="522" y="138"/>
                </a:cubicBezTo>
                <a:close/>
                <a:moveTo>
                  <a:pt x="752" y="37"/>
                </a:moveTo>
                <a:cubicBezTo>
                  <a:pt x="752" y="40"/>
                  <a:pt x="756" y="39"/>
                  <a:pt x="752" y="43"/>
                </a:cubicBezTo>
                <a:cubicBezTo>
                  <a:pt x="761" y="40"/>
                  <a:pt x="770" y="39"/>
                  <a:pt x="774" y="32"/>
                </a:cubicBezTo>
                <a:cubicBezTo>
                  <a:pt x="767" y="25"/>
                  <a:pt x="750" y="30"/>
                  <a:pt x="752" y="37"/>
                </a:cubicBezTo>
                <a:close/>
                <a:moveTo>
                  <a:pt x="869" y="769"/>
                </a:moveTo>
                <a:cubicBezTo>
                  <a:pt x="870" y="768"/>
                  <a:pt x="870" y="765"/>
                  <a:pt x="871" y="764"/>
                </a:cubicBezTo>
                <a:cubicBezTo>
                  <a:pt x="869" y="765"/>
                  <a:pt x="869" y="762"/>
                  <a:pt x="868" y="762"/>
                </a:cubicBezTo>
                <a:cubicBezTo>
                  <a:pt x="867" y="765"/>
                  <a:pt x="865" y="766"/>
                  <a:pt x="864" y="768"/>
                </a:cubicBezTo>
                <a:cubicBezTo>
                  <a:pt x="867" y="768"/>
                  <a:pt x="866" y="770"/>
                  <a:pt x="869" y="769"/>
                </a:cubicBezTo>
                <a:close/>
                <a:moveTo>
                  <a:pt x="1113" y="463"/>
                </a:moveTo>
                <a:cubicBezTo>
                  <a:pt x="1115" y="464"/>
                  <a:pt x="1115" y="465"/>
                  <a:pt x="1118" y="465"/>
                </a:cubicBezTo>
                <a:cubicBezTo>
                  <a:pt x="1119" y="463"/>
                  <a:pt x="1115" y="464"/>
                  <a:pt x="1117" y="461"/>
                </a:cubicBezTo>
                <a:cubicBezTo>
                  <a:pt x="1119" y="463"/>
                  <a:pt x="1121" y="461"/>
                  <a:pt x="1123" y="464"/>
                </a:cubicBezTo>
                <a:cubicBezTo>
                  <a:pt x="1126" y="462"/>
                  <a:pt x="1127" y="460"/>
                  <a:pt x="1127" y="457"/>
                </a:cubicBezTo>
                <a:cubicBezTo>
                  <a:pt x="1135" y="454"/>
                  <a:pt x="1131" y="456"/>
                  <a:pt x="1126" y="454"/>
                </a:cubicBezTo>
                <a:cubicBezTo>
                  <a:pt x="1126" y="450"/>
                  <a:pt x="1131" y="451"/>
                  <a:pt x="1133" y="448"/>
                </a:cubicBezTo>
                <a:cubicBezTo>
                  <a:pt x="1125" y="446"/>
                  <a:pt x="1125" y="449"/>
                  <a:pt x="1119" y="450"/>
                </a:cubicBezTo>
                <a:cubicBezTo>
                  <a:pt x="1118" y="452"/>
                  <a:pt x="1117" y="456"/>
                  <a:pt x="1114" y="456"/>
                </a:cubicBezTo>
                <a:cubicBezTo>
                  <a:pt x="1112" y="456"/>
                  <a:pt x="1112" y="452"/>
                  <a:pt x="1108" y="453"/>
                </a:cubicBezTo>
                <a:cubicBezTo>
                  <a:pt x="1108" y="455"/>
                  <a:pt x="1106" y="458"/>
                  <a:pt x="1108" y="459"/>
                </a:cubicBezTo>
                <a:cubicBezTo>
                  <a:pt x="1102" y="457"/>
                  <a:pt x="1102" y="466"/>
                  <a:pt x="1108" y="468"/>
                </a:cubicBezTo>
                <a:cubicBezTo>
                  <a:pt x="1108" y="465"/>
                  <a:pt x="1113" y="466"/>
                  <a:pt x="1113" y="463"/>
                </a:cubicBezTo>
                <a:close/>
                <a:moveTo>
                  <a:pt x="1143" y="586"/>
                </a:moveTo>
                <a:cubicBezTo>
                  <a:pt x="1141" y="584"/>
                  <a:pt x="1139" y="581"/>
                  <a:pt x="1142" y="579"/>
                </a:cubicBezTo>
                <a:cubicBezTo>
                  <a:pt x="1138" y="578"/>
                  <a:pt x="1132" y="578"/>
                  <a:pt x="1130" y="580"/>
                </a:cubicBezTo>
                <a:cubicBezTo>
                  <a:pt x="1129" y="584"/>
                  <a:pt x="1129" y="584"/>
                  <a:pt x="1129" y="584"/>
                </a:cubicBezTo>
                <a:cubicBezTo>
                  <a:pt x="1127" y="588"/>
                  <a:pt x="1120" y="582"/>
                  <a:pt x="1119" y="586"/>
                </a:cubicBezTo>
                <a:cubicBezTo>
                  <a:pt x="1120" y="588"/>
                  <a:pt x="1124" y="587"/>
                  <a:pt x="1124" y="590"/>
                </a:cubicBezTo>
                <a:cubicBezTo>
                  <a:pt x="1121" y="590"/>
                  <a:pt x="1115" y="589"/>
                  <a:pt x="1114" y="594"/>
                </a:cubicBezTo>
                <a:cubicBezTo>
                  <a:pt x="1116" y="596"/>
                  <a:pt x="1118" y="596"/>
                  <a:pt x="1119" y="597"/>
                </a:cubicBezTo>
                <a:cubicBezTo>
                  <a:pt x="1122" y="589"/>
                  <a:pt x="1129" y="592"/>
                  <a:pt x="1138" y="593"/>
                </a:cubicBezTo>
                <a:cubicBezTo>
                  <a:pt x="1137" y="588"/>
                  <a:pt x="1142" y="588"/>
                  <a:pt x="1143" y="586"/>
                </a:cubicBezTo>
                <a:close/>
                <a:moveTo>
                  <a:pt x="1128" y="588"/>
                </a:moveTo>
                <a:cubicBezTo>
                  <a:pt x="1127" y="585"/>
                  <a:pt x="1132" y="587"/>
                  <a:pt x="1133" y="588"/>
                </a:cubicBezTo>
                <a:cubicBezTo>
                  <a:pt x="1132" y="589"/>
                  <a:pt x="1129" y="590"/>
                  <a:pt x="1128" y="588"/>
                </a:cubicBezTo>
                <a:close/>
                <a:moveTo>
                  <a:pt x="1145" y="475"/>
                </a:moveTo>
                <a:cubicBezTo>
                  <a:pt x="1141" y="474"/>
                  <a:pt x="1140" y="475"/>
                  <a:pt x="1138" y="472"/>
                </a:cubicBezTo>
                <a:cubicBezTo>
                  <a:pt x="1137" y="474"/>
                  <a:pt x="1132" y="473"/>
                  <a:pt x="1132" y="476"/>
                </a:cubicBezTo>
                <a:cubicBezTo>
                  <a:pt x="1134" y="477"/>
                  <a:pt x="1137" y="475"/>
                  <a:pt x="1137" y="477"/>
                </a:cubicBezTo>
                <a:cubicBezTo>
                  <a:pt x="1136" y="478"/>
                  <a:pt x="1135" y="478"/>
                  <a:pt x="1135" y="479"/>
                </a:cubicBezTo>
                <a:cubicBezTo>
                  <a:pt x="1139" y="479"/>
                  <a:pt x="1141" y="480"/>
                  <a:pt x="1144" y="480"/>
                </a:cubicBezTo>
                <a:cubicBezTo>
                  <a:pt x="1145" y="479"/>
                  <a:pt x="1145" y="477"/>
                  <a:pt x="1145" y="475"/>
                </a:cubicBezTo>
                <a:close/>
                <a:moveTo>
                  <a:pt x="1141" y="314"/>
                </a:moveTo>
                <a:cubicBezTo>
                  <a:pt x="1139" y="315"/>
                  <a:pt x="1139" y="318"/>
                  <a:pt x="1137" y="319"/>
                </a:cubicBezTo>
                <a:cubicBezTo>
                  <a:pt x="1139" y="319"/>
                  <a:pt x="1141" y="320"/>
                  <a:pt x="1144" y="321"/>
                </a:cubicBezTo>
                <a:cubicBezTo>
                  <a:pt x="1146" y="319"/>
                  <a:pt x="1148" y="316"/>
                  <a:pt x="1152" y="317"/>
                </a:cubicBezTo>
                <a:cubicBezTo>
                  <a:pt x="1154" y="318"/>
                  <a:pt x="1151" y="319"/>
                  <a:pt x="1154" y="319"/>
                </a:cubicBezTo>
                <a:cubicBezTo>
                  <a:pt x="1160" y="318"/>
                  <a:pt x="1165" y="316"/>
                  <a:pt x="1168" y="312"/>
                </a:cubicBezTo>
                <a:cubicBezTo>
                  <a:pt x="1163" y="312"/>
                  <a:pt x="1157" y="316"/>
                  <a:pt x="1154" y="312"/>
                </a:cubicBezTo>
                <a:cubicBezTo>
                  <a:pt x="1155" y="308"/>
                  <a:pt x="1161" y="309"/>
                  <a:pt x="1162" y="304"/>
                </a:cubicBezTo>
                <a:cubicBezTo>
                  <a:pt x="1159" y="305"/>
                  <a:pt x="1153" y="305"/>
                  <a:pt x="1151" y="304"/>
                </a:cubicBezTo>
                <a:cubicBezTo>
                  <a:pt x="1148" y="310"/>
                  <a:pt x="1131" y="306"/>
                  <a:pt x="1132" y="313"/>
                </a:cubicBezTo>
                <a:cubicBezTo>
                  <a:pt x="1135" y="312"/>
                  <a:pt x="1139" y="311"/>
                  <a:pt x="1141" y="314"/>
                </a:cubicBezTo>
                <a:close/>
                <a:moveTo>
                  <a:pt x="1143" y="311"/>
                </a:moveTo>
                <a:cubicBezTo>
                  <a:pt x="1145" y="312"/>
                  <a:pt x="1148" y="311"/>
                  <a:pt x="1147" y="314"/>
                </a:cubicBezTo>
                <a:cubicBezTo>
                  <a:pt x="1145" y="314"/>
                  <a:pt x="1143" y="314"/>
                  <a:pt x="1143" y="311"/>
                </a:cubicBezTo>
                <a:close/>
                <a:moveTo>
                  <a:pt x="1139" y="464"/>
                </a:moveTo>
                <a:cubicBezTo>
                  <a:pt x="1145" y="467"/>
                  <a:pt x="1147" y="464"/>
                  <a:pt x="1151" y="461"/>
                </a:cubicBezTo>
                <a:cubicBezTo>
                  <a:pt x="1148" y="461"/>
                  <a:pt x="1147" y="460"/>
                  <a:pt x="1147" y="458"/>
                </a:cubicBezTo>
                <a:cubicBezTo>
                  <a:pt x="1150" y="456"/>
                  <a:pt x="1148" y="455"/>
                  <a:pt x="1151" y="452"/>
                </a:cubicBezTo>
                <a:cubicBezTo>
                  <a:pt x="1147" y="453"/>
                  <a:pt x="1150" y="448"/>
                  <a:pt x="1149" y="446"/>
                </a:cubicBezTo>
                <a:cubicBezTo>
                  <a:pt x="1146" y="446"/>
                  <a:pt x="1143" y="446"/>
                  <a:pt x="1141" y="446"/>
                </a:cubicBezTo>
                <a:cubicBezTo>
                  <a:pt x="1136" y="454"/>
                  <a:pt x="1138" y="458"/>
                  <a:pt x="1139" y="464"/>
                </a:cubicBezTo>
                <a:close/>
                <a:moveTo>
                  <a:pt x="1185" y="358"/>
                </a:moveTo>
                <a:cubicBezTo>
                  <a:pt x="1185" y="354"/>
                  <a:pt x="1187" y="353"/>
                  <a:pt x="1188" y="350"/>
                </a:cubicBezTo>
                <a:cubicBezTo>
                  <a:pt x="1196" y="349"/>
                  <a:pt x="1205" y="349"/>
                  <a:pt x="1211" y="345"/>
                </a:cubicBezTo>
                <a:cubicBezTo>
                  <a:pt x="1208" y="342"/>
                  <a:pt x="1202" y="344"/>
                  <a:pt x="1201" y="342"/>
                </a:cubicBezTo>
                <a:cubicBezTo>
                  <a:pt x="1203" y="340"/>
                  <a:pt x="1209" y="342"/>
                  <a:pt x="1210" y="340"/>
                </a:cubicBezTo>
                <a:cubicBezTo>
                  <a:pt x="1196" y="340"/>
                  <a:pt x="1177" y="338"/>
                  <a:pt x="1170" y="349"/>
                </a:cubicBezTo>
                <a:cubicBezTo>
                  <a:pt x="1171" y="352"/>
                  <a:pt x="1170" y="354"/>
                  <a:pt x="1168" y="355"/>
                </a:cubicBezTo>
                <a:cubicBezTo>
                  <a:pt x="1173" y="355"/>
                  <a:pt x="1169" y="359"/>
                  <a:pt x="1171" y="361"/>
                </a:cubicBezTo>
                <a:cubicBezTo>
                  <a:pt x="1173" y="357"/>
                  <a:pt x="1175" y="354"/>
                  <a:pt x="1181" y="354"/>
                </a:cubicBezTo>
                <a:cubicBezTo>
                  <a:pt x="1182" y="355"/>
                  <a:pt x="1182" y="358"/>
                  <a:pt x="1185" y="358"/>
                </a:cubicBezTo>
                <a:close/>
                <a:moveTo>
                  <a:pt x="1194" y="343"/>
                </a:moveTo>
                <a:cubicBezTo>
                  <a:pt x="1197" y="339"/>
                  <a:pt x="1203" y="345"/>
                  <a:pt x="1200" y="348"/>
                </a:cubicBezTo>
                <a:cubicBezTo>
                  <a:pt x="1198" y="346"/>
                  <a:pt x="1196" y="345"/>
                  <a:pt x="1194" y="343"/>
                </a:cubicBezTo>
                <a:close/>
                <a:moveTo>
                  <a:pt x="1195" y="536"/>
                </a:moveTo>
                <a:cubicBezTo>
                  <a:pt x="1204" y="536"/>
                  <a:pt x="1212" y="539"/>
                  <a:pt x="1217" y="532"/>
                </a:cubicBezTo>
                <a:cubicBezTo>
                  <a:pt x="1213" y="530"/>
                  <a:pt x="1209" y="530"/>
                  <a:pt x="1206" y="533"/>
                </a:cubicBezTo>
                <a:cubicBezTo>
                  <a:pt x="1205" y="528"/>
                  <a:pt x="1199" y="531"/>
                  <a:pt x="1196" y="530"/>
                </a:cubicBezTo>
                <a:cubicBezTo>
                  <a:pt x="1199" y="533"/>
                  <a:pt x="1196" y="533"/>
                  <a:pt x="1195" y="536"/>
                </a:cubicBezTo>
                <a:close/>
                <a:moveTo>
                  <a:pt x="1240" y="267"/>
                </a:moveTo>
                <a:cubicBezTo>
                  <a:pt x="1235" y="274"/>
                  <a:pt x="1218" y="267"/>
                  <a:pt x="1208" y="275"/>
                </a:cubicBezTo>
                <a:cubicBezTo>
                  <a:pt x="1216" y="275"/>
                  <a:pt x="1214" y="284"/>
                  <a:pt x="1220" y="286"/>
                </a:cubicBezTo>
                <a:cubicBezTo>
                  <a:pt x="1220" y="287"/>
                  <a:pt x="1218" y="286"/>
                  <a:pt x="1219" y="288"/>
                </a:cubicBezTo>
                <a:cubicBezTo>
                  <a:pt x="1224" y="290"/>
                  <a:pt x="1231" y="289"/>
                  <a:pt x="1233" y="285"/>
                </a:cubicBezTo>
                <a:cubicBezTo>
                  <a:pt x="1228" y="282"/>
                  <a:pt x="1236" y="276"/>
                  <a:pt x="1233" y="272"/>
                </a:cubicBezTo>
                <a:cubicBezTo>
                  <a:pt x="1243" y="271"/>
                  <a:pt x="1247" y="279"/>
                  <a:pt x="1259" y="276"/>
                </a:cubicBezTo>
                <a:cubicBezTo>
                  <a:pt x="1261" y="272"/>
                  <a:pt x="1261" y="269"/>
                  <a:pt x="1259" y="266"/>
                </a:cubicBezTo>
                <a:cubicBezTo>
                  <a:pt x="1251" y="267"/>
                  <a:pt x="1249" y="268"/>
                  <a:pt x="1240" y="267"/>
                </a:cubicBezTo>
                <a:close/>
                <a:moveTo>
                  <a:pt x="1245" y="404"/>
                </a:moveTo>
                <a:cubicBezTo>
                  <a:pt x="1248" y="401"/>
                  <a:pt x="1242" y="401"/>
                  <a:pt x="1242" y="398"/>
                </a:cubicBezTo>
                <a:cubicBezTo>
                  <a:pt x="1243" y="398"/>
                  <a:pt x="1244" y="398"/>
                  <a:pt x="1244" y="397"/>
                </a:cubicBezTo>
                <a:cubicBezTo>
                  <a:pt x="1243" y="398"/>
                  <a:pt x="1239" y="396"/>
                  <a:pt x="1239" y="398"/>
                </a:cubicBezTo>
                <a:cubicBezTo>
                  <a:pt x="1240" y="399"/>
                  <a:pt x="1240" y="400"/>
                  <a:pt x="1240" y="401"/>
                </a:cubicBezTo>
                <a:cubicBezTo>
                  <a:pt x="1237" y="402"/>
                  <a:pt x="1237" y="407"/>
                  <a:pt x="1232" y="406"/>
                </a:cubicBezTo>
                <a:cubicBezTo>
                  <a:pt x="1230" y="406"/>
                  <a:pt x="1232" y="403"/>
                  <a:pt x="1229" y="403"/>
                </a:cubicBezTo>
                <a:cubicBezTo>
                  <a:pt x="1225" y="408"/>
                  <a:pt x="1220" y="405"/>
                  <a:pt x="1216" y="409"/>
                </a:cubicBezTo>
                <a:cubicBezTo>
                  <a:pt x="1215" y="408"/>
                  <a:pt x="1215" y="407"/>
                  <a:pt x="1216" y="405"/>
                </a:cubicBezTo>
                <a:cubicBezTo>
                  <a:pt x="1210" y="408"/>
                  <a:pt x="1204" y="405"/>
                  <a:pt x="1198" y="409"/>
                </a:cubicBezTo>
                <a:cubicBezTo>
                  <a:pt x="1200" y="409"/>
                  <a:pt x="1201" y="412"/>
                  <a:pt x="1202" y="413"/>
                </a:cubicBezTo>
                <a:cubicBezTo>
                  <a:pt x="1202" y="412"/>
                  <a:pt x="1203" y="410"/>
                  <a:pt x="1204" y="409"/>
                </a:cubicBezTo>
                <a:cubicBezTo>
                  <a:pt x="1207" y="413"/>
                  <a:pt x="1214" y="408"/>
                  <a:pt x="1218" y="412"/>
                </a:cubicBezTo>
                <a:cubicBezTo>
                  <a:pt x="1217" y="413"/>
                  <a:pt x="1214" y="412"/>
                  <a:pt x="1215" y="415"/>
                </a:cubicBezTo>
                <a:cubicBezTo>
                  <a:pt x="1216" y="417"/>
                  <a:pt x="1218" y="414"/>
                  <a:pt x="1219" y="417"/>
                </a:cubicBezTo>
                <a:cubicBezTo>
                  <a:pt x="1219" y="419"/>
                  <a:pt x="1217" y="419"/>
                  <a:pt x="1216" y="421"/>
                </a:cubicBezTo>
                <a:cubicBezTo>
                  <a:pt x="1224" y="420"/>
                  <a:pt x="1226" y="424"/>
                  <a:pt x="1230" y="419"/>
                </a:cubicBezTo>
                <a:cubicBezTo>
                  <a:pt x="1227" y="416"/>
                  <a:pt x="1225" y="421"/>
                  <a:pt x="1222" y="419"/>
                </a:cubicBezTo>
                <a:cubicBezTo>
                  <a:pt x="1227" y="414"/>
                  <a:pt x="1229" y="411"/>
                  <a:pt x="1238" y="415"/>
                </a:cubicBezTo>
                <a:cubicBezTo>
                  <a:pt x="1239" y="409"/>
                  <a:pt x="1244" y="410"/>
                  <a:pt x="1244" y="407"/>
                </a:cubicBezTo>
                <a:cubicBezTo>
                  <a:pt x="1246" y="409"/>
                  <a:pt x="1249" y="409"/>
                  <a:pt x="1251" y="410"/>
                </a:cubicBezTo>
                <a:cubicBezTo>
                  <a:pt x="1251" y="412"/>
                  <a:pt x="1248" y="411"/>
                  <a:pt x="1246" y="411"/>
                </a:cubicBezTo>
                <a:cubicBezTo>
                  <a:pt x="1249" y="412"/>
                  <a:pt x="1247" y="417"/>
                  <a:pt x="1251" y="414"/>
                </a:cubicBezTo>
                <a:cubicBezTo>
                  <a:pt x="1250" y="414"/>
                  <a:pt x="1249" y="414"/>
                  <a:pt x="1249" y="413"/>
                </a:cubicBezTo>
                <a:cubicBezTo>
                  <a:pt x="1251" y="411"/>
                  <a:pt x="1255" y="415"/>
                  <a:pt x="1255" y="413"/>
                </a:cubicBezTo>
                <a:cubicBezTo>
                  <a:pt x="1254" y="411"/>
                  <a:pt x="1258" y="408"/>
                  <a:pt x="1260" y="407"/>
                </a:cubicBezTo>
                <a:cubicBezTo>
                  <a:pt x="1258" y="410"/>
                  <a:pt x="1265" y="411"/>
                  <a:pt x="1266" y="414"/>
                </a:cubicBezTo>
                <a:cubicBezTo>
                  <a:pt x="1268" y="411"/>
                  <a:pt x="1272" y="410"/>
                  <a:pt x="1277" y="409"/>
                </a:cubicBezTo>
                <a:cubicBezTo>
                  <a:pt x="1277" y="408"/>
                  <a:pt x="1278" y="407"/>
                  <a:pt x="1278" y="406"/>
                </a:cubicBezTo>
                <a:cubicBezTo>
                  <a:pt x="1274" y="406"/>
                  <a:pt x="1272" y="407"/>
                  <a:pt x="1270" y="404"/>
                </a:cubicBezTo>
                <a:cubicBezTo>
                  <a:pt x="1271" y="404"/>
                  <a:pt x="1271" y="402"/>
                  <a:pt x="1272" y="401"/>
                </a:cubicBezTo>
                <a:cubicBezTo>
                  <a:pt x="1265" y="401"/>
                  <a:pt x="1265" y="401"/>
                  <a:pt x="1265" y="401"/>
                </a:cubicBezTo>
                <a:cubicBezTo>
                  <a:pt x="1263" y="409"/>
                  <a:pt x="1248" y="406"/>
                  <a:pt x="1245" y="404"/>
                </a:cubicBezTo>
                <a:close/>
                <a:moveTo>
                  <a:pt x="1250" y="282"/>
                </a:moveTo>
                <a:cubicBezTo>
                  <a:pt x="1252" y="282"/>
                  <a:pt x="1251" y="285"/>
                  <a:pt x="1250" y="285"/>
                </a:cubicBezTo>
                <a:cubicBezTo>
                  <a:pt x="1246" y="286"/>
                  <a:pt x="1247" y="282"/>
                  <a:pt x="1243" y="282"/>
                </a:cubicBezTo>
                <a:cubicBezTo>
                  <a:pt x="1236" y="288"/>
                  <a:pt x="1256" y="294"/>
                  <a:pt x="1252" y="289"/>
                </a:cubicBezTo>
                <a:cubicBezTo>
                  <a:pt x="1256" y="290"/>
                  <a:pt x="1256" y="288"/>
                  <a:pt x="1259" y="288"/>
                </a:cubicBezTo>
                <a:cubicBezTo>
                  <a:pt x="1260" y="289"/>
                  <a:pt x="1260" y="292"/>
                  <a:pt x="1262" y="291"/>
                </a:cubicBezTo>
                <a:cubicBezTo>
                  <a:pt x="1264" y="291"/>
                  <a:pt x="1263" y="289"/>
                  <a:pt x="1264" y="289"/>
                </a:cubicBezTo>
                <a:cubicBezTo>
                  <a:pt x="1265" y="289"/>
                  <a:pt x="1267" y="289"/>
                  <a:pt x="1267" y="288"/>
                </a:cubicBezTo>
                <a:cubicBezTo>
                  <a:pt x="1265" y="288"/>
                  <a:pt x="1263" y="288"/>
                  <a:pt x="1263" y="285"/>
                </a:cubicBezTo>
                <a:cubicBezTo>
                  <a:pt x="1260" y="285"/>
                  <a:pt x="1259" y="286"/>
                  <a:pt x="1257" y="286"/>
                </a:cubicBezTo>
                <a:cubicBezTo>
                  <a:pt x="1256" y="284"/>
                  <a:pt x="1255" y="282"/>
                  <a:pt x="1254" y="280"/>
                </a:cubicBezTo>
                <a:cubicBezTo>
                  <a:pt x="1252" y="280"/>
                  <a:pt x="1251" y="281"/>
                  <a:pt x="1250" y="28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7989335" y="3259516"/>
            <a:ext cx="730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中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秋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快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乐</a:t>
            </a:r>
          </a:p>
        </p:txBody>
      </p:sp>
      <p:pic>
        <p:nvPicPr>
          <p:cNvPr id="6" name="图片 5" descr="图片包含 美食, 餐桌, 盘子, 室内&#10;&#10;描述已自动生成">
            <a:extLst>
              <a:ext uri="{FF2B5EF4-FFF2-40B4-BE49-F238E27FC236}">
                <a16:creationId xmlns:a16="http://schemas.microsoft.com/office/drawing/2014/main" id="{76F672D0-C818-49A1-88FD-6E2990C57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1" y="0"/>
            <a:ext cx="1310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50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0404" t="-148" r="1234" b="148"/>
          <a:stretch>
            <a:fillRect/>
          </a:stretch>
        </p:blipFill>
        <p:spPr>
          <a:xfrm>
            <a:off x="-60961" y="0"/>
            <a:ext cx="1225296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7" y="0"/>
            <a:ext cx="5278879" cy="52788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27" y="3684026"/>
            <a:ext cx="2924436" cy="1344151"/>
          </a:xfrm>
          <a:prstGeom prst="rect">
            <a:avLst/>
          </a:prstGeom>
        </p:spPr>
      </p:pic>
      <p:sp>
        <p:nvSpPr>
          <p:cNvPr id="39" name="Freeform 5"/>
          <p:cNvSpPr>
            <a:spLocks noEditPoints="1"/>
          </p:cNvSpPr>
          <p:nvPr/>
        </p:nvSpPr>
        <p:spPr bwMode="auto">
          <a:xfrm rot="5400000">
            <a:off x="7288272" y="3696307"/>
            <a:ext cx="1864250" cy="629777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30" h="837">
                <a:moveTo>
                  <a:pt x="60" y="295"/>
                </a:moveTo>
                <a:cubicBezTo>
                  <a:pt x="59" y="293"/>
                  <a:pt x="59" y="285"/>
                  <a:pt x="56" y="287"/>
                </a:cubicBezTo>
                <a:cubicBezTo>
                  <a:pt x="59" y="290"/>
                  <a:pt x="54" y="292"/>
                  <a:pt x="54" y="295"/>
                </a:cubicBezTo>
                <a:cubicBezTo>
                  <a:pt x="57" y="294"/>
                  <a:pt x="59" y="297"/>
                  <a:pt x="60" y="295"/>
                </a:cubicBezTo>
                <a:close/>
                <a:moveTo>
                  <a:pt x="56" y="317"/>
                </a:moveTo>
                <a:cubicBezTo>
                  <a:pt x="56" y="320"/>
                  <a:pt x="56" y="320"/>
                  <a:pt x="56" y="320"/>
                </a:cubicBezTo>
                <a:cubicBezTo>
                  <a:pt x="59" y="320"/>
                  <a:pt x="59" y="320"/>
                  <a:pt x="59" y="320"/>
                </a:cubicBezTo>
                <a:cubicBezTo>
                  <a:pt x="59" y="318"/>
                  <a:pt x="58" y="317"/>
                  <a:pt x="56" y="317"/>
                </a:cubicBezTo>
                <a:close/>
                <a:moveTo>
                  <a:pt x="66" y="405"/>
                </a:moveTo>
                <a:cubicBezTo>
                  <a:pt x="66" y="402"/>
                  <a:pt x="65" y="400"/>
                  <a:pt x="64" y="398"/>
                </a:cubicBezTo>
                <a:cubicBezTo>
                  <a:pt x="63" y="402"/>
                  <a:pt x="63" y="404"/>
                  <a:pt x="66" y="405"/>
                </a:cubicBezTo>
                <a:close/>
                <a:moveTo>
                  <a:pt x="72" y="430"/>
                </a:moveTo>
                <a:cubicBezTo>
                  <a:pt x="70" y="430"/>
                  <a:pt x="70" y="431"/>
                  <a:pt x="68" y="431"/>
                </a:cubicBezTo>
                <a:cubicBezTo>
                  <a:pt x="68" y="432"/>
                  <a:pt x="68" y="434"/>
                  <a:pt x="69" y="435"/>
                </a:cubicBezTo>
                <a:cubicBezTo>
                  <a:pt x="69" y="433"/>
                  <a:pt x="72" y="433"/>
                  <a:pt x="72" y="430"/>
                </a:cubicBezTo>
                <a:close/>
                <a:moveTo>
                  <a:pt x="88" y="377"/>
                </a:moveTo>
                <a:cubicBezTo>
                  <a:pt x="87" y="375"/>
                  <a:pt x="84" y="374"/>
                  <a:pt x="84" y="378"/>
                </a:cubicBezTo>
                <a:cubicBezTo>
                  <a:pt x="85" y="377"/>
                  <a:pt x="88" y="379"/>
                  <a:pt x="88" y="377"/>
                </a:cubicBezTo>
                <a:close/>
                <a:moveTo>
                  <a:pt x="89" y="381"/>
                </a:moveTo>
                <a:cubicBezTo>
                  <a:pt x="89" y="384"/>
                  <a:pt x="87" y="384"/>
                  <a:pt x="87" y="385"/>
                </a:cubicBezTo>
                <a:cubicBezTo>
                  <a:pt x="89" y="385"/>
                  <a:pt x="89" y="388"/>
                  <a:pt x="92" y="387"/>
                </a:cubicBezTo>
                <a:cubicBezTo>
                  <a:pt x="93" y="384"/>
                  <a:pt x="91" y="383"/>
                  <a:pt x="89" y="381"/>
                </a:cubicBezTo>
                <a:close/>
                <a:moveTo>
                  <a:pt x="122" y="276"/>
                </a:moveTo>
                <a:cubicBezTo>
                  <a:pt x="128" y="277"/>
                  <a:pt x="134" y="279"/>
                  <a:pt x="141" y="279"/>
                </a:cubicBezTo>
                <a:cubicBezTo>
                  <a:pt x="138" y="271"/>
                  <a:pt x="124" y="276"/>
                  <a:pt x="122" y="276"/>
                </a:cubicBezTo>
                <a:close/>
                <a:moveTo>
                  <a:pt x="136" y="288"/>
                </a:moveTo>
                <a:cubicBezTo>
                  <a:pt x="137" y="287"/>
                  <a:pt x="137" y="285"/>
                  <a:pt x="138" y="284"/>
                </a:cubicBezTo>
                <a:cubicBezTo>
                  <a:pt x="132" y="284"/>
                  <a:pt x="130" y="285"/>
                  <a:pt x="128" y="287"/>
                </a:cubicBezTo>
                <a:cubicBezTo>
                  <a:pt x="131" y="286"/>
                  <a:pt x="132" y="288"/>
                  <a:pt x="136" y="288"/>
                </a:cubicBezTo>
                <a:close/>
                <a:moveTo>
                  <a:pt x="136" y="334"/>
                </a:moveTo>
                <a:cubicBezTo>
                  <a:pt x="134" y="334"/>
                  <a:pt x="134" y="333"/>
                  <a:pt x="135" y="332"/>
                </a:cubicBezTo>
                <a:cubicBezTo>
                  <a:pt x="133" y="332"/>
                  <a:pt x="129" y="330"/>
                  <a:pt x="128" y="333"/>
                </a:cubicBezTo>
                <a:cubicBezTo>
                  <a:pt x="131" y="332"/>
                  <a:pt x="134" y="336"/>
                  <a:pt x="136" y="334"/>
                </a:cubicBezTo>
                <a:close/>
                <a:moveTo>
                  <a:pt x="157" y="298"/>
                </a:moveTo>
                <a:cubicBezTo>
                  <a:pt x="159" y="299"/>
                  <a:pt x="160" y="297"/>
                  <a:pt x="160" y="294"/>
                </a:cubicBezTo>
                <a:cubicBezTo>
                  <a:pt x="158" y="294"/>
                  <a:pt x="157" y="295"/>
                  <a:pt x="156" y="296"/>
                </a:cubicBezTo>
                <a:cubicBezTo>
                  <a:pt x="158" y="296"/>
                  <a:pt x="158" y="297"/>
                  <a:pt x="157" y="298"/>
                </a:cubicBezTo>
                <a:close/>
                <a:moveTo>
                  <a:pt x="157" y="285"/>
                </a:moveTo>
                <a:cubicBezTo>
                  <a:pt x="161" y="286"/>
                  <a:pt x="163" y="284"/>
                  <a:pt x="164" y="281"/>
                </a:cubicBezTo>
                <a:cubicBezTo>
                  <a:pt x="163" y="282"/>
                  <a:pt x="159" y="280"/>
                  <a:pt x="159" y="282"/>
                </a:cubicBezTo>
                <a:cubicBezTo>
                  <a:pt x="162" y="284"/>
                  <a:pt x="157" y="284"/>
                  <a:pt x="157" y="285"/>
                </a:cubicBezTo>
                <a:close/>
                <a:moveTo>
                  <a:pt x="145" y="813"/>
                </a:moveTo>
                <a:cubicBezTo>
                  <a:pt x="141" y="812"/>
                  <a:pt x="139" y="820"/>
                  <a:pt x="143" y="820"/>
                </a:cubicBezTo>
                <a:cubicBezTo>
                  <a:pt x="142" y="816"/>
                  <a:pt x="146" y="815"/>
                  <a:pt x="145" y="813"/>
                </a:cubicBezTo>
                <a:close/>
                <a:moveTo>
                  <a:pt x="371" y="79"/>
                </a:moveTo>
                <a:cubicBezTo>
                  <a:pt x="368" y="78"/>
                  <a:pt x="366" y="79"/>
                  <a:pt x="366" y="82"/>
                </a:cubicBezTo>
                <a:cubicBezTo>
                  <a:pt x="368" y="84"/>
                  <a:pt x="370" y="83"/>
                  <a:pt x="372" y="84"/>
                </a:cubicBezTo>
                <a:cubicBezTo>
                  <a:pt x="371" y="81"/>
                  <a:pt x="368" y="81"/>
                  <a:pt x="371" y="79"/>
                </a:cubicBezTo>
                <a:close/>
                <a:moveTo>
                  <a:pt x="376" y="85"/>
                </a:moveTo>
                <a:cubicBezTo>
                  <a:pt x="373" y="86"/>
                  <a:pt x="369" y="84"/>
                  <a:pt x="367" y="87"/>
                </a:cubicBezTo>
                <a:cubicBezTo>
                  <a:pt x="369" y="88"/>
                  <a:pt x="369" y="91"/>
                  <a:pt x="372" y="91"/>
                </a:cubicBezTo>
                <a:cubicBezTo>
                  <a:pt x="368" y="86"/>
                  <a:pt x="377" y="90"/>
                  <a:pt x="376" y="85"/>
                </a:cubicBezTo>
                <a:close/>
                <a:moveTo>
                  <a:pt x="392" y="151"/>
                </a:moveTo>
                <a:cubicBezTo>
                  <a:pt x="394" y="152"/>
                  <a:pt x="393" y="154"/>
                  <a:pt x="395" y="153"/>
                </a:cubicBezTo>
                <a:cubicBezTo>
                  <a:pt x="396" y="152"/>
                  <a:pt x="397" y="152"/>
                  <a:pt x="397" y="151"/>
                </a:cubicBezTo>
                <a:cubicBezTo>
                  <a:pt x="396" y="151"/>
                  <a:pt x="392" y="150"/>
                  <a:pt x="392" y="151"/>
                </a:cubicBezTo>
                <a:close/>
                <a:moveTo>
                  <a:pt x="489" y="139"/>
                </a:moveTo>
                <a:cubicBezTo>
                  <a:pt x="487" y="140"/>
                  <a:pt x="480" y="139"/>
                  <a:pt x="481" y="140"/>
                </a:cubicBezTo>
                <a:cubicBezTo>
                  <a:pt x="484" y="140"/>
                  <a:pt x="489" y="143"/>
                  <a:pt x="489" y="139"/>
                </a:cubicBezTo>
                <a:close/>
                <a:moveTo>
                  <a:pt x="484" y="135"/>
                </a:moveTo>
                <a:cubicBezTo>
                  <a:pt x="484" y="136"/>
                  <a:pt x="483" y="136"/>
                  <a:pt x="482" y="137"/>
                </a:cubicBezTo>
                <a:cubicBezTo>
                  <a:pt x="488" y="138"/>
                  <a:pt x="491" y="140"/>
                  <a:pt x="495" y="136"/>
                </a:cubicBezTo>
                <a:cubicBezTo>
                  <a:pt x="490" y="136"/>
                  <a:pt x="489" y="134"/>
                  <a:pt x="484" y="135"/>
                </a:cubicBezTo>
                <a:close/>
                <a:moveTo>
                  <a:pt x="489" y="672"/>
                </a:moveTo>
                <a:cubicBezTo>
                  <a:pt x="491" y="674"/>
                  <a:pt x="495" y="675"/>
                  <a:pt x="496" y="673"/>
                </a:cubicBezTo>
                <a:cubicBezTo>
                  <a:pt x="494" y="673"/>
                  <a:pt x="490" y="668"/>
                  <a:pt x="489" y="672"/>
                </a:cubicBezTo>
                <a:close/>
                <a:moveTo>
                  <a:pt x="549" y="60"/>
                </a:moveTo>
                <a:cubicBezTo>
                  <a:pt x="552" y="57"/>
                  <a:pt x="558" y="59"/>
                  <a:pt x="559" y="54"/>
                </a:cubicBezTo>
                <a:cubicBezTo>
                  <a:pt x="551" y="53"/>
                  <a:pt x="544" y="54"/>
                  <a:pt x="538" y="54"/>
                </a:cubicBezTo>
                <a:cubicBezTo>
                  <a:pt x="539" y="56"/>
                  <a:pt x="537" y="56"/>
                  <a:pt x="537" y="59"/>
                </a:cubicBezTo>
                <a:cubicBezTo>
                  <a:pt x="540" y="58"/>
                  <a:pt x="541" y="60"/>
                  <a:pt x="541" y="62"/>
                </a:cubicBezTo>
                <a:cubicBezTo>
                  <a:pt x="545" y="62"/>
                  <a:pt x="551" y="63"/>
                  <a:pt x="553" y="60"/>
                </a:cubicBezTo>
                <a:cubicBezTo>
                  <a:pt x="551" y="59"/>
                  <a:pt x="550" y="63"/>
                  <a:pt x="549" y="60"/>
                </a:cubicBezTo>
                <a:close/>
                <a:moveTo>
                  <a:pt x="570" y="798"/>
                </a:moveTo>
                <a:cubicBezTo>
                  <a:pt x="568" y="798"/>
                  <a:pt x="567" y="797"/>
                  <a:pt x="566" y="796"/>
                </a:cubicBezTo>
                <a:cubicBezTo>
                  <a:pt x="565" y="797"/>
                  <a:pt x="564" y="797"/>
                  <a:pt x="565" y="799"/>
                </a:cubicBezTo>
                <a:cubicBezTo>
                  <a:pt x="566" y="798"/>
                  <a:pt x="570" y="800"/>
                  <a:pt x="570" y="798"/>
                </a:cubicBezTo>
                <a:close/>
                <a:moveTo>
                  <a:pt x="574" y="654"/>
                </a:moveTo>
                <a:cubicBezTo>
                  <a:pt x="582" y="654"/>
                  <a:pt x="585" y="657"/>
                  <a:pt x="590" y="653"/>
                </a:cubicBezTo>
                <a:cubicBezTo>
                  <a:pt x="585" y="653"/>
                  <a:pt x="577" y="649"/>
                  <a:pt x="574" y="654"/>
                </a:cubicBezTo>
                <a:close/>
                <a:moveTo>
                  <a:pt x="617" y="642"/>
                </a:moveTo>
                <a:cubicBezTo>
                  <a:pt x="616" y="644"/>
                  <a:pt x="620" y="648"/>
                  <a:pt x="622" y="645"/>
                </a:cubicBezTo>
                <a:cubicBezTo>
                  <a:pt x="620" y="644"/>
                  <a:pt x="619" y="642"/>
                  <a:pt x="617" y="642"/>
                </a:cubicBezTo>
                <a:close/>
                <a:moveTo>
                  <a:pt x="649" y="113"/>
                </a:moveTo>
                <a:cubicBezTo>
                  <a:pt x="648" y="113"/>
                  <a:pt x="646" y="113"/>
                  <a:pt x="646" y="115"/>
                </a:cubicBezTo>
                <a:cubicBezTo>
                  <a:pt x="648" y="115"/>
                  <a:pt x="650" y="116"/>
                  <a:pt x="649" y="113"/>
                </a:cubicBezTo>
                <a:close/>
                <a:moveTo>
                  <a:pt x="654" y="78"/>
                </a:moveTo>
                <a:cubicBezTo>
                  <a:pt x="652" y="79"/>
                  <a:pt x="648" y="78"/>
                  <a:pt x="648" y="81"/>
                </a:cubicBezTo>
                <a:cubicBezTo>
                  <a:pt x="654" y="81"/>
                  <a:pt x="654" y="81"/>
                  <a:pt x="654" y="81"/>
                </a:cubicBezTo>
                <a:cubicBezTo>
                  <a:pt x="653" y="79"/>
                  <a:pt x="656" y="78"/>
                  <a:pt x="654" y="78"/>
                </a:cubicBezTo>
                <a:close/>
                <a:moveTo>
                  <a:pt x="670" y="115"/>
                </a:moveTo>
                <a:cubicBezTo>
                  <a:pt x="672" y="116"/>
                  <a:pt x="673" y="116"/>
                  <a:pt x="673" y="117"/>
                </a:cubicBezTo>
                <a:cubicBezTo>
                  <a:pt x="677" y="116"/>
                  <a:pt x="680" y="114"/>
                  <a:pt x="683" y="117"/>
                </a:cubicBezTo>
                <a:cubicBezTo>
                  <a:pt x="682" y="111"/>
                  <a:pt x="672" y="115"/>
                  <a:pt x="670" y="115"/>
                </a:cubicBezTo>
                <a:close/>
                <a:moveTo>
                  <a:pt x="667" y="637"/>
                </a:moveTo>
                <a:cubicBezTo>
                  <a:pt x="665" y="637"/>
                  <a:pt x="662" y="637"/>
                  <a:pt x="662" y="640"/>
                </a:cubicBezTo>
                <a:cubicBezTo>
                  <a:pt x="665" y="640"/>
                  <a:pt x="666" y="639"/>
                  <a:pt x="667" y="637"/>
                </a:cubicBezTo>
                <a:close/>
                <a:moveTo>
                  <a:pt x="709" y="10"/>
                </a:moveTo>
                <a:cubicBezTo>
                  <a:pt x="708" y="11"/>
                  <a:pt x="708" y="13"/>
                  <a:pt x="707" y="14"/>
                </a:cubicBezTo>
                <a:cubicBezTo>
                  <a:pt x="710" y="13"/>
                  <a:pt x="711" y="15"/>
                  <a:pt x="713" y="17"/>
                </a:cubicBezTo>
                <a:cubicBezTo>
                  <a:pt x="718" y="16"/>
                  <a:pt x="719" y="11"/>
                  <a:pt x="723" y="9"/>
                </a:cubicBezTo>
                <a:cubicBezTo>
                  <a:pt x="722" y="4"/>
                  <a:pt x="722" y="1"/>
                  <a:pt x="715" y="0"/>
                </a:cubicBezTo>
                <a:cubicBezTo>
                  <a:pt x="716" y="3"/>
                  <a:pt x="715" y="11"/>
                  <a:pt x="709" y="10"/>
                </a:cubicBezTo>
                <a:close/>
                <a:moveTo>
                  <a:pt x="710" y="92"/>
                </a:moveTo>
                <a:cubicBezTo>
                  <a:pt x="707" y="93"/>
                  <a:pt x="706" y="92"/>
                  <a:pt x="704" y="94"/>
                </a:cubicBezTo>
                <a:cubicBezTo>
                  <a:pt x="706" y="93"/>
                  <a:pt x="710" y="96"/>
                  <a:pt x="710" y="92"/>
                </a:cubicBezTo>
                <a:close/>
                <a:moveTo>
                  <a:pt x="716" y="21"/>
                </a:moveTo>
                <a:cubicBezTo>
                  <a:pt x="708" y="23"/>
                  <a:pt x="712" y="30"/>
                  <a:pt x="717" y="32"/>
                </a:cubicBezTo>
                <a:cubicBezTo>
                  <a:pt x="718" y="27"/>
                  <a:pt x="720" y="24"/>
                  <a:pt x="716" y="21"/>
                </a:cubicBezTo>
                <a:close/>
                <a:moveTo>
                  <a:pt x="712" y="87"/>
                </a:moveTo>
                <a:cubicBezTo>
                  <a:pt x="715" y="88"/>
                  <a:pt x="716" y="89"/>
                  <a:pt x="718" y="86"/>
                </a:cubicBezTo>
                <a:cubicBezTo>
                  <a:pt x="716" y="86"/>
                  <a:pt x="712" y="85"/>
                  <a:pt x="712" y="87"/>
                </a:cubicBezTo>
                <a:close/>
                <a:moveTo>
                  <a:pt x="719" y="27"/>
                </a:moveTo>
                <a:cubicBezTo>
                  <a:pt x="719" y="29"/>
                  <a:pt x="720" y="31"/>
                  <a:pt x="722" y="32"/>
                </a:cubicBezTo>
                <a:cubicBezTo>
                  <a:pt x="722" y="30"/>
                  <a:pt x="724" y="29"/>
                  <a:pt x="726" y="29"/>
                </a:cubicBezTo>
                <a:cubicBezTo>
                  <a:pt x="726" y="26"/>
                  <a:pt x="726" y="24"/>
                  <a:pt x="725" y="23"/>
                </a:cubicBezTo>
                <a:cubicBezTo>
                  <a:pt x="724" y="26"/>
                  <a:pt x="722" y="27"/>
                  <a:pt x="719" y="27"/>
                </a:cubicBezTo>
                <a:close/>
                <a:moveTo>
                  <a:pt x="731" y="12"/>
                </a:moveTo>
                <a:cubicBezTo>
                  <a:pt x="733" y="10"/>
                  <a:pt x="733" y="5"/>
                  <a:pt x="730" y="5"/>
                </a:cubicBezTo>
                <a:cubicBezTo>
                  <a:pt x="730" y="8"/>
                  <a:pt x="730" y="10"/>
                  <a:pt x="731" y="12"/>
                </a:cubicBezTo>
                <a:close/>
                <a:moveTo>
                  <a:pt x="735" y="26"/>
                </a:moveTo>
                <a:cubicBezTo>
                  <a:pt x="733" y="24"/>
                  <a:pt x="734" y="20"/>
                  <a:pt x="733" y="18"/>
                </a:cubicBezTo>
                <a:cubicBezTo>
                  <a:pt x="731" y="20"/>
                  <a:pt x="731" y="26"/>
                  <a:pt x="735" y="26"/>
                </a:cubicBezTo>
                <a:close/>
                <a:moveTo>
                  <a:pt x="754" y="72"/>
                </a:moveTo>
                <a:cubicBezTo>
                  <a:pt x="754" y="70"/>
                  <a:pt x="752" y="70"/>
                  <a:pt x="752" y="69"/>
                </a:cubicBezTo>
                <a:cubicBezTo>
                  <a:pt x="751" y="70"/>
                  <a:pt x="749" y="70"/>
                  <a:pt x="749" y="72"/>
                </a:cubicBezTo>
                <a:cubicBezTo>
                  <a:pt x="752" y="72"/>
                  <a:pt x="752" y="74"/>
                  <a:pt x="754" y="72"/>
                </a:cubicBezTo>
                <a:close/>
                <a:moveTo>
                  <a:pt x="767" y="135"/>
                </a:moveTo>
                <a:cubicBezTo>
                  <a:pt x="767" y="132"/>
                  <a:pt x="761" y="132"/>
                  <a:pt x="760" y="134"/>
                </a:cubicBezTo>
                <a:cubicBezTo>
                  <a:pt x="762" y="134"/>
                  <a:pt x="764" y="135"/>
                  <a:pt x="767" y="135"/>
                </a:cubicBezTo>
                <a:close/>
                <a:moveTo>
                  <a:pt x="770" y="94"/>
                </a:moveTo>
                <a:cubicBezTo>
                  <a:pt x="773" y="95"/>
                  <a:pt x="775" y="96"/>
                  <a:pt x="778" y="95"/>
                </a:cubicBezTo>
                <a:cubicBezTo>
                  <a:pt x="779" y="92"/>
                  <a:pt x="774" y="93"/>
                  <a:pt x="776" y="89"/>
                </a:cubicBezTo>
                <a:cubicBezTo>
                  <a:pt x="772" y="88"/>
                  <a:pt x="771" y="91"/>
                  <a:pt x="770" y="94"/>
                </a:cubicBezTo>
                <a:close/>
                <a:moveTo>
                  <a:pt x="773" y="65"/>
                </a:moveTo>
                <a:cubicBezTo>
                  <a:pt x="776" y="65"/>
                  <a:pt x="777" y="63"/>
                  <a:pt x="780" y="62"/>
                </a:cubicBezTo>
                <a:cubicBezTo>
                  <a:pt x="778" y="63"/>
                  <a:pt x="776" y="62"/>
                  <a:pt x="775" y="61"/>
                </a:cubicBezTo>
                <a:cubicBezTo>
                  <a:pt x="776" y="64"/>
                  <a:pt x="772" y="62"/>
                  <a:pt x="773" y="65"/>
                </a:cubicBezTo>
                <a:close/>
                <a:moveTo>
                  <a:pt x="827" y="629"/>
                </a:moveTo>
                <a:cubicBezTo>
                  <a:pt x="828" y="629"/>
                  <a:pt x="832" y="630"/>
                  <a:pt x="832" y="628"/>
                </a:cubicBezTo>
                <a:cubicBezTo>
                  <a:pt x="831" y="629"/>
                  <a:pt x="827" y="625"/>
                  <a:pt x="827" y="629"/>
                </a:cubicBezTo>
                <a:close/>
                <a:moveTo>
                  <a:pt x="829" y="618"/>
                </a:moveTo>
                <a:cubicBezTo>
                  <a:pt x="830" y="615"/>
                  <a:pt x="834" y="620"/>
                  <a:pt x="834" y="616"/>
                </a:cubicBezTo>
                <a:cubicBezTo>
                  <a:pt x="833" y="614"/>
                  <a:pt x="826" y="616"/>
                  <a:pt x="829" y="618"/>
                </a:cubicBezTo>
                <a:close/>
                <a:moveTo>
                  <a:pt x="870" y="32"/>
                </a:moveTo>
                <a:cubicBezTo>
                  <a:pt x="867" y="30"/>
                  <a:pt x="862" y="30"/>
                  <a:pt x="861" y="32"/>
                </a:cubicBezTo>
                <a:cubicBezTo>
                  <a:pt x="865" y="32"/>
                  <a:pt x="867" y="34"/>
                  <a:pt x="870" y="32"/>
                </a:cubicBezTo>
                <a:close/>
                <a:moveTo>
                  <a:pt x="864" y="107"/>
                </a:moveTo>
                <a:cubicBezTo>
                  <a:pt x="868" y="108"/>
                  <a:pt x="872" y="110"/>
                  <a:pt x="874" y="109"/>
                </a:cubicBezTo>
                <a:cubicBezTo>
                  <a:pt x="873" y="108"/>
                  <a:pt x="873" y="108"/>
                  <a:pt x="873" y="107"/>
                </a:cubicBezTo>
                <a:cubicBezTo>
                  <a:pt x="869" y="109"/>
                  <a:pt x="866" y="104"/>
                  <a:pt x="864" y="107"/>
                </a:cubicBezTo>
                <a:close/>
                <a:moveTo>
                  <a:pt x="848" y="663"/>
                </a:moveTo>
                <a:cubicBezTo>
                  <a:pt x="850" y="660"/>
                  <a:pt x="851" y="663"/>
                  <a:pt x="854" y="663"/>
                </a:cubicBezTo>
                <a:cubicBezTo>
                  <a:pt x="854" y="661"/>
                  <a:pt x="851" y="660"/>
                  <a:pt x="855" y="661"/>
                </a:cubicBezTo>
                <a:cubicBezTo>
                  <a:pt x="855" y="658"/>
                  <a:pt x="853" y="659"/>
                  <a:pt x="853" y="657"/>
                </a:cubicBezTo>
                <a:cubicBezTo>
                  <a:pt x="849" y="659"/>
                  <a:pt x="847" y="655"/>
                  <a:pt x="842" y="655"/>
                </a:cubicBezTo>
                <a:cubicBezTo>
                  <a:pt x="844" y="659"/>
                  <a:pt x="845" y="660"/>
                  <a:pt x="848" y="663"/>
                </a:cubicBezTo>
                <a:close/>
                <a:moveTo>
                  <a:pt x="845" y="652"/>
                </a:moveTo>
                <a:cubicBezTo>
                  <a:pt x="850" y="656"/>
                  <a:pt x="861" y="657"/>
                  <a:pt x="863" y="656"/>
                </a:cubicBezTo>
                <a:cubicBezTo>
                  <a:pt x="859" y="652"/>
                  <a:pt x="852" y="653"/>
                  <a:pt x="845" y="652"/>
                </a:cubicBezTo>
                <a:close/>
                <a:moveTo>
                  <a:pt x="847" y="801"/>
                </a:moveTo>
                <a:cubicBezTo>
                  <a:pt x="845" y="801"/>
                  <a:pt x="841" y="799"/>
                  <a:pt x="841" y="802"/>
                </a:cubicBezTo>
                <a:cubicBezTo>
                  <a:pt x="843" y="802"/>
                  <a:pt x="847" y="804"/>
                  <a:pt x="847" y="801"/>
                </a:cubicBezTo>
                <a:close/>
                <a:moveTo>
                  <a:pt x="879" y="83"/>
                </a:moveTo>
                <a:cubicBezTo>
                  <a:pt x="879" y="84"/>
                  <a:pt x="878" y="86"/>
                  <a:pt x="879" y="86"/>
                </a:cubicBezTo>
                <a:cubicBezTo>
                  <a:pt x="880" y="82"/>
                  <a:pt x="884" y="90"/>
                  <a:pt x="885" y="84"/>
                </a:cubicBezTo>
                <a:cubicBezTo>
                  <a:pt x="882" y="85"/>
                  <a:pt x="881" y="83"/>
                  <a:pt x="879" y="83"/>
                </a:cubicBezTo>
                <a:close/>
                <a:moveTo>
                  <a:pt x="902" y="796"/>
                </a:moveTo>
                <a:cubicBezTo>
                  <a:pt x="904" y="794"/>
                  <a:pt x="903" y="791"/>
                  <a:pt x="906" y="790"/>
                </a:cubicBezTo>
                <a:cubicBezTo>
                  <a:pt x="915" y="791"/>
                  <a:pt x="915" y="791"/>
                  <a:pt x="915" y="791"/>
                </a:cubicBezTo>
                <a:cubicBezTo>
                  <a:pt x="913" y="787"/>
                  <a:pt x="907" y="787"/>
                  <a:pt x="905" y="783"/>
                </a:cubicBezTo>
                <a:cubicBezTo>
                  <a:pt x="901" y="782"/>
                  <a:pt x="897" y="780"/>
                  <a:pt x="894" y="778"/>
                </a:cubicBezTo>
                <a:cubicBezTo>
                  <a:pt x="886" y="779"/>
                  <a:pt x="880" y="776"/>
                  <a:pt x="875" y="777"/>
                </a:cubicBezTo>
                <a:cubicBezTo>
                  <a:pt x="870" y="778"/>
                  <a:pt x="862" y="783"/>
                  <a:pt x="859" y="786"/>
                </a:cubicBezTo>
                <a:cubicBezTo>
                  <a:pt x="854" y="791"/>
                  <a:pt x="860" y="795"/>
                  <a:pt x="860" y="800"/>
                </a:cubicBezTo>
                <a:cubicBezTo>
                  <a:pt x="860" y="803"/>
                  <a:pt x="857" y="807"/>
                  <a:pt x="857" y="811"/>
                </a:cubicBezTo>
                <a:cubicBezTo>
                  <a:pt x="880" y="821"/>
                  <a:pt x="896" y="802"/>
                  <a:pt x="915" y="797"/>
                </a:cubicBezTo>
                <a:cubicBezTo>
                  <a:pt x="911" y="795"/>
                  <a:pt x="907" y="797"/>
                  <a:pt x="902" y="796"/>
                </a:cubicBezTo>
                <a:close/>
                <a:moveTo>
                  <a:pt x="910" y="84"/>
                </a:moveTo>
                <a:cubicBezTo>
                  <a:pt x="911" y="84"/>
                  <a:pt x="911" y="86"/>
                  <a:pt x="911" y="87"/>
                </a:cubicBezTo>
                <a:cubicBezTo>
                  <a:pt x="914" y="87"/>
                  <a:pt x="915" y="85"/>
                  <a:pt x="917" y="84"/>
                </a:cubicBezTo>
                <a:cubicBezTo>
                  <a:pt x="917" y="81"/>
                  <a:pt x="914" y="82"/>
                  <a:pt x="915" y="80"/>
                </a:cubicBezTo>
                <a:cubicBezTo>
                  <a:pt x="912" y="79"/>
                  <a:pt x="912" y="83"/>
                  <a:pt x="910" y="84"/>
                </a:cubicBezTo>
                <a:close/>
                <a:moveTo>
                  <a:pt x="928" y="83"/>
                </a:moveTo>
                <a:cubicBezTo>
                  <a:pt x="926" y="82"/>
                  <a:pt x="925" y="81"/>
                  <a:pt x="924" y="80"/>
                </a:cubicBezTo>
                <a:cubicBezTo>
                  <a:pt x="924" y="81"/>
                  <a:pt x="923" y="81"/>
                  <a:pt x="923" y="83"/>
                </a:cubicBezTo>
                <a:cubicBezTo>
                  <a:pt x="925" y="82"/>
                  <a:pt x="927" y="85"/>
                  <a:pt x="928" y="83"/>
                </a:cubicBezTo>
                <a:close/>
                <a:moveTo>
                  <a:pt x="901" y="773"/>
                </a:moveTo>
                <a:cubicBezTo>
                  <a:pt x="899" y="771"/>
                  <a:pt x="896" y="771"/>
                  <a:pt x="896" y="771"/>
                </a:cubicBezTo>
                <a:cubicBezTo>
                  <a:pt x="897" y="771"/>
                  <a:pt x="899" y="768"/>
                  <a:pt x="897" y="768"/>
                </a:cubicBezTo>
                <a:cubicBezTo>
                  <a:pt x="896" y="770"/>
                  <a:pt x="893" y="770"/>
                  <a:pt x="893" y="773"/>
                </a:cubicBezTo>
                <a:cubicBezTo>
                  <a:pt x="895" y="773"/>
                  <a:pt x="899" y="776"/>
                  <a:pt x="901" y="773"/>
                </a:cubicBezTo>
                <a:close/>
                <a:moveTo>
                  <a:pt x="903" y="774"/>
                </a:moveTo>
                <a:cubicBezTo>
                  <a:pt x="903" y="776"/>
                  <a:pt x="903" y="778"/>
                  <a:pt x="904" y="779"/>
                </a:cubicBezTo>
                <a:cubicBezTo>
                  <a:pt x="913" y="780"/>
                  <a:pt x="931" y="782"/>
                  <a:pt x="939" y="776"/>
                </a:cubicBezTo>
                <a:cubicBezTo>
                  <a:pt x="925" y="777"/>
                  <a:pt x="912" y="781"/>
                  <a:pt x="903" y="774"/>
                </a:cubicBezTo>
                <a:close/>
                <a:moveTo>
                  <a:pt x="912" y="654"/>
                </a:moveTo>
                <a:cubicBezTo>
                  <a:pt x="911" y="658"/>
                  <a:pt x="916" y="657"/>
                  <a:pt x="917" y="655"/>
                </a:cubicBezTo>
                <a:cubicBezTo>
                  <a:pt x="914" y="656"/>
                  <a:pt x="915" y="654"/>
                  <a:pt x="912" y="654"/>
                </a:cubicBezTo>
                <a:close/>
                <a:moveTo>
                  <a:pt x="945" y="93"/>
                </a:moveTo>
                <a:cubicBezTo>
                  <a:pt x="947" y="91"/>
                  <a:pt x="946" y="91"/>
                  <a:pt x="945" y="89"/>
                </a:cubicBezTo>
                <a:cubicBezTo>
                  <a:pt x="948" y="89"/>
                  <a:pt x="949" y="88"/>
                  <a:pt x="950" y="86"/>
                </a:cubicBezTo>
                <a:cubicBezTo>
                  <a:pt x="945" y="86"/>
                  <a:pt x="941" y="86"/>
                  <a:pt x="940" y="90"/>
                </a:cubicBezTo>
                <a:cubicBezTo>
                  <a:pt x="943" y="90"/>
                  <a:pt x="944" y="92"/>
                  <a:pt x="945" y="93"/>
                </a:cubicBezTo>
                <a:close/>
                <a:moveTo>
                  <a:pt x="951" y="95"/>
                </a:moveTo>
                <a:cubicBezTo>
                  <a:pt x="952" y="95"/>
                  <a:pt x="956" y="96"/>
                  <a:pt x="956" y="95"/>
                </a:cubicBezTo>
                <a:cubicBezTo>
                  <a:pt x="954" y="94"/>
                  <a:pt x="955" y="92"/>
                  <a:pt x="955" y="91"/>
                </a:cubicBezTo>
                <a:cubicBezTo>
                  <a:pt x="951" y="91"/>
                  <a:pt x="954" y="94"/>
                  <a:pt x="951" y="95"/>
                </a:cubicBezTo>
                <a:close/>
                <a:moveTo>
                  <a:pt x="940" y="579"/>
                </a:moveTo>
                <a:cubicBezTo>
                  <a:pt x="936" y="576"/>
                  <a:pt x="932" y="578"/>
                  <a:pt x="928" y="576"/>
                </a:cubicBezTo>
                <a:cubicBezTo>
                  <a:pt x="931" y="583"/>
                  <a:pt x="937" y="581"/>
                  <a:pt x="940" y="579"/>
                </a:cubicBezTo>
                <a:close/>
                <a:moveTo>
                  <a:pt x="993" y="33"/>
                </a:moveTo>
                <a:cubicBezTo>
                  <a:pt x="989" y="32"/>
                  <a:pt x="976" y="30"/>
                  <a:pt x="973" y="33"/>
                </a:cubicBezTo>
                <a:cubicBezTo>
                  <a:pt x="980" y="31"/>
                  <a:pt x="988" y="38"/>
                  <a:pt x="993" y="33"/>
                </a:cubicBezTo>
                <a:close/>
                <a:moveTo>
                  <a:pt x="975" y="587"/>
                </a:moveTo>
                <a:cubicBezTo>
                  <a:pt x="974" y="586"/>
                  <a:pt x="973" y="586"/>
                  <a:pt x="973" y="585"/>
                </a:cubicBezTo>
                <a:cubicBezTo>
                  <a:pt x="974" y="586"/>
                  <a:pt x="978" y="585"/>
                  <a:pt x="978" y="583"/>
                </a:cubicBezTo>
                <a:cubicBezTo>
                  <a:pt x="974" y="582"/>
                  <a:pt x="971" y="580"/>
                  <a:pt x="968" y="578"/>
                </a:cubicBezTo>
                <a:cubicBezTo>
                  <a:pt x="969" y="578"/>
                  <a:pt x="970" y="578"/>
                  <a:pt x="969" y="577"/>
                </a:cubicBezTo>
                <a:cubicBezTo>
                  <a:pt x="967" y="575"/>
                  <a:pt x="961" y="572"/>
                  <a:pt x="959" y="576"/>
                </a:cubicBezTo>
                <a:cubicBezTo>
                  <a:pt x="961" y="579"/>
                  <a:pt x="967" y="577"/>
                  <a:pt x="966" y="582"/>
                </a:cubicBezTo>
                <a:cubicBezTo>
                  <a:pt x="963" y="580"/>
                  <a:pt x="956" y="581"/>
                  <a:pt x="953" y="584"/>
                </a:cubicBezTo>
                <a:cubicBezTo>
                  <a:pt x="961" y="579"/>
                  <a:pt x="968" y="590"/>
                  <a:pt x="975" y="587"/>
                </a:cubicBezTo>
                <a:close/>
                <a:moveTo>
                  <a:pt x="977" y="268"/>
                </a:moveTo>
                <a:cubicBezTo>
                  <a:pt x="980" y="268"/>
                  <a:pt x="982" y="269"/>
                  <a:pt x="982" y="266"/>
                </a:cubicBezTo>
                <a:cubicBezTo>
                  <a:pt x="980" y="266"/>
                  <a:pt x="978" y="267"/>
                  <a:pt x="977" y="268"/>
                </a:cubicBezTo>
                <a:close/>
                <a:moveTo>
                  <a:pt x="980" y="265"/>
                </a:moveTo>
                <a:cubicBezTo>
                  <a:pt x="982" y="264"/>
                  <a:pt x="984" y="263"/>
                  <a:pt x="984" y="260"/>
                </a:cubicBezTo>
                <a:cubicBezTo>
                  <a:pt x="984" y="259"/>
                  <a:pt x="977" y="259"/>
                  <a:pt x="977" y="262"/>
                </a:cubicBezTo>
                <a:cubicBezTo>
                  <a:pt x="981" y="261"/>
                  <a:pt x="978" y="265"/>
                  <a:pt x="980" y="265"/>
                </a:cubicBezTo>
                <a:close/>
                <a:moveTo>
                  <a:pt x="979" y="251"/>
                </a:moveTo>
                <a:cubicBezTo>
                  <a:pt x="987" y="254"/>
                  <a:pt x="993" y="253"/>
                  <a:pt x="1000" y="250"/>
                </a:cubicBezTo>
                <a:cubicBezTo>
                  <a:pt x="993" y="250"/>
                  <a:pt x="983" y="245"/>
                  <a:pt x="979" y="251"/>
                </a:cubicBezTo>
                <a:close/>
                <a:moveTo>
                  <a:pt x="960" y="802"/>
                </a:moveTo>
                <a:cubicBezTo>
                  <a:pt x="963" y="804"/>
                  <a:pt x="970" y="805"/>
                  <a:pt x="973" y="805"/>
                </a:cubicBezTo>
                <a:cubicBezTo>
                  <a:pt x="970" y="804"/>
                  <a:pt x="963" y="798"/>
                  <a:pt x="960" y="802"/>
                </a:cubicBezTo>
                <a:close/>
                <a:moveTo>
                  <a:pt x="1014" y="85"/>
                </a:moveTo>
                <a:cubicBezTo>
                  <a:pt x="1014" y="82"/>
                  <a:pt x="1017" y="82"/>
                  <a:pt x="1018" y="80"/>
                </a:cubicBezTo>
                <a:cubicBezTo>
                  <a:pt x="1013" y="82"/>
                  <a:pt x="1013" y="76"/>
                  <a:pt x="1010" y="78"/>
                </a:cubicBezTo>
                <a:cubicBezTo>
                  <a:pt x="1012" y="79"/>
                  <a:pt x="1008" y="81"/>
                  <a:pt x="1006" y="81"/>
                </a:cubicBezTo>
                <a:cubicBezTo>
                  <a:pt x="1004" y="81"/>
                  <a:pt x="1006" y="77"/>
                  <a:pt x="1003" y="78"/>
                </a:cubicBezTo>
                <a:cubicBezTo>
                  <a:pt x="1001" y="80"/>
                  <a:pt x="997" y="79"/>
                  <a:pt x="997" y="84"/>
                </a:cubicBezTo>
                <a:cubicBezTo>
                  <a:pt x="1000" y="83"/>
                  <a:pt x="1000" y="85"/>
                  <a:pt x="1001" y="86"/>
                </a:cubicBezTo>
                <a:cubicBezTo>
                  <a:pt x="1004" y="83"/>
                  <a:pt x="1010" y="83"/>
                  <a:pt x="1014" y="85"/>
                </a:cubicBezTo>
                <a:close/>
                <a:moveTo>
                  <a:pt x="965" y="790"/>
                </a:moveTo>
                <a:cubicBezTo>
                  <a:pt x="971" y="790"/>
                  <a:pt x="976" y="792"/>
                  <a:pt x="981" y="790"/>
                </a:cubicBezTo>
                <a:cubicBezTo>
                  <a:pt x="977" y="786"/>
                  <a:pt x="968" y="785"/>
                  <a:pt x="965" y="790"/>
                </a:cubicBezTo>
                <a:close/>
                <a:moveTo>
                  <a:pt x="991" y="259"/>
                </a:moveTo>
                <a:cubicBezTo>
                  <a:pt x="992" y="261"/>
                  <a:pt x="998" y="263"/>
                  <a:pt x="1000" y="261"/>
                </a:cubicBezTo>
                <a:cubicBezTo>
                  <a:pt x="998" y="260"/>
                  <a:pt x="993" y="258"/>
                  <a:pt x="991" y="259"/>
                </a:cubicBezTo>
                <a:close/>
                <a:moveTo>
                  <a:pt x="976" y="656"/>
                </a:moveTo>
                <a:cubicBezTo>
                  <a:pt x="976" y="659"/>
                  <a:pt x="976" y="659"/>
                  <a:pt x="976" y="659"/>
                </a:cubicBezTo>
                <a:cubicBezTo>
                  <a:pt x="984" y="665"/>
                  <a:pt x="994" y="658"/>
                  <a:pt x="1004" y="660"/>
                </a:cubicBezTo>
                <a:cubicBezTo>
                  <a:pt x="999" y="656"/>
                  <a:pt x="988" y="658"/>
                  <a:pt x="987" y="653"/>
                </a:cubicBezTo>
                <a:cubicBezTo>
                  <a:pt x="983" y="653"/>
                  <a:pt x="982" y="658"/>
                  <a:pt x="976" y="656"/>
                </a:cubicBezTo>
                <a:close/>
                <a:moveTo>
                  <a:pt x="1002" y="194"/>
                </a:moveTo>
                <a:cubicBezTo>
                  <a:pt x="1005" y="194"/>
                  <a:pt x="1010" y="196"/>
                  <a:pt x="1011" y="194"/>
                </a:cubicBezTo>
                <a:cubicBezTo>
                  <a:pt x="1008" y="194"/>
                  <a:pt x="1004" y="191"/>
                  <a:pt x="1002" y="194"/>
                </a:cubicBezTo>
                <a:close/>
                <a:moveTo>
                  <a:pt x="1021" y="35"/>
                </a:moveTo>
                <a:cubicBezTo>
                  <a:pt x="1018" y="35"/>
                  <a:pt x="1014" y="33"/>
                  <a:pt x="1013" y="35"/>
                </a:cubicBezTo>
                <a:cubicBezTo>
                  <a:pt x="1017" y="37"/>
                  <a:pt x="1024" y="36"/>
                  <a:pt x="1026" y="40"/>
                </a:cubicBezTo>
                <a:cubicBezTo>
                  <a:pt x="1024" y="42"/>
                  <a:pt x="1020" y="40"/>
                  <a:pt x="1020" y="43"/>
                </a:cubicBezTo>
                <a:cubicBezTo>
                  <a:pt x="1030" y="45"/>
                  <a:pt x="1046" y="46"/>
                  <a:pt x="1062" y="49"/>
                </a:cubicBezTo>
                <a:cubicBezTo>
                  <a:pt x="1066" y="43"/>
                  <a:pt x="1080" y="52"/>
                  <a:pt x="1086" y="46"/>
                </a:cubicBezTo>
                <a:cubicBezTo>
                  <a:pt x="1078" y="45"/>
                  <a:pt x="1074" y="46"/>
                  <a:pt x="1070" y="42"/>
                </a:cubicBezTo>
                <a:cubicBezTo>
                  <a:pt x="1084" y="37"/>
                  <a:pt x="1101" y="48"/>
                  <a:pt x="1110" y="39"/>
                </a:cubicBezTo>
                <a:cubicBezTo>
                  <a:pt x="1076" y="36"/>
                  <a:pt x="1048" y="29"/>
                  <a:pt x="1019" y="27"/>
                </a:cubicBezTo>
                <a:cubicBezTo>
                  <a:pt x="1017" y="32"/>
                  <a:pt x="1023" y="33"/>
                  <a:pt x="1021" y="35"/>
                </a:cubicBezTo>
                <a:close/>
                <a:moveTo>
                  <a:pt x="997" y="589"/>
                </a:moveTo>
                <a:cubicBezTo>
                  <a:pt x="992" y="589"/>
                  <a:pt x="992" y="589"/>
                  <a:pt x="992" y="589"/>
                </a:cubicBezTo>
                <a:cubicBezTo>
                  <a:pt x="992" y="592"/>
                  <a:pt x="992" y="592"/>
                  <a:pt x="992" y="592"/>
                </a:cubicBezTo>
                <a:cubicBezTo>
                  <a:pt x="995" y="592"/>
                  <a:pt x="996" y="593"/>
                  <a:pt x="997" y="589"/>
                </a:cubicBezTo>
                <a:close/>
                <a:moveTo>
                  <a:pt x="989" y="806"/>
                </a:moveTo>
                <a:cubicBezTo>
                  <a:pt x="992" y="808"/>
                  <a:pt x="995" y="806"/>
                  <a:pt x="1001" y="807"/>
                </a:cubicBezTo>
                <a:cubicBezTo>
                  <a:pt x="999" y="804"/>
                  <a:pt x="991" y="799"/>
                  <a:pt x="989" y="806"/>
                </a:cubicBezTo>
                <a:close/>
                <a:moveTo>
                  <a:pt x="1006" y="614"/>
                </a:moveTo>
                <a:cubicBezTo>
                  <a:pt x="1006" y="617"/>
                  <a:pt x="1006" y="617"/>
                  <a:pt x="1006" y="617"/>
                </a:cubicBezTo>
                <a:cubicBezTo>
                  <a:pt x="1010" y="618"/>
                  <a:pt x="1019" y="617"/>
                  <a:pt x="1015" y="613"/>
                </a:cubicBezTo>
                <a:cubicBezTo>
                  <a:pt x="1014" y="615"/>
                  <a:pt x="1011" y="614"/>
                  <a:pt x="1006" y="614"/>
                </a:cubicBezTo>
                <a:close/>
                <a:moveTo>
                  <a:pt x="1088" y="254"/>
                </a:moveTo>
                <a:cubicBezTo>
                  <a:pt x="1083" y="246"/>
                  <a:pt x="1069" y="245"/>
                  <a:pt x="1061" y="240"/>
                </a:cubicBezTo>
                <a:cubicBezTo>
                  <a:pt x="1053" y="245"/>
                  <a:pt x="1039" y="239"/>
                  <a:pt x="1030" y="244"/>
                </a:cubicBezTo>
                <a:cubicBezTo>
                  <a:pt x="1050" y="251"/>
                  <a:pt x="1070" y="251"/>
                  <a:pt x="1088" y="254"/>
                </a:cubicBezTo>
                <a:close/>
                <a:moveTo>
                  <a:pt x="1038" y="590"/>
                </a:moveTo>
                <a:cubicBezTo>
                  <a:pt x="1034" y="590"/>
                  <a:pt x="1033" y="588"/>
                  <a:pt x="1029" y="588"/>
                </a:cubicBezTo>
                <a:cubicBezTo>
                  <a:pt x="1029" y="589"/>
                  <a:pt x="1028" y="590"/>
                  <a:pt x="1028" y="591"/>
                </a:cubicBezTo>
                <a:cubicBezTo>
                  <a:pt x="1030" y="594"/>
                  <a:pt x="1035" y="591"/>
                  <a:pt x="1038" y="590"/>
                </a:cubicBezTo>
                <a:close/>
                <a:moveTo>
                  <a:pt x="1050" y="254"/>
                </a:moveTo>
                <a:cubicBezTo>
                  <a:pt x="1050" y="257"/>
                  <a:pt x="1050" y="257"/>
                  <a:pt x="1050" y="257"/>
                </a:cubicBezTo>
                <a:cubicBezTo>
                  <a:pt x="1052" y="256"/>
                  <a:pt x="1053" y="258"/>
                  <a:pt x="1055" y="257"/>
                </a:cubicBezTo>
                <a:cubicBezTo>
                  <a:pt x="1052" y="257"/>
                  <a:pt x="1054" y="253"/>
                  <a:pt x="1052" y="253"/>
                </a:cubicBezTo>
                <a:cubicBezTo>
                  <a:pt x="1052" y="254"/>
                  <a:pt x="1051" y="254"/>
                  <a:pt x="1050" y="254"/>
                </a:cubicBezTo>
                <a:close/>
                <a:moveTo>
                  <a:pt x="1043" y="659"/>
                </a:moveTo>
                <a:cubicBezTo>
                  <a:pt x="1043" y="662"/>
                  <a:pt x="1041" y="662"/>
                  <a:pt x="1042" y="665"/>
                </a:cubicBezTo>
                <a:cubicBezTo>
                  <a:pt x="1046" y="664"/>
                  <a:pt x="1046" y="665"/>
                  <a:pt x="1050" y="666"/>
                </a:cubicBezTo>
                <a:cubicBezTo>
                  <a:pt x="1050" y="663"/>
                  <a:pt x="1051" y="661"/>
                  <a:pt x="1052" y="659"/>
                </a:cubicBezTo>
                <a:cubicBezTo>
                  <a:pt x="1049" y="660"/>
                  <a:pt x="1048" y="659"/>
                  <a:pt x="1045" y="657"/>
                </a:cubicBezTo>
                <a:cubicBezTo>
                  <a:pt x="1045" y="661"/>
                  <a:pt x="1044" y="657"/>
                  <a:pt x="1043" y="659"/>
                </a:cubicBezTo>
                <a:close/>
                <a:moveTo>
                  <a:pt x="1067" y="308"/>
                </a:moveTo>
                <a:cubicBezTo>
                  <a:pt x="1067" y="308"/>
                  <a:pt x="1066" y="307"/>
                  <a:pt x="1067" y="306"/>
                </a:cubicBezTo>
                <a:cubicBezTo>
                  <a:pt x="1065" y="306"/>
                  <a:pt x="1063" y="306"/>
                  <a:pt x="1062" y="308"/>
                </a:cubicBezTo>
                <a:cubicBezTo>
                  <a:pt x="1064" y="310"/>
                  <a:pt x="1066" y="310"/>
                  <a:pt x="1067" y="308"/>
                </a:cubicBezTo>
                <a:close/>
                <a:moveTo>
                  <a:pt x="1068" y="290"/>
                </a:moveTo>
                <a:cubicBezTo>
                  <a:pt x="1071" y="290"/>
                  <a:pt x="1074" y="290"/>
                  <a:pt x="1074" y="289"/>
                </a:cubicBezTo>
                <a:cubicBezTo>
                  <a:pt x="1073" y="287"/>
                  <a:pt x="1069" y="288"/>
                  <a:pt x="1068" y="290"/>
                </a:cubicBezTo>
                <a:close/>
                <a:moveTo>
                  <a:pt x="1079" y="96"/>
                </a:moveTo>
                <a:cubicBezTo>
                  <a:pt x="1081" y="95"/>
                  <a:pt x="1084" y="97"/>
                  <a:pt x="1084" y="95"/>
                </a:cubicBezTo>
                <a:cubicBezTo>
                  <a:pt x="1083" y="94"/>
                  <a:pt x="1079" y="93"/>
                  <a:pt x="1079" y="96"/>
                </a:cubicBezTo>
                <a:close/>
                <a:moveTo>
                  <a:pt x="1088" y="269"/>
                </a:moveTo>
                <a:cubicBezTo>
                  <a:pt x="1085" y="266"/>
                  <a:pt x="1076" y="266"/>
                  <a:pt x="1071" y="267"/>
                </a:cubicBezTo>
                <a:cubicBezTo>
                  <a:pt x="1071" y="268"/>
                  <a:pt x="1071" y="269"/>
                  <a:pt x="1072" y="270"/>
                </a:cubicBezTo>
                <a:cubicBezTo>
                  <a:pt x="1075" y="268"/>
                  <a:pt x="1084" y="274"/>
                  <a:pt x="1088" y="269"/>
                </a:cubicBezTo>
                <a:close/>
                <a:moveTo>
                  <a:pt x="1067" y="595"/>
                </a:moveTo>
                <a:cubicBezTo>
                  <a:pt x="1068" y="595"/>
                  <a:pt x="1065" y="591"/>
                  <a:pt x="1069" y="591"/>
                </a:cubicBezTo>
                <a:cubicBezTo>
                  <a:pt x="1074" y="592"/>
                  <a:pt x="1078" y="594"/>
                  <a:pt x="1083" y="595"/>
                </a:cubicBezTo>
                <a:cubicBezTo>
                  <a:pt x="1087" y="589"/>
                  <a:pt x="1095" y="580"/>
                  <a:pt x="1093" y="568"/>
                </a:cubicBezTo>
                <a:cubicBezTo>
                  <a:pt x="1089" y="568"/>
                  <a:pt x="1089" y="568"/>
                  <a:pt x="1089" y="568"/>
                </a:cubicBezTo>
                <a:cubicBezTo>
                  <a:pt x="1087" y="569"/>
                  <a:pt x="1090" y="572"/>
                  <a:pt x="1087" y="572"/>
                </a:cubicBezTo>
                <a:cubicBezTo>
                  <a:pt x="1086" y="571"/>
                  <a:pt x="1084" y="571"/>
                  <a:pt x="1084" y="570"/>
                </a:cubicBezTo>
                <a:cubicBezTo>
                  <a:pt x="1081" y="572"/>
                  <a:pt x="1076" y="572"/>
                  <a:pt x="1072" y="572"/>
                </a:cubicBezTo>
                <a:cubicBezTo>
                  <a:pt x="1072" y="571"/>
                  <a:pt x="1070" y="570"/>
                  <a:pt x="1070" y="568"/>
                </a:cubicBezTo>
                <a:cubicBezTo>
                  <a:pt x="1064" y="568"/>
                  <a:pt x="1064" y="568"/>
                  <a:pt x="1064" y="568"/>
                </a:cubicBezTo>
                <a:cubicBezTo>
                  <a:pt x="1064" y="569"/>
                  <a:pt x="1064" y="571"/>
                  <a:pt x="1064" y="572"/>
                </a:cubicBezTo>
                <a:cubicBezTo>
                  <a:pt x="1071" y="573"/>
                  <a:pt x="1087" y="572"/>
                  <a:pt x="1084" y="583"/>
                </a:cubicBezTo>
                <a:cubicBezTo>
                  <a:pt x="1078" y="582"/>
                  <a:pt x="1071" y="587"/>
                  <a:pt x="1065" y="587"/>
                </a:cubicBezTo>
                <a:cubicBezTo>
                  <a:pt x="1064" y="585"/>
                  <a:pt x="1064" y="583"/>
                  <a:pt x="1062" y="582"/>
                </a:cubicBezTo>
                <a:cubicBezTo>
                  <a:pt x="1061" y="585"/>
                  <a:pt x="1059" y="586"/>
                  <a:pt x="1058" y="589"/>
                </a:cubicBezTo>
                <a:cubicBezTo>
                  <a:pt x="1059" y="590"/>
                  <a:pt x="1062" y="591"/>
                  <a:pt x="1063" y="594"/>
                </a:cubicBezTo>
                <a:cubicBezTo>
                  <a:pt x="1061" y="596"/>
                  <a:pt x="1057" y="600"/>
                  <a:pt x="1059" y="604"/>
                </a:cubicBezTo>
                <a:cubicBezTo>
                  <a:pt x="1063" y="602"/>
                  <a:pt x="1063" y="595"/>
                  <a:pt x="1064" y="593"/>
                </a:cubicBezTo>
                <a:cubicBezTo>
                  <a:pt x="1066" y="593"/>
                  <a:pt x="1065" y="595"/>
                  <a:pt x="1067" y="595"/>
                </a:cubicBezTo>
                <a:close/>
                <a:moveTo>
                  <a:pt x="1070" y="580"/>
                </a:moveTo>
                <a:cubicBezTo>
                  <a:pt x="1066" y="578"/>
                  <a:pt x="1063" y="576"/>
                  <a:pt x="1060" y="580"/>
                </a:cubicBezTo>
                <a:cubicBezTo>
                  <a:pt x="1061" y="581"/>
                  <a:pt x="1063" y="581"/>
                  <a:pt x="1064" y="583"/>
                </a:cubicBezTo>
                <a:cubicBezTo>
                  <a:pt x="1066" y="582"/>
                  <a:pt x="1068" y="581"/>
                  <a:pt x="1070" y="580"/>
                </a:cubicBezTo>
                <a:close/>
                <a:moveTo>
                  <a:pt x="1050" y="800"/>
                </a:moveTo>
                <a:cubicBezTo>
                  <a:pt x="1054" y="804"/>
                  <a:pt x="1061" y="800"/>
                  <a:pt x="1063" y="797"/>
                </a:cubicBezTo>
                <a:cubicBezTo>
                  <a:pt x="1062" y="794"/>
                  <a:pt x="1063" y="789"/>
                  <a:pt x="1060" y="788"/>
                </a:cubicBezTo>
                <a:cubicBezTo>
                  <a:pt x="1054" y="789"/>
                  <a:pt x="1053" y="795"/>
                  <a:pt x="1050" y="800"/>
                </a:cubicBezTo>
                <a:close/>
                <a:moveTo>
                  <a:pt x="1054" y="778"/>
                </a:moveTo>
                <a:cubicBezTo>
                  <a:pt x="1054" y="779"/>
                  <a:pt x="1053" y="779"/>
                  <a:pt x="1053" y="780"/>
                </a:cubicBezTo>
                <a:cubicBezTo>
                  <a:pt x="1057" y="783"/>
                  <a:pt x="1067" y="780"/>
                  <a:pt x="1071" y="785"/>
                </a:cubicBezTo>
                <a:cubicBezTo>
                  <a:pt x="1074" y="781"/>
                  <a:pt x="1081" y="783"/>
                  <a:pt x="1084" y="780"/>
                </a:cubicBezTo>
                <a:cubicBezTo>
                  <a:pt x="1077" y="776"/>
                  <a:pt x="1065" y="780"/>
                  <a:pt x="1054" y="778"/>
                </a:cubicBezTo>
                <a:close/>
                <a:moveTo>
                  <a:pt x="1061" y="681"/>
                </a:moveTo>
                <a:cubicBezTo>
                  <a:pt x="1065" y="680"/>
                  <a:pt x="1064" y="683"/>
                  <a:pt x="1066" y="683"/>
                </a:cubicBezTo>
                <a:cubicBezTo>
                  <a:pt x="1065" y="681"/>
                  <a:pt x="1070" y="683"/>
                  <a:pt x="1070" y="681"/>
                </a:cubicBezTo>
                <a:cubicBezTo>
                  <a:pt x="1069" y="679"/>
                  <a:pt x="1062" y="676"/>
                  <a:pt x="1061" y="681"/>
                </a:cubicBezTo>
                <a:close/>
                <a:moveTo>
                  <a:pt x="1069" y="559"/>
                </a:moveTo>
                <a:cubicBezTo>
                  <a:pt x="1069" y="561"/>
                  <a:pt x="1072" y="560"/>
                  <a:pt x="1072" y="561"/>
                </a:cubicBezTo>
                <a:cubicBezTo>
                  <a:pt x="1070" y="563"/>
                  <a:pt x="1067" y="562"/>
                  <a:pt x="1067" y="565"/>
                </a:cubicBezTo>
                <a:cubicBezTo>
                  <a:pt x="1070" y="565"/>
                  <a:pt x="1074" y="565"/>
                  <a:pt x="1076" y="564"/>
                </a:cubicBezTo>
                <a:cubicBezTo>
                  <a:pt x="1079" y="562"/>
                  <a:pt x="1072" y="552"/>
                  <a:pt x="1069" y="559"/>
                </a:cubicBezTo>
                <a:close/>
                <a:moveTo>
                  <a:pt x="1086" y="263"/>
                </a:moveTo>
                <a:cubicBezTo>
                  <a:pt x="1086" y="265"/>
                  <a:pt x="1092" y="264"/>
                  <a:pt x="1093" y="263"/>
                </a:cubicBezTo>
                <a:cubicBezTo>
                  <a:pt x="1092" y="262"/>
                  <a:pt x="1086" y="260"/>
                  <a:pt x="1086" y="263"/>
                </a:cubicBezTo>
                <a:close/>
                <a:moveTo>
                  <a:pt x="1074" y="717"/>
                </a:moveTo>
                <a:cubicBezTo>
                  <a:pt x="1079" y="719"/>
                  <a:pt x="1083" y="717"/>
                  <a:pt x="1087" y="714"/>
                </a:cubicBezTo>
                <a:cubicBezTo>
                  <a:pt x="1083" y="713"/>
                  <a:pt x="1075" y="714"/>
                  <a:pt x="1074" y="717"/>
                </a:cubicBezTo>
                <a:close/>
                <a:moveTo>
                  <a:pt x="1092" y="531"/>
                </a:moveTo>
                <a:cubicBezTo>
                  <a:pt x="1093" y="529"/>
                  <a:pt x="1099" y="528"/>
                  <a:pt x="1097" y="525"/>
                </a:cubicBezTo>
                <a:cubicBezTo>
                  <a:pt x="1095" y="526"/>
                  <a:pt x="1088" y="524"/>
                  <a:pt x="1086" y="523"/>
                </a:cubicBezTo>
                <a:cubicBezTo>
                  <a:pt x="1088" y="526"/>
                  <a:pt x="1087" y="531"/>
                  <a:pt x="1092" y="531"/>
                </a:cubicBezTo>
                <a:close/>
                <a:moveTo>
                  <a:pt x="1109" y="524"/>
                </a:moveTo>
                <a:cubicBezTo>
                  <a:pt x="1111" y="525"/>
                  <a:pt x="1112" y="527"/>
                  <a:pt x="1115" y="526"/>
                </a:cubicBezTo>
                <a:cubicBezTo>
                  <a:pt x="1115" y="523"/>
                  <a:pt x="1111" y="520"/>
                  <a:pt x="1109" y="524"/>
                </a:cubicBezTo>
                <a:close/>
                <a:moveTo>
                  <a:pt x="1111" y="530"/>
                </a:moveTo>
                <a:cubicBezTo>
                  <a:pt x="1113" y="531"/>
                  <a:pt x="1116" y="529"/>
                  <a:pt x="1117" y="527"/>
                </a:cubicBezTo>
                <a:cubicBezTo>
                  <a:pt x="1114" y="527"/>
                  <a:pt x="1113" y="529"/>
                  <a:pt x="1111" y="530"/>
                </a:cubicBezTo>
                <a:close/>
                <a:moveTo>
                  <a:pt x="1126" y="473"/>
                </a:moveTo>
                <a:cubicBezTo>
                  <a:pt x="1121" y="473"/>
                  <a:pt x="1119" y="475"/>
                  <a:pt x="1115" y="475"/>
                </a:cubicBezTo>
                <a:cubicBezTo>
                  <a:pt x="1115" y="479"/>
                  <a:pt x="1118" y="479"/>
                  <a:pt x="1120" y="481"/>
                </a:cubicBezTo>
                <a:cubicBezTo>
                  <a:pt x="1119" y="475"/>
                  <a:pt x="1123" y="475"/>
                  <a:pt x="1126" y="473"/>
                </a:cubicBezTo>
                <a:close/>
                <a:moveTo>
                  <a:pt x="1126" y="570"/>
                </a:moveTo>
                <a:cubicBezTo>
                  <a:pt x="1130" y="571"/>
                  <a:pt x="1130" y="566"/>
                  <a:pt x="1134" y="567"/>
                </a:cubicBezTo>
                <a:cubicBezTo>
                  <a:pt x="1132" y="558"/>
                  <a:pt x="1117" y="565"/>
                  <a:pt x="1114" y="567"/>
                </a:cubicBezTo>
                <a:cubicBezTo>
                  <a:pt x="1116" y="568"/>
                  <a:pt x="1113" y="570"/>
                  <a:pt x="1113" y="571"/>
                </a:cubicBezTo>
                <a:cubicBezTo>
                  <a:pt x="1115" y="575"/>
                  <a:pt x="1121" y="575"/>
                  <a:pt x="1125" y="574"/>
                </a:cubicBezTo>
                <a:cubicBezTo>
                  <a:pt x="1121" y="574"/>
                  <a:pt x="1119" y="568"/>
                  <a:pt x="1120" y="566"/>
                </a:cubicBezTo>
                <a:cubicBezTo>
                  <a:pt x="1124" y="566"/>
                  <a:pt x="1123" y="569"/>
                  <a:pt x="1126" y="570"/>
                </a:cubicBezTo>
                <a:close/>
                <a:moveTo>
                  <a:pt x="1131" y="304"/>
                </a:moveTo>
                <a:cubicBezTo>
                  <a:pt x="1132" y="304"/>
                  <a:pt x="1136" y="301"/>
                  <a:pt x="1133" y="299"/>
                </a:cubicBezTo>
                <a:cubicBezTo>
                  <a:pt x="1132" y="302"/>
                  <a:pt x="1128" y="299"/>
                  <a:pt x="1126" y="303"/>
                </a:cubicBezTo>
                <a:cubicBezTo>
                  <a:pt x="1129" y="303"/>
                  <a:pt x="1129" y="305"/>
                  <a:pt x="1131" y="304"/>
                </a:cubicBezTo>
                <a:close/>
                <a:moveTo>
                  <a:pt x="1121" y="433"/>
                </a:moveTo>
                <a:cubicBezTo>
                  <a:pt x="1122" y="434"/>
                  <a:pt x="1123" y="436"/>
                  <a:pt x="1121" y="438"/>
                </a:cubicBezTo>
                <a:cubicBezTo>
                  <a:pt x="1128" y="439"/>
                  <a:pt x="1123" y="428"/>
                  <a:pt x="1121" y="433"/>
                </a:cubicBezTo>
                <a:close/>
                <a:moveTo>
                  <a:pt x="1120" y="522"/>
                </a:moveTo>
                <a:cubicBezTo>
                  <a:pt x="1119" y="523"/>
                  <a:pt x="1119" y="526"/>
                  <a:pt x="1119" y="528"/>
                </a:cubicBezTo>
                <a:cubicBezTo>
                  <a:pt x="1128" y="528"/>
                  <a:pt x="1122" y="528"/>
                  <a:pt x="1125" y="523"/>
                </a:cubicBezTo>
                <a:cubicBezTo>
                  <a:pt x="1122" y="524"/>
                  <a:pt x="1123" y="522"/>
                  <a:pt x="1120" y="522"/>
                </a:cubicBezTo>
                <a:close/>
                <a:moveTo>
                  <a:pt x="1132" y="290"/>
                </a:moveTo>
                <a:cubicBezTo>
                  <a:pt x="1135" y="292"/>
                  <a:pt x="1138" y="292"/>
                  <a:pt x="1139" y="288"/>
                </a:cubicBezTo>
                <a:cubicBezTo>
                  <a:pt x="1137" y="289"/>
                  <a:pt x="1136" y="287"/>
                  <a:pt x="1137" y="285"/>
                </a:cubicBezTo>
                <a:cubicBezTo>
                  <a:pt x="1132" y="285"/>
                  <a:pt x="1132" y="285"/>
                  <a:pt x="1132" y="285"/>
                </a:cubicBezTo>
                <a:cubicBezTo>
                  <a:pt x="1133" y="288"/>
                  <a:pt x="1135" y="288"/>
                  <a:pt x="1132" y="290"/>
                </a:cubicBezTo>
                <a:close/>
                <a:moveTo>
                  <a:pt x="1131" y="442"/>
                </a:moveTo>
                <a:cubicBezTo>
                  <a:pt x="1129" y="442"/>
                  <a:pt x="1128" y="444"/>
                  <a:pt x="1127" y="445"/>
                </a:cubicBezTo>
                <a:cubicBezTo>
                  <a:pt x="1130" y="444"/>
                  <a:pt x="1133" y="445"/>
                  <a:pt x="1136" y="446"/>
                </a:cubicBezTo>
                <a:cubicBezTo>
                  <a:pt x="1135" y="443"/>
                  <a:pt x="1133" y="443"/>
                  <a:pt x="1131" y="442"/>
                </a:cubicBezTo>
                <a:close/>
                <a:moveTo>
                  <a:pt x="1131" y="562"/>
                </a:moveTo>
                <a:cubicBezTo>
                  <a:pt x="1130" y="557"/>
                  <a:pt x="1127" y="559"/>
                  <a:pt x="1124" y="557"/>
                </a:cubicBezTo>
                <a:cubicBezTo>
                  <a:pt x="1124" y="558"/>
                  <a:pt x="1123" y="558"/>
                  <a:pt x="1123" y="559"/>
                </a:cubicBezTo>
                <a:cubicBezTo>
                  <a:pt x="1125" y="562"/>
                  <a:pt x="1128" y="560"/>
                  <a:pt x="1131" y="562"/>
                </a:cubicBezTo>
                <a:close/>
                <a:moveTo>
                  <a:pt x="1148" y="284"/>
                </a:moveTo>
                <a:cubicBezTo>
                  <a:pt x="1146" y="282"/>
                  <a:pt x="1142" y="283"/>
                  <a:pt x="1140" y="284"/>
                </a:cubicBezTo>
                <a:cubicBezTo>
                  <a:pt x="1142" y="285"/>
                  <a:pt x="1148" y="286"/>
                  <a:pt x="1148" y="284"/>
                </a:cubicBezTo>
                <a:close/>
                <a:moveTo>
                  <a:pt x="1162" y="297"/>
                </a:moveTo>
                <a:cubicBezTo>
                  <a:pt x="1162" y="290"/>
                  <a:pt x="1160" y="285"/>
                  <a:pt x="1154" y="283"/>
                </a:cubicBezTo>
                <a:cubicBezTo>
                  <a:pt x="1150" y="287"/>
                  <a:pt x="1145" y="288"/>
                  <a:pt x="1147" y="294"/>
                </a:cubicBezTo>
                <a:cubicBezTo>
                  <a:pt x="1150" y="295"/>
                  <a:pt x="1152" y="296"/>
                  <a:pt x="1150" y="299"/>
                </a:cubicBezTo>
                <a:cubicBezTo>
                  <a:pt x="1155" y="298"/>
                  <a:pt x="1159" y="300"/>
                  <a:pt x="1162" y="297"/>
                </a:cubicBezTo>
                <a:close/>
                <a:moveTo>
                  <a:pt x="1140" y="527"/>
                </a:moveTo>
                <a:cubicBezTo>
                  <a:pt x="1140" y="529"/>
                  <a:pt x="1135" y="526"/>
                  <a:pt x="1137" y="529"/>
                </a:cubicBezTo>
                <a:cubicBezTo>
                  <a:pt x="1139" y="530"/>
                  <a:pt x="1143" y="528"/>
                  <a:pt x="1140" y="527"/>
                </a:cubicBezTo>
                <a:close/>
                <a:moveTo>
                  <a:pt x="1138" y="616"/>
                </a:moveTo>
                <a:cubicBezTo>
                  <a:pt x="1140" y="616"/>
                  <a:pt x="1144" y="618"/>
                  <a:pt x="1145" y="616"/>
                </a:cubicBezTo>
                <a:cubicBezTo>
                  <a:pt x="1143" y="615"/>
                  <a:pt x="1140" y="615"/>
                  <a:pt x="1138" y="616"/>
                </a:cubicBezTo>
                <a:close/>
                <a:moveTo>
                  <a:pt x="1143" y="564"/>
                </a:moveTo>
                <a:cubicBezTo>
                  <a:pt x="1144" y="565"/>
                  <a:pt x="1148" y="564"/>
                  <a:pt x="1148" y="567"/>
                </a:cubicBezTo>
                <a:cubicBezTo>
                  <a:pt x="1150" y="567"/>
                  <a:pt x="1152" y="567"/>
                  <a:pt x="1154" y="565"/>
                </a:cubicBezTo>
                <a:cubicBezTo>
                  <a:pt x="1150" y="565"/>
                  <a:pt x="1144" y="561"/>
                  <a:pt x="1143" y="564"/>
                </a:cubicBezTo>
                <a:close/>
                <a:moveTo>
                  <a:pt x="1145" y="518"/>
                </a:moveTo>
                <a:cubicBezTo>
                  <a:pt x="1147" y="520"/>
                  <a:pt x="1155" y="520"/>
                  <a:pt x="1156" y="516"/>
                </a:cubicBezTo>
                <a:cubicBezTo>
                  <a:pt x="1153" y="517"/>
                  <a:pt x="1148" y="517"/>
                  <a:pt x="1145" y="518"/>
                </a:cubicBezTo>
                <a:close/>
                <a:moveTo>
                  <a:pt x="1213" y="479"/>
                </a:moveTo>
                <a:cubicBezTo>
                  <a:pt x="1207" y="477"/>
                  <a:pt x="1196" y="473"/>
                  <a:pt x="1193" y="479"/>
                </a:cubicBezTo>
                <a:cubicBezTo>
                  <a:pt x="1190" y="478"/>
                  <a:pt x="1186" y="474"/>
                  <a:pt x="1186" y="479"/>
                </a:cubicBezTo>
                <a:cubicBezTo>
                  <a:pt x="1183" y="479"/>
                  <a:pt x="1183" y="478"/>
                  <a:pt x="1183" y="476"/>
                </a:cubicBezTo>
                <a:cubicBezTo>
                  <a:pt x="1173" y="480"/>
                  <a:pt x="1168" y="474"/>
                  <a:pt x="1157" y="478"/>
                </a:cubicBezTo>
                <a:cubicBezTo>
                  <a:pt x="1155" y="476"/>
                  <a:pt x="1159" y="474"/>
                  <a:pt x="1156" y="474"/>
                </a:cubicBezTo>
                <a:cubicBezTo>
                  <a:pt x="1154" y="476"/>
                  <a:pt x="1150" y="477"/>
                  <a:pt x="1148" y="479"/>
                </a:cubicBezTo>
                <a:cubicBezTo>
                  <a:pt x="1172" y="478"/>
                  <a:pt x="1194" y="482"/>
                  <a:pt x="1219" y="481"/>
                </a:cubicBezTo>
                <a:cubicBezTo>
                  <a:pt x="1214" y="481"/>
                  <a:pt x="1219" y="475"/>
                  <a:pt x="1213" y="476"/>
                </a:cubicBezTo>
                <a:cubicBezTo>
                  <a:pt x="1211" y="478"/>
                  <a:pt x="1216" y="479"/>
                  <a:pt x="1213" y="479"/>
                </a:cubicBezTo>
                <a:close/>
                <a:moveTo>
                  <a:pt x="1159" y="579"/>
                </a:moveTo>
                <a:cubicBezTo>
                  <a:pt x="1161" y="579"/>
                  <a:pt x="1161" y="581"/>
                  <a:pt x="1162" y="581"/>
                </a:cubicBezTo>
                <a:cubicBezTo>
                  <a:pt x="1159" y="584"/>
                  <a:pt x="1152" y="582"/>
                  <a:pt x="1151" y="587"/>
                </a:cubicBezTo>
                <a:cubicBezTo>
                  <a:pt x="1153" y="589"/>
                  <a:pt x="1160" y="585"/>
                  <a:pt x="1161" y="589"/>
                </a:cubicBezTo>
                <a:cubicBezTo>
                  <a:pt x="1152" y="589"/>
                  <a:pt x="1147" y="589"/>
                  <a:pt x="1143" y="592"/>
                </a:cubicBezTo>
                <a:cubicBezTo>
                  <a:pt x="1152" y="594"/>
                  <a:pt x="1157" y="589"/>
                  <a:pt x="1166" y="590"/>
                </a:cubicBezTo>
                <a:cubicBezTo>
                  <a:pt x="1168" y="587"/>
                  <a:pt x="1162" y="590"/>
                  <a:pt x="1164" y="587"/>
                </a:cubicBezTo>
                <a:cubicBezTo>
                  <a:pt x="1167" y="587"/>
                  <a:pt x="1167" y="587"/>
                  <a:pt x="1167" y="587"/>
                </a:cubicBezTo>
                <a:cubicBezTo>
                  <a:pt x="1168" y="583"/>
                  <a:pt x="1165" y="582"/>
                  <a:pt x="1165" y="578"/>
                </a:cubicBezTo>
                <a:cubicBezTo>
                  <a:pt x="1163" y="578"/>
                  <a:pt x="1160" y="577"/>
                  <a:pt x="1159" y="579"/>
                </a:cubicBezTo>
                <a:close/>
                <a:moveTo>
                  <a:pt x="1161" y="418"/>
                </a:moveTo>
                <a:cubicBezTo>
                  <a:pt x="1159" y="421"/>
                  <a:pt x="1157" y="423"/>
                  <a:pt x="1156" y="427"/>
                </a:cubicBezTo>
                <a:cubicBezTo>
                  <a:pt x="1157" y="428"/>
                  <a:pt x="1157" y="426"/>
                  <a:pt x="1159" y="428"/>
                </a:cubicBezTo>
                <a:cubicBezTo>
                  <a:pt x="1159" y="424"/>
                  <a:pt x="1165" y="421"/>
                  <a:pt x="1161" y="418"/>
                </a:cubicBezTo>
                <a:close/>
                <a:moveTo>
                  <a:pt x="1168" y="307"/>
                </a:moveTo>
                <a:cubicBezTo>
                  <a:pt x="1171" y="307"/>
                  <a:pt x="1174" y="306"/>
                  <a:pt x="1176" y="303"/>
                </a:cubicBezTo>
                <a:cubicBezTo>
                  <a:pt x="1171" y="304"/>
                  <a:pt x="1165" y="302"/>
                  <a:pt x="1170" y="300"/>
                </a:cubicBezTo>
                <a:cubicBezTo>
                  <a:pt x="1168" y="298"/>
                  <a:pt x="1166" y="299"/>
                  <a:pt x="1165" y="301"/>
                </a:cubicBezTo>
                <a:cubicBezTo>
                  <a:pt x="1167" y="302"/>
                  <a:pt x="1167" y="303"/>
                  <a:pt x="1168" y="307"/>
                </a:cubicBezTo>
                <a:close/>
                <a:moveTo>
                  <a:pt x="1175" y="331"/>
                </a:moveTo>
                <a:cubicBezTo>
                  <a:pt x="1173" y="325"/>
                  <a:pt x="1186" y="326"/>
                  <a:pt x="1185" y="318"/>
                </a:cubicBezTo>
                <a:cubicBezTo>
                  <a:pt x="1178" y="320"/>
                  <a:pt x="1172" y="322"/>
                  <a:pt x="1168" y="328"/>
                </a:cubicBezTo>
                <a:cubicBezTo>
                  <a:pt x="1172" y="328"/>
                  <a:pt x="1174" y="331"/>
                  <a:pt x="1171" y="334"/>
                </a:cubicBezTo>
                <a:cubicBezTo>
                  <a:pt x="1175" y="334"/>
                  <a:pt x="1177" y="335"/>
                  <a:pt x="1179" y="339"/>
                </a:cubicBezTo>
                <a:cubicBezTo>
                  <a:pt x="1183" y="339"/>
                  <a:pt x="1185" y="337"/>
                  <a:pt x="1186" y="334"/>
                </a:cubicBezTo>
                <a:cubicBezTo>
                  <a:pt x="1180" y="336"/>
                  <a:pt x="1176" y="333"/>
                  <a:pt x="1175" y="331"/>
                </a:cubicBezTo>
                <a:close/>
                <a:moveTo>
                  <a:pt x="1180" y="285"/>
                </a:moveTo>
                <a:cubicBezTo>
                  <a:pt x="1175" y="284"/>
                  <a:pt x="1181" y="281"/>
                  <a:pt x="1181" y="278"/>
                </a:cubicBezTo>
                <a:cubicBezTo>
                  <a:pt x="1174" y="275"/>
                  <a:pt x="1171" y="285"/>
                  <a:pt x="1170" y="290"/>
                </a:cubicBezTo>
                <a:cubicBezTo>
                  <a:pt x="1174" y="290"/>
                  <a:pt x="1176" y="286"/>
                  <a:pt x="1180" y="285"/>
                </a:cubicBezTo>
                <a:close/>
                <a:moveTo>
                  <a:pt x="1160" y="524"/>
                </a:moveTo>
                <a:cubicBezTo>
                  <a:pt x="1162" y="524"/>
                  <a:pt x="1164" y="525"/>
                  <a:pt x="1164" y="526"/>
                </a:cubicBezTo>
                <a:cubicBezTo>
                  <a:pt x="1163" y="526"/>
                  <a:pt x="1163" y="527"/>
                  <a:pt x="1162" y="527"/>
                </a:cubicBezTo>
                <a:cubicBezTo>
                  <a:pt x="1162" y="529"/>
                  <a:pt x="1163" y="530"/>
                  <a:pt x="1165" y="531"/>
                </a:cubicBezTo>
                <a:cubicBezTo>
                  <a:pt x="1165" y="528"/>
                  <a:pt x="1165" y="524"/>
                  <a:pt x="1166" y="523"/>
                </a:cubicBezTo>
                <a:cubicBezTo>
                  <a:pt x="1164" y="523"/>
                  <a:pt x="1161" y="523"/>
                  <a:pt x="1160" y="524"/>
                </a:cubicBezTo>
                <a:close/>
                <a:moveTo>
                  <a:pt x="1167" y="533"/>
                </a:moveTo>
                <a:cubicBezTo>
                  <a:pt x="1165" y="533"/>
                  <a:pt x="1163" y="533"/>
                  <a:pt x="1162" y="534"/>
                </a:cubicBezTo>
                <a:cubicBezTo>
                  <a:pt x="1162" y="536"/>
                  <a:pt x="1162" y="536"/>
                  <a:pt x="1162" y="536"/>
                </a:cubicBezTo>
                <a:cubicBezTo>
                  <a:pt x="1165" y="536"/>
                  <a:pt x="1167" y="536"/>
                  <a:pt x="1167" y="533"/>
                </a:cubicBezTo>
                <a:close/>
                <a:moveTo>
                  <a:pt x="1163" y="519"/>
                </a:moveTo>
                <a:cubicBezTo>
                  <a:pt x="1165" y="519"/>
                  <a:pt x="1170" y="521"/>
                  <a:pt x="1169" y="518"/>
                </a:cubicBezTo>
                <a:cubicBezTo>
                  <a:pt x="1167" y="518"/>
                  <a:pt x="1163" y="517"/>
                  <a:pt x="1163" y="519"/>
                </a:cubicBezTo>
                <a:close/>
                <a:moveTo>
                  <a:pt x="1187" y="408"/>
                </a:moveTo>
                <a:cubicBezTo>
                  <a:pt x="1180" y="407"/>
                  <a:pt x="1175" y="407"/>
                  <a:pt x="1169" y="407"/>
                </a:cubicBezTo>
                <a:cubicBezTo>
                  <a:pt x="1170" y="411"/>
                  <a:pt x="1175" y="410"/>
                  <a:pt x="1178" y="412"/>
                </a:cubicBezTo>
                <a:cubicBezTo>
                  <a:pt x="1178" y="406"/>
                  <a:pt x="1186" y="414"/>
                  <a:pt x="1187" y="408"/>
                </a:cubicBezTo>
                <a:close/>
                <a:moveTo>
                  <a:pt x="1167" y="568"/>
                </a:moveTo>
                <a:cubicBezTo>
                  <a:pt x="1167" y="563"/>
                  <a:pt x="1167" y="563"/>
                  <a:pt x="1167" y="563"/>
                </a:cubicBezTo>
                <a:cubicBezTo>
                  <a:pt x="1165" y="564"/>
                  <a:pt x="1164" y="565"/>
                  <a:pt x="1163" y="567"/>
                </a:cubicBezTo>
                <a:cubicBezTo>
                  <a:pt x="1165" y="567"/>
                  <a:pt x="1166" y="567"/>
                  <a:pt x="1167" y="568"/>
                </a:cubicBezTo>
                <a:close/>
                <a:moveTo>
                  <a:pt x="1168" y="549"/>
                </a:moveTo>
                <a:cubicBezTo>
                  <a:pt x="1166" y="549"/>
                  <a:pt x="1164" y="548"/>
                  <a:pt x="1164" y="551"/>
                </a:cubicBezTo>
                <a:cubicBezTo>
                  <a:pt x="1166" y="552"/>
                  <a:pt x="1167" y="554"/>
                  <a:pt x="1169" y="552"/>
                </a:cubicBezTo>
                <a:cubicBezTo>
                  <a:pt x="1169" y="551"/>
                  <a:pt x="1168" y="550"/>
                  <a:pt x="1168" y="549"/>
                </a:cubicBezTo>
                <a:close/>
                <a:moveTo>
                  <a:pt x="1173" y="365"/>
                </a:moveTo>
                <a:cubicBezTo>
                  <a:pt x="1176" y="365"/>
                  <a:pt x="1176" y="367"/>
                  <a:pt x="1177" y="368"/>
                </a:cubicBezTo>
                <a:cubicBezTo>
                  <a:pt x="1185" y="363"/>
                  <a:pt x="1200" y="366"/>
                  <a:pt x="1208" y="360"/>
                </a:cubicBezTo>
                <a:cubicBezTo>
                  <a:pt x="1197" y="364"/>
                  <a:pt x="1181" y="357"/>
                  <a:pt x="1173" y="365"/>
                </a:cubicBezTo>
                <a:close/>
                <a:moveTo>
                  <a:pt x="1170" y="506"/>
                </a:moveTo>
                <a:cubicBezTo>
                  <a:pt x="1173" y="507"/>
                  <a:pt x="1180" y="510"/>
                  <a:pt x="1181" y="505"/>
                </a:cubicBezTo>
                <a:cubicBezTo>
                  <a:pt x="1178" y="504"/>
                  <a:pt x="1174" y="506"/>
                  <a:pt x="1171" y="502"/>
                </a:cubicBezTo>
                <a:cubicBezTo>
                  <a:pt x="1170" y="503"/>
                  <a:pt x="1169" y="504"/>
                  <a:pt x="1170" y="506"/>
                </a:cubicBezTo>
                <a:close/>
                <a:moveTo>
                  <a:pt x="1208" y="518"/>
                </a:moveTo>
                <a:cubicBezTo>
                  <a:pt x="1197" y="516"/>
                  <a:pt x="1182" y="515"/>
                  <a:pt x="1170" y="519"/>
                </a:cubicBezTo>
                <a:cubicBezTo>
                  <a:pt x="1173" y="522"/>
                  <a:pt x="1179" y="518"/>
                  <a:pt x="1182" y="520"/>
                </a:cubicBezTo>
                <a:cubicBezTo>
                  <a:pt x="1182" y="522"/>
                  <a:pt x="1178" y="521"/>
                  <a:pt x="1178" y="523"/>
                </a:cubicBezTo>
                <a:cubicBezTo>
                  <a:pt x="1187" y="516"/>
                  <a:pt x="1202" y="522"/>
                  <a:pt x="1213" y="518"/>
                </a:cubicBezTo>
                <a:cubicBezTo>
                  <a:pt x="1211" y="518"/>
                  <a:pt x="1211" y="518"/>
                  <a:pt x="1212" y="517"/>
                </a:cubicBezTo>
                <a:cubicBezTo>
                  <a:pt x="1209" y="516"/>
                  <a:pt x="1204" y="516"/>
                  <a:pt x="1208" y="518"/>
                </a:cubicBezTo>
                <a:close/>
                <a:moveTo>
                  <a:pt x="1177" y="398"/>
                </a:moveTo>
                <a:cubicBezTo>
                  <a:pt x="1177" y="400"/>
                  <a:pt x="1176" y="402"/>
                  <a:pt x="1178" y="403"/>
                </a:cubicBezTo>
                <a:cubicBezTo>
                  <a:pt x="1180" y="401"/>
                  <a:pt x="1180" y="398"/>
                  <a:pt x="1177" y="398"/>
                </a:cubicBezTo>
                <a:close/>
                <a:moveTo>
                  <a:pt x="1184" y="283"/>
                </a:moveTo>
                <a:cubicBezTo>
                  <a:pt x="1185" y="286"/>
                  <a:pt x="1185" y="286"/>
                  <a:pt x="1184" y="288"/>
                </a:cubicBezTo>
                <a:cubicBezTo>
                  <a:pt x="1189" y="291"/>
                  <a:pt x="1199" y="293"/>
                  <a:pt x="1199" y="286"/>
                </a:cubicBezTo>
                <a:cubicBezTo>
                  <a:pt x="1198" y="288"/>
                  <a:pt x="1196" y="288"/>
                  <a:pt x="1194" y="289"/>
                </a:cubicBezTo>
                <a:cubicBezTo>
                  <a:pt x="1193" y="286"/>
                  <a:pt x="1189" y="287"/>
                  <a:pt x="1188" y="284"/>
                </a:cubicBezTo>
                <a:cubicBezTo>
                  <a:pt x="1191" y="283"/>
                  <a:pt x="1192" y="279"/>
                  <a:pt x="1195" y="277"/>
                </a:cubicBezTo>
                <a:cubicBezTo>
                  <a:pt x="1197" y="279"/>
                  <a:pt x="1201" y="279"/>
                  <a:pt x="1204" y="280"/>
                </a:cubicBezTo>
                <a:cubicBezTo>
                  <a:pt x="1203" y="277"/>
                  <a:pt x="1207" y="278"/>
                  <a:pt x="1205" y="275"/>
                </a:cubicBezTo>
                <a:cubicBezTo>
                  <a:pt x="1203" y="275"/>
                  <a:pt x="1202" y="274"/>
                  <a:pt x="1200" y="273"/>
                </a:cubicBezTo>
                <a:cubicBezTo>
                  <a:pt x="1200" y="278"/>
                  <a:pt x="1194" y="277"/>
                  <a:pt x="1190" y="277"/>
                </a:cubicBezTo>
                <a:cubicBezTo>
                  <a:pt x="1188" y="279"/>
                  <a:pt x="1188" y="283"/>
                  <a:pt x="1184" y="283"/>
                </a:cubicBezTo>
                <a:close/>
                <a:moveTo>
                  <a:pt x="1181" y="616"/>
                </a:moveTo>
                <a:cubicBezTo>
                  <a:pt x="1178" y="618"/>
                  <a:pt x="1172" y="614"/>
                  <a:pt x="1170" y="617"/>
                </a:cubicBezTo>
                <a:cubicBezTo>
                  <a:pt x="1174" y="617"/>
                  <a:pt x="1180" y="619"/>
                  <a:pt x="1181" y="616"/>
                </a:cubicBezTo>
                <a:close/>
                <a:moveTo>
                  <a:pt x="1172" y="593"/>
                </a:moveTo>
                <a:cubicBezTo>
                  <a:pt x="1176" y="593"/>
                  <a:pt x="1176" y="593"/>
                  <a:pt x="1176" y="593"/>
                </a:cubicBezTo>
                <a:cubicBezTo>
                  <a:pt x="1176" y="592"/>
                  <a:pt x="1177" y="590"/>
                  <a:pt x="1178" y="588"/>
                </a:cubicBezTo>
                <a:cubicBezTo>
                  <a:pt x="1174" y="588"/>
                  <a:pt x="1174" y="592"/>
                  <a:pt x="1172" y="593"/>
                </a:cubicBezTo>
                <a:close/>
                <a:moveTo>
                  <a:pt x="1186" y="370"/>
                </a:moveTo>
                <a:cubicBezTo>
                  <a:pt x="1186" y="368"/>
                  <a:pt x="1189" y="369"/>
                  <a:pt x="1189" y="368"/>
                </a:cubicBezTo>
                <a:cubicBezTo>
                  <a:pt x="1188" y="367"/>
                  <a:pt x="1183" y="367"/>
                  <a:pt x="1183" y="370"/>
                </a:cubicBezTo>
                <a:cubicBezTo>
                  <a:pt x="1185" y="370"/>
                  <a:pt x="1184" y="373"/>
                  <a:pt x="1186" y="373"/>
                </a:cubicBezTo>
                <a:cubicBezTo>
                  <a:pt x="1187" y="371"/>
                  <a:pt x="1191" y="375"/>
                  <a:pt x="1191" y="370"/>
                </a:cubicBezTo>
                <a:cubicBezTo>
                  <a:pt x="1189" y="369"/>
                  <a:pt x="1187" y="373"/>
                  <a:pt x="1186" y="370"/>
                </a:cubicBezTo>
                <a:close/>
                <a:moveTo>
                  <a:pt x="1183" y="535"/>
                </a:moveTo>
                <a:cubicBezTo>
                  <a:pt x="1181" y="534"/>
                  <a:pt x="1177" y="533"/>
                  <a:pt x="1176" y="535"/>
                </a:cubicBezTo>
                <a:cubicBezTo>
                  <a:pt x="1179" y="537"/>
                  <a:pt x="1181" y="537"/>
                  <a:pt x="1183" y="535"/>
                </a:cubicBezTo>
                <a:close/>
                <a:moveTo>
                  <a:pt x="1193" y="313"/>
                </a:moveTo>
                <a:cubicBezTo>
                  <a:pt x="1193" y="312"/>
                  <a:pt x="1188" y="311"/>
                  <a:pt x="1188" y="313"/>
                </a:cubicBezTo>
                <a:cubicBezTo>
                  <a:pt x="1189" y="313"/>
                  <a:pt x="1193" y="315"/>
                  <a:pt x="1193" y="313"/>
                </a:cubicBezTo>
                <a:close/>
                <a:moveTo>
                  <a:pt x="1179" y="586"/>
                </a:moveTo>
                <a:cubicBezTo>
                  <a:pt x="1184" y="584"/>
                  <a:pt x="1194" y="597"/>
                  <a:pt x="1202" y="589"/>
                </a:cubicBezTo>
                <a:cubicBezTo>
                  <a:pt x="1199" y="587"/>
                  <a:pt x="1196" y="590"/>
                  <a:pt x="1192" y="590"/>
                </a:cubicBezTo>
                <a:cubicBezTo>
                  <a:pt x="1189" y="587"/>
                  <a:pt x="1187" y="587"/>
                  <a:pt x="1189" y="582"/>
                </a:cubicBezTo>
                <a:cubicBezTo>
                  <a:pt x="1187" y="584"/>
                  <a:pt x="1176" y="582"/>
                  <a:pt x="1179" y="586"/>
                </a:cubicBezTo>
                <a:close/>
                <a:moveTo>
                  <a:pt x="1179" y="567"/>
                </a:moveTo>
                <a:cubicBezTo>
                  <a:pt x="1181" y="567"/>
                  <a:pt x="1179" y="571"/>
                  <a:pt x="1182" y="570"/>
                </a:cubicBezTo>
                <a:cubicBezTo>
                  <a:pt x="1182" y="567"/>
                  <a:pt x="1183" y="565"/>
                  <a:pt x="1186" y="564"/>
                </a:cubicBezTo>
                <a:cubicBezTo>
                  <a:pt x="1184" y="564"/>
                  <a:pt x="1182" y="563"/>
                  <a:pt x="1181" y="562"/>
                </a:cubicBezTo>
                <a:cubicBezTo>
                  <a:pt x="1181" y="565"/>
                  <a:pt x="1179" y="564"/>
                  <a:pt x="1179" y="567"/>
                </a:cubicBezTo>
                <a:close/>
                <a:moveTo>
                  <a:pt x="1188" y="425"/>
                </a:moveTo>
                <a:cubicBezTo>
                  <a:pt x="1190" y="427"/>
                  <a:pt x="1192" y="423"/>
                  <a:pt x="1192" y="420"/>
                </a:cubicBezTo>
                <a:cubicBezTo>
                  <a:pt x="1190" y="420"/>
                  <a:pt x="1190" y="420"/>
                  <a:pt x="1190" y="420"/>
                </a:cubicBezTo>
                <a:cubicBezTo>
                  <a:pt x="1191" y="423"/>
                  <a:pt x="1190" y="423"/>
                  <a:pt x="1188" y="425"/>
                </a:cubicBezTo>
                <a:close/>
                <a:moveTo>
                  <a:pt x="1184" y="555"/>
                </a:moveTo>
                <a:cubicBezTo>
                  <a:pt x="1186" y="555"/>
                  <a:pt x="1187" y="553"/>
                  <a:pt x="1187" y="550"/>
                </a:cubicBezTo>
                <a:cubicBezTo>
                  <a:pt x="1185" y="550"/>
                  <a:pt x="1185" y="551"/>
                  <a:pt x="1182" y="550"/>
                </a:cubicBezTo>
                <a:cubicBezTo>
                  <a:pt x="1181" y="554"/>
                  <a:pt x="1184" y="552"/>
                  <a:pt x="1184" y="555"/>
                </a:cubicBezTo>
                <a:close/>
                <a:moveTo>
                  <a:pt x="1189" y="533"/>
                </a:moveTo>
                <a:cubicBezTo>
                  <a:pt x="1188" y="532"/>
                  <a:pt x="1186" y="533"/>
                  <a:pt x="1186" y="532"/>
                </a:cubicBezTo>
                <a:cubicBezTo>
                  <a:pt x="1187" y="532"/>
                  <a:pt x="1189" y="532"/>
                  <a:pt x="1188" y="530"/>
                </a:cubicBezTo>
                <a:cubicBezTo>
                  <a:pt x="1185" y="530"/>
                  <a:pt x="1185" y="532"/>
                  <a:pt x="1183" y="533"/>
                </a:cubicBezTo>
                <a:cubicBezTo>
                  <a:pt x="1185" y="533"/>
                  <a:pt x="1185" y="533"/>
                  <a:pt x="1185" y="533"/>
                </a:cubicBezTo>
                <a:cubicBezTo>
                  <a:pt x="1188" y="534"/>
                  <a:pt x="1185" y="535"/>
                  <a:pt x="1186" y="537"/>
                </a:cubicBezTo>
                <a:cubicBezTo>
                  <a:pt x="1189" y="537"/>
                  <a:pt x="1189" y="535"/>
                  <a:pt x="1189" y="533"/>
                </a:cubicBezTo>
                <a:close/>
                <a:moveTo>
                  <a:pt x="1196" y="617"/>
                </a:moveTo>
                <a:cubicBezTo>
                  <a:pt x="1192" y="615"/>
                  <a:pt x="1185" y="615"/>
                  <a:pt x="1182" y="617"/>
                </a:cubicBezTo>
                <a:cubicBezTo>
                  <a:pt x="1187" y="617"/>
                  <a:pt x="1193" y="620"/>
                  <a:pt x="1196" y="617"/>
                </a:cubicBezTo>
                <a:close/>
                <a:moveTo>
                  <a:pt x="1202" y="414"/>
                </a:moveTo>
                <a:cubicBezTo>
                  <a:pt x="1200" y="416"/>
                  <a:pt x="1196" y="413"/>
                  <a:pt x="1196" y="416"/>
                </a:cubicBezTo>
                <a:cubicBezTo>
                  <a:pt x="1199" y="417"/>
                  <a:pt x="1202" y="417"/>
                  <a:pt x="1202" y="414"/>
                </a:cubicBezTo>
                <a:close/>
                <a:moveTo>
                  <a:pt x="1204" y="287"/>
                </a:moveTo>
                <a:cubicBezTo>
                  <a:pt x="1207" y="287"/>
                  <a:pt x="1209" y="286"/>
                  <a:pt x="1209" y="283"/>
                </a:cubicBezTo>
                <a:cubicBezTo>
                  <a:pt x="1207" y="284"/>
                  <a:pt x="1205" y="285"/>
                  <a:pt x="1204" y="287"/>
                </a:cubicBezTo>
                <a:close/>
                <a:moveTo>
                  <a:pt x="1212" y="419"/>
                </a:moveTo>
                <a:cubicBezTo>
                  <a:pt x="1208" y="422"/>
                  <a:pt x="1201" y="417"/>
                  <a:pt x="1198" y="421"/>
                </a:cubicBezTo>
                <a:cubicBezTo>
                  <a:pt x="1200" y="422"/>
                  <a:pt x="1214" y="423"/>
                  <a:pt x="1212" y="419"/>
                </a:cubicBezTo>
                <a:close/>
                <a:moveTo>
                  <a:pt x="1195" y="521"/>
                </a:moveTo>
                <a:cubicBezTo>
                  <a:pt x="1195" y="524"/>
                  <a:pt x="1195" y="524"/>
                  <a:pt x="1195" y="524"/>
                </a:cubicBezTo>
                <a:cubicBezTo>
                  <a:pt x="1197" y="525"/>
                  <a:pt x="1199" y="525"/>
                  <a:pt x="1199" y="522"/>
                </a:cubicBezTo>
                <a:cubicBezTo>
                  <a:pt x="1197" y="522"/>
                  <a:pt x="1197" y="520"/>
                  <a:pt x="1195" y="521"/>
                </a:cubicBezTo>
                <a:close/>
                <a:moveTo>
                  <a:pt x="1201" y="430"/>
                </a:moveTo>
                <a:cubicBezTo>
                  <a:pt x="1205" y="431"/>
                  <a:pt x="1209" y="432"/>
                  <a:pt x="1206" y="428"/>
                </a:cubicBezTo>
                <a:cubicBezTo>
                  <a:pt x="1210" y="426"/>
                  <a:pt x="1213" y="429"/>
                  <a:pt x="1215" y="426"/>
                </a:cubicBezTo>
                <a:cubicBezTo>
                  <a:pt x="1209" y="425"/>
                  <a:pt x="1211" y="425"/>
                  <a:pt x="1203" y="424"/>
                </a:cubicBezTo>
                <a:cubicBezTo>
                  <a:pt x="1204" y="427"/>
                  <a:pt x="1202" y="428"/>
                  <a:pt x="1201" y="430"/>
                </a:cubicBezTo>
                <a:close/>
                <a:moveTo>
                  <a:pt x="1209" y="333"/>
                </a:moveTo>
                <a:cubicBezTo>
                  <a:pt x="1211" y="333"/>
                  <a:pt x="1214" y="333"/>
                  <a:pt x="1214" y="331"/>
                </a:cubicBezTo>
                <a:cubicBezTo>
                  <a:pt x="1213" y="331"/>
                  <a:pt x="1212" y="330"/>
                  <a:pt x="1211" y="329"/>
                </a:cubicBezTo>
                <a:cubicBezTo>
                  <a:pt x="1211" y="331"/>
                  <a:pt x="1210" y="331"/>
                  <a:pt x="1209" y="333"/>
                </a:cubicBezTo>
                <a:close/>
                <a:moveTo>
                  <a:pt x="1205" y="550"/>
                </a:moveTo>
                <a:cubicBezTo>
                  <a:pt x="1206" y="553"/>
                  <a:pt x="1204" y="552"/>
                  <a:pt x="1203" y="554"/>
                </a:cubicBezTo>
                <a:cubicBezTo>
                  <a:pt x="1204" y="555"/>
                  <a:pt x="1207" y="556"/>
                  <a:pt x="1208" y="557"/>
                </a:cubicBezTo>
                <a:cubicBezTo>
                  <a:pt x="1210" y="555"/>
                  <a:pt x="1211" y="553"/>
                  <a:pt x="1214" y="553"/>
                </a:cubicBezTo>
                <a:cubicBezTo>
                  <a:pt x="1214" y="551"/>
                  <a:pt x="1213" y="551"/>
                  <a:pt x="1213" y="549"/>
                </a:cubicBezTo>
                <a:cubicBezTo>
                  <a:pt x="1209" y="548"/>
                  <a:pt x="1208" y="550"/>
                  <a:pt x="1205" y="550"/>
                </a:cubicBezTo>
                <a:close/>
                <a:moveTo>
                  <a:pt x="1222" y="401"/>
                </a:moveTo>
                <a:cubicBezTo>
                  <a:pt x="1221" y="401"/>
                  <a:pt x="1220" y="400"/>
                  <a:pt x="1219" y="400"/>
                </a:cubicBezTo>
                <a:cubicBezTo>
                  <a:pt x="1217" y="400"/>
                  <a:pt x="1215" y="401"/>
                  <a:pt x="1213" y="402"/>
                </a:cubicBezTo>
                <a:cubicBezTo>
                  <a:pt x="1215" y="402"/>
                  <a:pt x="1214" y="404"/>
                  <a:pt x="1215" y="404"/>
                </a:cubicBezTo>
                <a:cubicBezTo>
                  <a:pt x="1215" y="400"/>
                  <a:pt x="1220" y="403"/>
                  <a:pt x="1222" y="401"/>
                </a:cubicBezTo>
                <a:close/>
                <a:moveTo>
                  <a:pt x="1224" y="341"/>
                </a:moveTo>
                <a:cubicBezTo>
                  <a:pt x="1222" y="341"/>
                  <a:pt x="1223" y="343"/>
                  <a:pt x="1222" y="344"/>
                </a:cubicBezTo>
                <a:cubicBezTo>
                  <a:pt x="1220" y="343"/>
                  <a:pt x="1221" y="341"/>
                  <a:pt x="1219" y="341"/>
                </a:cubicBezTo>
                <a:cubicBezTo>
                  <a:pt x="1220" y="343"/>
                  <a:pt x="1218" y="344"/>
                  <a:pt x="1216" y="343"/>
                </a:cubicBezTo>
                <a:cubicBezTo>
                  <a:pt x="1216" y="346"/>
                  <a:pt x="1216" y="348"/>
                  <a:pt x="1218" y="349"/>
                </a:cubicBezTo>
                <a:cubicBezTo>
                  <a:pt x="1221" y="345"/>
                  <a:pt x="1227" y="345"/>
                  <a:pt x="1232" y="348"/>
                </a:cubicBezTo>
                <a:cubicBezTo>
                  <a:pt x="1232" y="345"/>
                  <a:pt x="1231" y="343"/>
                  <a:pt x="1232" y="341"/>
                </a:cubicBezTo>
                <a:cubicBezTo>
                  <a:pt x="1231" y="338"/>
                  <a:pt x="1230" y="342"/>
                  <a:pt x="1229" y="340"/>
                </a:cubicBezTo>
                <a:cubicBezTo>
                  <a:pt x="1229" y="338"/>
                  <a:pt x="1231" y="339"/>
                  <a:pt x="1232" y="339"/>
                </a:cubicBezTo>
                <a:cubicBezTo>
                  <a:pt x="1232" y="333"/>
                  <a:pt x="1225" y="339"/>
                  <a:pt x="1221" y="338"/>
                </a:cubicBezTo>
                <a:cubicBezTo>
                  <a:pt x="1220" y="341"/>
                  <a:pt x="1224" y="339"/>
                  <a:pt x="1224" y="341"/>
                </a:cubicBezTo>
                <a:close/>
                <a:moveTo>
                  <a:pt x="1228" y="340"/>
                </a:moveTo>
                <a:cubicBezTo>
                  <a:pt x="1228" y="341"/>
                  <a:pt x="1227" y="342"/>
                  <a:pt x="1226" y="343"/>
                </a:cubicBezTo>
                <a:cubicBezTo>
                  <a:pt x="1225" y="342"/>
                  <a:pt x="1224" y="340"/>
                  <a:pt x="1226" y="339"/>
                </a:cubicBezTo>
                <a:cubicBezTo>
                  <a:pt x="1226" y="339"/>
                  <a:pt x="1227" y="340"/>
                  <a:pt x="1228" y="340"/>
                </a:cubicBezTo>
                <a:close/>
                <a:moveTo>
                  <a:pt x="1207" y="592"/>
                </a:moveTo>
                <a:cubicBezTo>
                  <a:pt x="1211" y="591"/>
                  <a:pt x="1216" y="592"/>
                  <a:pt x="1218" y="590"/>
                </a:cubicBezTo>
                <a:cubicBezTo>
                  <a:pt x="1212" y="591"/>
                  <a:pt x="1209" y="588"/>
                  <a:pt x="1207" y="592"/>
                </a:cubicBezTo>
                <a:close/>
                <a:moveTo>
                  <a:pt x="1215" y="585"/>
                </a:moveTo>
                <a:cubicBezTo>
                  <a:pt x="1216" y="586"/>
                  <a:pt x="1220" y="587"/>
                  <a:pt x="1220" y="584"/>
                </a:cubicBezTo>
                <a:cubicBezTo>
                  <a:pt x="1219" y="584"/>
                  <a:pt x="1215" y="581"/>
                  <a:pt x="1215" y="585"/>
                </a:cubicBezTo>
                <a:close/>
                <a:moveTo>
                  <a:pt x="1230" y="378"/>
                </a:moveTo>
                <a:cubicBezTo>
                  <a:pt x="1232" y="381"/>
                  <a:pt x="1235" y="380"/>
                  <a:pt x="1236" y="376"/>
                </a:cubicBezTo>
                <a:cubicBezTo>
                  <a:pt x="1234" y="377"/>
                  <a:pt x="1231" y="376"/>
                  <a:pt x="1230" y="378"/>
                </a:cubicBezTo>
                <a:close/>
                <a:moveTo>
                  <a:pt x="1244" y="471"/>
                </a:moveTo>
                <a:cubicBezTo>
                  <a:pt x="1242" y="471"/>
                  <a:pt x="1238" y="469"/>
                  <a:pt x="1238" y="471"/>
                </a:cubicBezTo>
                <a:cubicBezTo>
                  <a:pt x="1240" y="472"/>
                  <a:pt x="1243" y="473"/>
                  <a:pt x="1244" y="471"/>
                </a:cubicBezTo>
                <a:close/>
                <a:moveTo>
                  <a:pt x="1244" y="376"/>
                </a:moveTo>
                <a:cubicBezTo>
                  <a:pt x="1244" y="377"/>
                  <a:pt x="1244" y="378"/>
                  <a:pt x="1243" y="379"/>
                </a:cubicBezTo>
                <a:cubicBezTo>
                  <a:pt x="1245" y="382"/>
                  <a:pt x="1252" y="382"/>
                  <a:pt x="1252" y="378"/>
                </a:cubicBezTo>
                <a:cubicBezTo>
                  <a:pt x="1251" y="378"/>
                  <a:pt x="1249" y="378"/>
                  <a:pt x="1250" y="376"/>
                </a:cubicBezTo>
                <a:cubicBezTo>
                  <a:pt x="1247" y="375"/>
                  <a:pt x="1246" y="377"/>
                  <a:pt x="1244" y="376"/>
                </a:cubicBezTo>
                <a:close/>
                <a:moveTo>
                  <a:pt x="1249" y="343"/>
                </a:moveTo>
                <a:cubicBezTo>
                  <a:pt x="1248" y="344"/>
                  <a:pt x="1248" y="346"/>
                  <a:pt x="1247" y="347"/>
                </a:cubicBezTo>
                <a:cubicBezTo>
                  <a:pt x="1250" y="348"/>
                  <a:pt x="1252" y="344"/>
                  <a:pt x="1249" y="343"/>
                </a:cubicBezTo>
                <a:close/>
                <a:moveTo>
                  <a:pt x="1244" y="420"/>
                </a:moveTo>
                <a:cubicBezTo>
                  <a:pt x="1246" y="422"/>
                  <a:pt x="1250" y="417"/>
                  <a:pt x="1253" y="420"/>
                </a:cubicBezTo>
                <a:cubicBezTo>
                  <a:pt x="1253" y="418"/>
                  <a:pt x="1250" y="418"/>
                  <a:pt x="1247" y="417"/>
                </a:cubicBezTo>
                <a:cubicBezTo>
                  <a:pt x="1246" y="418"/>
                  <a:pt x="1245" y="419"/>
                  <a:pt x="1244" y="420"/>
                </a:cubicBezTo>
                <a:close/>
                <a:moveTo>
                  <a:pt x="1253" y="401"/>
                </a:moveTo>
                <a:cubicBezTo>
                  <a:pt x="1252" y="399"/>
                  <a:pt x="1252" y="398"/>
                  <a:pt x="1254" y="396"/>
                </a:cubicBezTo>
                <a:cubicBezTo>
                  <a:pt x="1251" y="396"/>
                  <a:pt x="1250" y="396"/>
                  <a:pt x="1248" y="398"/>
                </a:cubicBezTo>
                <a:cubicBezTo>
                  <a:pt x="1251" y="398"/>
                  <a:pt x="1251" y="400"/>
                  <a:pt x="1253" y="401"/>
                </a:cubicBezTo>
                <a:close/>
                <a:moveTo>
                  <a:pt x="1248" y="472"/>
                </a:moveTo>
                <a:cubicBezTo>
                  <a:pt x="1252" y="473"/>
                  <a:pt x="1256" y="471"/>
                  <a:pt x="1262" y="472"/>
                </a:cubicBezTo>
                <a:cubicBezTo>
                  <a:pt x="1259" y="468"/>
                  <a:pt x="1252" y="470"/>
                  <a:pt x="1248" y="472"/>
                </a:cubicBezTo>
                <a:close/>
                <a:moveTo>
                  <a:pt x="1262" y="273"/>
                </a:moveTo>
                <a:cubicBezTo>
                  <a:pt x="1268" y="275"/>
                  <a:pt x="1273" y="274"/>
                  <a:pt x="1278" y="271"/>
                </a:cubicBezTo>
                <a:cubicBezTo>
                  <a:pt x="1274" y="268"/>
                  <a:pt x="1272" y="266"/>
                  <a:pt x="1266" y="269"/>
                </a:cubicBezTo>
                <a:cubicBezTo>
                  <a:pt x="1267" y="270"/>
                  <a:pt x="1268" y="270"/>
                  <a:pt x="1269" y="272"/>
                </a:cubicBezTo>
                <a:cubicBezTo>
                  <a:pt x="1266" y="274"/>
                  <a:pt x="1263" y="270"/>
                  <a:pt x="1262" y="273"/>
                </a:cubicBezTo>
                <a:close/>
                <a:moveTo>
                  <a:pt x="1288" y="469"/>
                </a:moveTo>
                <a:cubicBezTo>
                  <a:pt x="1280" y="469"/>
                  <a:pt x="1274" y="470"/>
                  <a:pt x="1270" y="472"/>
                </a:cubicBezTo>
                <a:cubicBezTo>
                  <a:pt x="1276" y="472"/>
                  <a:pt x="1285" y="474"/>
                  <a:pt x="1288" y="469"/>
                </a:cubicBezTo>
                <a:close/>
                <a:moveTo>
                  <a:pt x="1287" y="269"/>
                </a:moveTo>
                <a:cubicBezTo>
                  <a:pt x="1287" y="270"/>
                  <a:pt x="1292" y="271"/>
                  <a:pt x="1292" y="269"/>
                </a:cubicBezTo>
                <a:cubicBezTo>
                  <a:pt x="1291" y="269"/>
                  <a:pt x="1291" y="268"/>
                  <a:pt x="1290" y="268"/>
                </a:cubicBezTo>
                <a:cubicBezTo>
                  <a:pt x="1289" y="268"/>
                  <a:pt x="1287" y="268"/>
                  <a:pt x="1287" y="269"/>
                </a:cubicBezTo>
                <a:close/>
                <a:moveTo>
                  <a:pt x="1288" y="274"/>
                </a:moveTo>
                <a:cubicBezTo>
                  <a:pt x="1291" y="274"/>
                  <a:pt x="1294" y="275"/>
                  <a:pt x="1294" y="272"/>
                </a:cubicBezTo>
                <a:cubicBezTo>
                  <a:pt x="1292" y="272"/>
                  <a:pt x="1289" y="272"/>
                  <a:pt x="1288" y="274"/>
                </a:cubicBezTo>
                <a:close/>
                <a:moveTo>
                  <a:pt x="1302" y="295"/>
                </a:moveTo>
                <a:cubicBezTo>
                  <a:pt x="1300" y="297"/>
                  <a:pt x="1303" y="297"/>
                  <a:pt x="1303" y="299"/>
                </a:cubicBezTo>
                <a:cubicBezTo>
                  <a:pt x="1299" y="302"/>
                  <a:pt x="1291" y="298"/>
                  <a:pt x="1289" y="305"/>
                </a:cubicBezTo>
                <a:cubicBezTo>
                  <a:pt x="1289" y="305"/>
                  <a:pt x="1291" y="306"/>
                  <a:pt x="1293" y="306"/>
                </a:cubicBezTo>
                <a:cubicBezTo>
                  <a:pt x="1292" y="301"/>
                  <a:pt x="1305" y="305"/>
                  <a:pt x="1306" y="296"/>
                </a:cubicBezTo>
                <a:cubicBezTo>
                  <a:pt x="1304" y="296"/>
                  <a:pt x="1304" y="294"/>
                  <a:pt x="1302" y="295"/>
                </a:cubicBezTo>
                <a:close/>
                <a:moveTo>
                  <a:pt x="1294" y="358"/>
                </a:moveTo>
                <a:cubicBezTo>
                  <a:pt x="1293" y="359"/>
                  <a:pt x="1292" y="358"/>
                  <a:pt x="1292" y="359"/>
                </a:cubicBezTo>
                <a:cubicBezTo>
                  <a:pt x="1293" y="361"/>
                  <a:pt x="1295" y="359"/>
                  <a:pt x="1296" y="358"/>
                </a:cubicBezTo>
                <a:cubicBezTo>
                  <a:pt x="1294" y="358"/>
                  <a:pt x="1295" y="355"/>
                  <a:pt x="1292" y="356"/>
                </a:cubicBezTo>
                <a:cubicBezTo>
                  <a:pt x="1292" y="357"/>
                  <a:pt x="1293" y="358"/>
                  <a:pt x="1294" y="358"/>
                </a:cubicBezTo>
                <a:close/>
                <a:moveTo>
                  <a:pt x="1295" y="299"/>
                </a:moveTo>
                <a:cubicBezTo>
                  <a:pt x="1297" y="299"/>
                  <a:pt x="1299" y="298"/>
                  <a:pt x="1300" y="297"/>
                </a:cubicBezTo>
                <a:cubicBezTo>
                  <a:pt x="1297" y="297"/>
                  <a:pt x="1297" y="295"/>
                  <a:pt x="1298" y="293"/>
                </a:cubicBezTo>
                <a:cubicBezTo>
                  <a:pt x="1301" y="294"/>
                  <a:pt x="1309" y="296"/>
                  <a:pt x="1310" y="292"/>
                </a:cubicBezTo>
                <a:cubicBezTo>
                  <a:pt x="1306" y="288"/>
                  <a:pt x="1299" y="293"/>
                  <a:pt x="1295" y="294"/>
                </a:cubicBezTo>
                <a:cubicBezTo>
                  <a:pt x="1298" y="295"/>
                  <a:pt x="1294" y="297"/>
                  <a:pt x="1295" y="299"/>
                </a:cubicBezTo>
                <a:close/>
                <a:moveTo>
                  <a:pt x="1294" y="451"/>
                </a:moveTo>
                <a:cubicBezTo>
                  <a:pt x="1296" y="452"/>
                  <a:pt x="1299" y="451"/>
                  <a:pt x="1300" y="450"/>
                </a:cubicBezTo>
                <a:cubicBezTo>
                  <a:pt x="1298" y="451"/>
                  <a:pt x="1295" y="449"/>
                  <a:pt x="1294" y="451"/>
                </a:cubicBezTo>
                <a:close/>
                <a:moveTo>
                  <a:pt x="1320" y="317"/>
                </a:moveTo>
                <a:cubicBezTo>
                  <a:pt x="1322" y="317"/>
                  <a:pt x="1330" y="319"/>
                  <a:pt x="1328" y="317"/>
                </a:cubicBezTo>
                <a:cubicBezTo>
                  <a:pt x="1326" y="317"/>
                  <a:pt x="1318" y="316"/>
                  <a:pt x="1320" y="317"/>
                </a:cubicBezTo>
                <a:close/>
                <a:moveTo>
                  <a:pt x="733" y="49"/>
                </a:moveTo>
                <a:cubicBezTo>
                  <a:pt x="724" y="50"/>
                  <a:pt x="702" y="54"/>
                  <a:pt x="697" y="50"/>
                </a:cubicBezTo>
                <a:cubicBezTo>
                  <a:pt x="695" y="47"/>
                  <a:pt x="697" y="49"/>
                  <a:pt x="698" y="47"/>
                </a:cubicBezTo>
                <a:cubicBezTo>
                  <a:pt x="696" y="47"/>
                  <a:pt x="696" y="47"/>
                  <a:pt x="696" y="47"/>
                </a:cubicBezTo>
                <a:cubicBezTo>
                  <a:pt x="696" y="46"/>
                  <a:pt x="695" y="46"/>
                  <a:pt x="694" y="46"/>
                </a:cubicBezTo>
                <a:cubicBezTo>
                  <a:pt x="692" y="48"/>
                  <a:pt x="695" y="48"/>
                  <a:pt x="695" y="50"/>
                </a:cubicBezTo>
                <a:cubicBezTo>
                  <a:pt x="678" y="52"/>
                  <a:pt x="665" y="50"/>
                  <a:pt x="648" y="48"/>
                </a:cubicBezTo>
                <a:cubicBezTo>
                  <a:pt x="650" y="45"/>
                  <a:pt x="655" y="46"/>
                  <a:pt x="657" y="44"/>
                </a:cubicBezTo>
                <a:cubicBezTo>
                  <a:pt x="642" y="42"/>
                  <a:pt x="629" y="40"/>
                  <a:pt x="619" y="46"/>
                </a:cubicBezTo>
                <a:cubicBezTo>
                  <a:pt x="619" y="48"/>
                  <a:pt x="620" y="48"/>
                  <a:pt x="620" y="50"/>
                </a:cubicBezTo>
                <a:cubicBezTo>
                  <a:pt x="604" y="52"/>
                  <a:pt x="584" y="53"/>
                  <a:pt x="574" y="58"/>
                </a:cubicBezTo>
                <a:cubicBezTo>
                  <a:pt x="576" y="58"/>
                  <a:pt x="578" y="58"/>
                  <a:pt x="578" y="59"/>
                </a:cubicBezTo>
                <a:cubicBezTo>
                  <a:pt x="569" y="65"/>
                  <a:pt x="557" y="63"/>
                  <a:pt x="546" y="65"/>
                </a:cubicBezTo>
                <a:cubicBezTo>
                  <a:pt x="541" y="66"/>
                  <a:pt x="536" y="70"/>
                  <a:pt x="531" y="70"/>
                </a:cubicBezTo>
                <a:cubicBezTo>
                  <a:pt x="521" y="71"/>
                  <a:pt x="514" y="69"/>
                  <a:pt x="506" y="73"/>
                </a:cubicBezTo>
                <a:cubicBezTo>
                  <a:pt x="504" y="71"/>
                  <a:pt x="500" y="69"/>
                  <a:pt x="504" y="67"/>
                </a:cubicBezTo>
                <a:cubicBezTo>
                  <a:pt x="478" y="66"/>
                  <a:pt x="459" y="69"/>
                  <a:pt x="439" y="74"/>
                </a:cubicBezTo>
                <a:cubicBezTo>
                  <a:pt x="424" y="80"/>
                  <a:pt x="394" y="68"/>
                  <a:pt x="383" y="79"/>
                </a:cubicBezTo>
                <a:cubicBezTo>
                  <a:pt x="387" y="81"/>
                  <a:pt x="384" y="85"/>
                  <a:pt x="381" y="86"/>
                </a:cubicBezTo>
                <a:cubicBezTo>
                  <a:pt x="382" y="88"/>
                  <a:pt x="387" y="86"/>
                  <a:pt x="386" y="89"/>
                </a:cubicBezTo>
                <a:cubicBezTo>
                  <a:pt x="385" y="90"/>
                  <a:pt x="385" y="92"/>
                  <a:pt x="384" y="93"/>
                </a:cubicBezTo>
                <a:cubicBezTo>
                  <a:pt x="368" y="97"/>
                  <a:pt x="347" y="95"/>
                  <a:pt x="333" y="95"/>
                </a:cubicBezTo>
                <a:cubicBezTo>
                  <a:pt x="333" y="93"/>
                  <a:pt x="334" y="93"/>
                  <a:pt x="333" y="92"/>
                </a:cubicBezTo>
                <a:cubicBezTo>
                  <a:pt x="337" y="92"/>
                  <a:pt x="340" y="91"/>
                  <a:pt x="342" y="89"/>
                </a:cubicBezTo>
                <a:cubicBezTo>
                  <a:pt x="333" y="89"/>
                  <a:pt x="324" y="88"/>
                  <a:pt x="319" y="93"/>
                </a:cubicBezTo>
                <a:cubicBezTo>
                  <a:pt x="323" y="95"/>
                  <a:pt x="324" y="90"/>
                  <a:pt x="326" y="92"/>
                </a:cubicBezTo>
                <a:cubicBezTo>
                  <a:pt x="320" y="95"/>
                  <a:pt x="319" y="95"/>
                  <a:pt x="309" y="96"/>
                </a:cubicBezTo>
                <a:cubicBezTo>
                  <a:pt x="308" y="94"/>
                  <a:pt x="309" y="91"/>
                  <a:pt x="308" y="90"/>
                </a:cubicBezTo>
                <a:cubicBezTo>
                  <a:pt x="306" y="90"/>
                  <a:pt x="306" y="92"/>
                  <a:pt x="304" y="92"/>
                </a:cubicBezTo>
                <a:cubicBezTo>
                  <a:pt x="304" y="94"/>
                  <a:pt x="305" y="94"/>
                  <a:pt x="306" y="94"/>
                </a:cubicBezTo>
                <a:cubicBezTo>
                  <a:pt x="293" y="99"/>
                  <a:pt x="280" y="97"/>
                  <a:pt x="266" y="101"/>
                </a:cubicBezTo>
                <a:cubicBezTo>
                  <a:pt x="252" y="96"/>
                  <a:pt x="240" y="111"/>
                  <a:pt x="226" y="102"/>
                </a:cubicBezTo>
                <a:cubicBezTo>
                  <a:pt x="240" y="99"/>
                  <a:pt x="254" y="98"/>
                  <a:pt x="267" y="93"/>
                </a:cubicBezTo>
                <a:cubicBezTo>
                  <a:pt x="253" y="94"/>
                  <a:pt x="242" y="88"/>
                  <a:pt x="231" y="96"/>
                </a:cubicBezTo>
                <a:cubicBezTo>
                  <a:pt x="227" y="96"/>
                  <a:pt x="226" y="93"/>
                  <a:pt x="221" y="94"/>
                </a:cubicBezTo>
                <a:cubicBezTo>
                  <a:pt x="219" y="95"/>
                  <a:pt x="218" y="97"/>
                  <a:pt x="215" y="97"/>
                </a:cubicBezTo>
                <a:cubicBezTo>
                  <a:pt x="196" y="96"/>
                  <a:pt x="176" y="104"/>
                  <a:pt x="157" y="108"/>
                </a:cubicBezTo>
                <a:cubicBezTo>
                  <a:pt x="143" y="111"/>
                  <a:pt x="131" y="113"/>
                  <a:pt x="118" y="115"/>
                </a:cubicBezTo>
                <a:cubicBezTo>
                  <a:pt x="99" y="118"/>
                  <a:pt x="55" y="110"/>
                  <a:pt x="63" y="135"/>
                </a:cubicBezTo>
                <a:cubicBezTo>
                  <a:pt x="65" y="140"/>
                  <a:pt x="71" y="143"/>
                  <a:pt x="80" y="143"/>
                </a:cubicBezTo>
                <a:cubicBezTo>
                  <a:pt x="76" y="146"/>
                  <a:pt x="79" y="152"/>
                  <a:pt x="80" y="156"/>
                </a:cubicBezTo>
                <a:cubicBezTo>
                  <a:pt x="88" y="156"/>
                  <a:pt x="100" y="152"/>
                  <a:pt x="104" y="158"/>
                </a:cubicBezTo>
                <a:cubicBezTo>
                  <a:pt x="101" y="159"/>
                  <a:pt x="103" y="161"/>
                  <a:pt x="101" y="163"/>
                </a:cubicBezTo>
                <a:cubicBezTo>
                  <a:pt x="96" y="162"/>
                  <a:pt x="90" y="163"/>
                  <a:pt x="92" y="157"/>
                </a:cubicBezTo>
                <a:cubicBezTo>
                  <a:pt x="87" y="157"/>
                  <a:pt x="84" y="160"/>
                  <a:pt x="80" y="159"/>
                </a:cubicBezTo>
                <a:cubicBezTo>
                  <a:pt x="87" y="165"/>
                  <a:pt x="86" y="177"/>
                  <a:pt x="93" y="183"/>
                </a:cubicBezTo>
                <a:cubicBezTo>
                  <a:pt x="93" y="185"/>
                  <a:pt x="89" y="183"/>
                  <a:pt x="90" y="186"/>
                </a:cubicBezTo>
                <a:cubicBezTo>
                  <a:pt x="92" y="191"/>
                  <a:pt x="99" y="192"/>
                  <a:pt x="97" y="201"/>
                </a:cubicBezTo>
                <a:cubicBezTo>
                  <a:pt x="102" y="204"/>
                  <a:pt x="103" y="210"/>
                  <a:pt x="106" y="215"/>
                </a:cubicBezTo>
                <a:cubicBezTo>
                  <a:pt x="109" y="206"/>
                  <a:pt x="129" y="207"/>
                  <a:pt x="132" y="215"/>
                </a:cubicBezTo>
                <a:cubicBezTo>
                  <a:pt x="128" y="214"/>
                  <a:pt x="125" y="217"/>
                  <a:pt x="122" y="215"/>
                </a:cubicBezTo>
                <a:cubicBezTo>
                  <a:pt x="124" y="220"/>
                  <a:pt x="115" y="216"/>
                  <a:pt x="119" y="220"/>
                </a:cubicBezTo>
                <a:cubicBezTo>
                  <a:pt x="116" y="220"/>
                  <a:pt x="113" y="217"/>
                  <a:pt x="109" y="220"/>
                </a:cubicBezTo>
                <a:cubicBezTo>
                  <a:pt x="108" y="217"/>
                  <a:pt x="103" y="217"/>
                  <a:pt x="100" y="216"/>
                </a:cubicBezTo>
                <a:cubicBezTo>
                  <a:pt x="100" y="221"/>
                  <a:pt x="107" y="218"/>
                  <a:pt x="109" y="222"/>
                </a:cubicBezTo>
                <a:cubicBezTo>
                  <a:pt x="105" y="225"/>
                  <a:pt x="102" y="228"/>
                  <a:pt x="98" y="230"/>
                </a:cubicBezTo>
                <a:cubicBezTo>
                  <a:pt x="97" y="232"/>
                  <a:pt x="102" y="232"/>
                  <a:pt x="101" y="237"/>
                </a:cubicBezTo>
                <a:cubicBezTo>
                  <a:pt x="105" y="238"/>
                  <a:pt x="109" y="239"/>
                  <a:pt x="108" y="246"/>
                </a:cubicBezTo>
                <a:cubicBezTo>
                  <a:pt x="117" y="251"/>
                  <a:pt x="128" y="254"/>
                  <a:pt x="140" y="257"/>
                </a:cubicBezTo>
                <a:cubicBezTo>
                  <a:pt x="140" y="266"/>
                  <a:pt x="129" y="263"/>
                  <a:pt x="125" y="268"/>
                </a:cubicBezTo>
                <a:cubicBezTo>
                  <a:pt x="133" y="270"/>
                  <a:pt x="139" y="273"/>
                  <a:pt x="148" y="274"/>
                </a:cubicBezTo>
                <a:cubicBezTo>
                  <a:pt x="153" y="280"/>
                  <a:pt x="167" y="273"/>
                  <a:pt x="171" y="277"/>
                </a:cubicBezTo>
                <a:cubicBezTo>
                  <a:pt x="168" y="278"/>
                  <a:pt x="168" y="282"/>
                  <a:pt x="166" y="284"/>
                </a:cubicBezTo>
                <a:cubicBezTo>
                  <a:pt x="167" y="286"/>
                  <a:pt x="173" y="284"/>
                  <a:pt x="172" y="288"/>
                </a:cubicBezTo>
                <a:cubicBezTo>
                  <a:pt x="169" y="292"/>
                  <a:pt x="161" y="287"/>
                  <a:pt x="158" y="289"/>
                </a:cubicBezTo>
                <a:cubicBezTo>
                  <a:pt x="161" y="295"/>
                  <a:pt x="171" y="293"/>
                  <a:pt x="175" y="298"/>
                </a:cubicBezTo>
                <a:cubicBezTo>
                  <a:pt x="175" y="299"/>
                  <a:pt x="175" y="301"/>
                  <a:pt x="174" y="301"/>
                </a:cubicBezTo>
                <a:cubicBezTo>
                  <a:pt x="171" y="302"/>
                  <a:pt x="171" y="299"/>
                  <a:pt x="170" y="299"/>
                </a:cubicBezTo>
                <a:cubicBezTo>
                  <a:pt x="169" y="309"/>
                  <a:pt x="156" y="311"/>
                  <a:pt x="144" y="311"/>
                </a:cubicBezTo>
                <a:cubicBezTo>
                  <a:pt x="144" y="309"/>
                  <a:pt x="143" y="309"/>
                  <a:pt x="143" y="307"/>
                </a:cubicBezTo>
                <a:cubicBezTo>
                  <a:pt x="134" y="309"/>
                  <a:pt x="129" y="305"/>
                  <a:pt x="118" y="304"/>
                </a:cubicBezTo>
                <a:cubicBezTo>
                  <a:pt x="118" y="308"/>
                  <a:pt x="113" y="307"/>
                  <a:pt x="110" y="310"/>
                </a:cubicBezTo>
                <a:cubicBezTo>
                  <a:pt x="112" y="310"/>
                  <a:pt x="112" y="311"/>
                  <a:pt x="112" y="313"/>
                </a:cubicBezTo>
                <a:cubicBezTo>
                  <a:pt x="115" y="315"/>
                  <a:pt x="119" y="313"/>
                  <a:pt x="119" y="319"/>
                </a:cubicBezTo>
                <a:cubicBezTo>
                  <a:pt x="117" y="318"/>
                  <a:pt x="112" y="319"/>
                  <a:pt x="114" y="320"/>
                </a:cubicBezTo>
                <a:cubicBezTo>
                  <a:pt x="126" y="321"/>
                  <a:pt x="139" y="328"/>
                  <a:pt x="153" y="329"/>
                </a:cubicBezTo>
                <a:cubicBezTo>
                  <a:pt x="152" y="337"/>
                  <a:pt x="164" y="330"/>
                  <a:pt x="165" y="338"/>
                </a:cubicBezTo>
                <a:cubicBezTo>
                  <a:pt x="162" y="339"/>
                  <a:pt x="156" y="339"/>
                  <a:pt x="157" y="342"/>
                </a:cubicBezTo>
                <a:cubicBezTo>
                  <a:pt x="153" y="342"/>
                  <a:pt x="148" y="342"/>
                  <a:pt x="146" y="345"/>
                </a:cubicBezTo>
                <a:cubicBezTo>
                  <a:pt x="150" y="344"/>
                  <a:pt x="149" y="348"/>
                  <a:pt x="153" y="347"/>
                </a:cubicBezTo>
                <a:cubicBezTo>
                  <a:pt x="154" y="346"/>
                  <a:pt x="155" y="344"/>
                  <a:pt x="158" y="345"/>
                </a:cubicBezTo>
                <a:cubicBezTo>
                  <a:pt x="158" y="347"/>
                  <a:pt x="155" y="346"/>
                  <a:pt x="155" y="347"/>
                </a:cubicBezTo>
                <a:cubicBezTo>
                  <a:pt x="159" y="352"/>
                  <a:pt x="162" y="344"/>
                  <a:pt x="167" y="344"/>
                </a:cubicBezTo>
                <a:cubicBezTo>
                  <a:pt x="170" y="345"/>
                  <a:pt x="174" y="343"/>
                  <a:pt x="178" y="342"/>
                </a:cubicBezTo>
                <a:cubicBezTo>
                  <a:pt x="175" y="341"/>
                  <a:pt x="172" y="342"/>
                  <a:pt x="172" y="340"/>
                </a:cubicBezTo>
                <a:cubicBezTo>
                  <a:pt x="175" y="339"/>
                  <a:pt x="176" y="338"/>
                  <a:pt x="173" y="336"/>
                </a:cubicBezTo>
                <a:cubicBezTo>
                  <a:pt x="175" y="336"/>
                  <a:pt x="176" y="334"/>
                  <a:pt x="179" y="335"/>
                </a:cubicBezTo>
                <a:cubicBezTo>
                  <a:pt x="180" y="337"/>
                  <a:pt x="181" y="338"/>
                  <a:pt x="180" y="341"/>
                </a:cubicBezTo>
                <a:cubicBezTo>
                  <a:pt x="186" y="340"/>
                  <a:pt x="186" y="345"/>
                  <a:pt x="188" y="347"/>
                </a:cubicBezTo>
                <a:cubicBezTo>
                  <a:pt x="191" y="348"/>
                  <a:pt x="202" y="345"/>
                  <a:pt x="202" y="352"/>
                </a:cubicBezTo>
                <a:cubicBezTo>
                  <a:pt x="196" y="351"/>
                  <a:pt x="183" y="352"/>
                  <a:pt x="174" y="353"/>
                </a:cubicBezTo>
                <a:cubicBezTo>
                  <a:pt x="173" y="355"/>
                  <a:pt x="172" y="357"/>
                  <a:pt x="170" y="358"/>
                </a:cubicBezTo>
                <a:cubicBezTo>
                  <a:pt x="176" y="357"/>
                  <a:pt x="178" y="361"/>
                  <a:pt x="184" y="359"/>
                </a:cubicBezTo>
                <a:cubicBezTo>
                  <a:pt x="193" y="366"/>
                  <a:pt x="207" y="359"/>
                  <a:pt x="215" y="366"/>
                </a:cubicBezTo>
                <a:cubicBezTo>
                  <a:pt x="211" y="367"/>
                  <a:pt x="207" y="373"/>
                  <a:pt x="204" y="369"/>
                </a:cubicBezTo>
                <a:cubicBezTo>
                  <a:pt x="203" y="372"/>
                  <a:pt x="202" y="374"/>
                  <a:pt x="201" y="377"/>
                </a:cubicBezTo>
                <a:cubicBezTo>
                  <a:pt x="196" y="376"/>
                  <a:pt x="192" y="375"/>
                  <a:pt x="186" y="376"/>
                </a:cubicBezTo>
                <a:cubicBezTo>
                  <a:pt x="186" y="374"/>
                  <a:pt x="184" y="374"/>
                  <a:pt x="185" y="371"/>
                </a:cubicBezTo>
                <a:cubicBezTo>
                  <a:pt x="178" y="369"/>
                  <a:pt x="167" y="370"/>
                  <a:pt x="160" y="369"/>
                </a:cubicBezTo>
                <a:cubicBezTo>
                  <a:pt x="159" y="373"/>
                  <a:pt x="147" y="372"/>
                  <a:pt x="147" y="381"/>
                </a:cubicBezTo>
                <a:cubicBezTo>
                  <a:pt x="151" y="381"/>
                  <a:pt x="153" y="380"/>
                  <a:pt x="156" y="381"/>
                </a:cubicBezTo>
                <a:cubicBezTo>
                  <a:pt x="154" y="383"/>
                  <a:pt x="154" y="387"/>
                  <a:pt x="151" y="389"/>
                </a:cubicBezTo>
                <a:cubicBezTo>
                  <a:pt x="152" y="390"/>
                  <a:pt x="154" y="389"/>
                  <a:pt x="154" y="391"/>
                </a:cubicBezTo>
                <a:cubicBezTo>
                  <a:pt x="151" y="391"/>
                  <a:pt x="152" y="394"/>
                  <a:pt x="150" y="394"/>
                </a:cubicBezTo>
                <a:cubicBezTo>
                  <a:pt x="145" y="391"/>
                  <a:pt x="139" y="393"/>
                  <a:pt x="137" y="397"/>
                </a:cubicBezTo>
                <a:cubicBezTo>
                  <a:pt x="134" y="396"/>
                  <a:pt x="128" y="398"/>
                  <a:pt x="122" y="400"/>
                </a:cubicBezTo>
                <a:cubicBezTo>
                  <a:pt x="127" y="402"/>
                  <a:pt x="122" y="409"/>
                  <a:pt x="123" y="411"/>
                </a:cubicBezTo>
                <a:cubicBezTo>
                  <a:pt x="120" y="411"/>
                  <a:pt x="124" y="409"/>
                  <a:pt x="122" y="408"/>
                </a:cubicBezTo>
                <a:cubicBezTo>
                  <a:pt x="116" y="407"/>
                  <a:pt x="114" y="408"/>
                  <a:pt x="113" y="413"/>
                </a:cubicBezTo>
                <a:cubicBezTo>
                  <a:pt x="106" y="414"/>
                  <a:pt x="97" y="414"/>
                  <a:pt x="95" y="407"/>
                </a:cubicBezTo>
                <a:cubicBezTo>
                  <a:pt x="97" y="406"/>
                  <a:pt x="96" y="403"/>
                  <a:pt x="100" y="404"/>
                </a:cubicBezTo>
                <a:cubicBezTo>
                  <a:pt x="100" y="402"/>
                  <a:pt x="98" y="401"/>
                  <a:pt x="100" y="400"/>
                </a:cubicBezTo>
                <a:cubicBezTo>
                  <a:pt x="97" y="399"/>
                  <a:pt x="96" y="397"/>
                  <a:pt x="94" y="396"/>
                </a:cubicBezTo>
                <a:cubicBezTo>
                  <a:pt x="94" y="400"/>
                  <a:pt x="94" y="399"/>
                  <a:pt x="95" y="402"/>
                </a:cubicBezTo>
                <a:cubicBezTo>
                  <a:pt x="89" y="403"/>
                  <a:pt x="81" y="411"/>
                  <a:pt x="75" y="408"/>
                </a:cubicBezTo>
                <a:cubicBezTo>
                  <a:pt x="75" y="411"/>
                  <a:pt x="77" y="412"/>
                  <a:pt x="76" y="415"/>
                </a:cubicBezTo>
                <a:cubicBezTo>
                  <a:pt x="77" y="417"/>
                  <a:pt x="82" y="416"/>
                  <a:pt x="82" y="420"/>
                </a:cubicBezTo>
                <a:cubicBezTo>
                  <a:pt x="82" y="422"/>
                  <a:pt x="79" y="424"/>
                  <a:pt x="78" y="426"/>
                </a:cubicBezTo>
                <a:cubicBezTo>
                  <a:pt x="81" y="427"/>
                  <a:pt x="80" y="431"/>
                  <a:pt x="77" y="432"/>
                </a:cubicBezTo>
                <a:cubicBezTo>
                  <a:pt x="88" y="435"/>
                  <a:pt x="82" y="445"/>
                  <a:pt x="85" y="454"/>
                </a:cubicBezTo>
                <a:cubicBezTo>
                  <a:pt x="83" y="451"/>
                  <a:pt x="82" y="454"/>
                  <a:pt x="79" y="453"/>
                </a:cubicBezTo>
                <a:cubicBezTo>
                  <a:pt x="79" y="458"/>
                  <a:pt x="81" y="460"/>
                  <a:pt x="83" y="460"/>
                </a:cubicBezTo>
                <a:cubicBezTo>
                  <a:pt x="83" y="462"/>
                  <a:pt x="82" y="462"/>
                  <a:pt x="82" y="464"/>
                </a:cubicBezTo>
                <a:cubicBezTo>
                  <a:pt x="83" y="465"/>
                  <a:pt x="87" y="464"/>
                  <a:pt x="86" y="467"/>
                </a:cubicBezTo>
                <a:cubicBezTo>
                  <a:pt x="80" y="465"/>
                  <a:pt x="77" y="462"/>
                  <a:pt x="74" y="458"/>
                </a:cubicBezTo>
                <a:cubicBezTo>
                  <a:pt x="74" y="455"/>
                  <a:pt x="78" y="457"/>
                  <a:pt x="77" y="454"/>
                </a:cubicBezTo>
                <a:cubicBezTo>
                  <a:pt x="74" y="450"/>
                  <a:pt x="72" y="446"/>
                  <a:pt x="71" y="440"/>
                </a:cubicBezTo>
                <a:cubicBezTo>
                  <a:pt x="68" y="440"/>
                  <a:pt x="68" y="440"/>
                  <a:pt x="68" y="440"/>
                </a:cubicBezTo>
                <a:cubicBezTo>
                  <a:pt x="66" y="442"/>
                  <a:pt x="63" y="448"/>
                  <a:pt x="65" y="453"/>
                </a:cubicBezTo>
                <a:cubicBezTo>
                  <a:pt x="64" y="454"/>
                  <a:pt x="63" y="454"/>
                  <a:pt x="62" y="453"/>
                </a:cubicBezTo>
                <a:cubicBezTo>
                  <a:pt x="62" y="458"/>
                  <a:pt x="59" y="464"/>
                  <a:pt x="62" y="465"/>
                </a:cubicBezTo>
                <a:cubicBezTo>
                  <a:pt x="53" y="480"/>
                  <a:pt x="31" y="465"/>
                  <a:pt x="17" y="466"/>
                </a:cubicBezTo>
                <a:cubicBezTo>
                  <a:pt x="3" y="478"/>
                  <a:pt x="0" y="504"/>
                  <a:pt x="18" y="511"/>
                </a:cubicBezTo>
                <a:cubicBezTo>
                  <a:pt x="21" y="511"/>
                  <a:pt x="24" y="510"/>
                  <a:pt x="27" y="511"/>
                </a:cubicBezTo>
                <a:cubicBezTo>
                  <a:pt x="37" y="513"/>
                  <a:pt x="50" y="519"/>
                  <a:pt x="52" y="527"/>
                </a:cubicBezTo>
                <a:cubicBezTo>
                  <a:pt x="56" y="539"/>
                  <a:pt x="53" y="554"/>
                  <a:pt x="54" y="562"/>
                </a:cubicBezTo>
                <a:cubicBezTo>
                  <a:pt x="55" y="573"/>
                  <a:pt x="60" y="583"/>
                  <a:pt x="60" y="592"/>
                </a:cubicBezTo>
                <a:cubicBezTo>
                  <a:pt x="60" y="602"/>
                  <a:pt x="55" y="615"/>
                  <a:pt x="58" y="625"/>
                </a:cubicBezTo>
                <a:cubicBezTo>
                  <a:pt x="58" y="626"/>
                  <a:pt x="55" y="628"/>
                  <a:pt x="57" y="629"/>
                </a:cubicBezTo>
                <a:cubicBezTo>
                  <a:pt x="58" y="626"/>
                  <a:pt x="61" y="626"/>
                  <a:pt x="64" y="627"/>
                </a:cubicBezTo>
                <a:cubicBezTo>
                  <a:pt x="67" y="641"/>
                  <a:pt x="75" y="654"/>
                  <a:pt x="89" y="653"/>
                </a:cubicBezTo>
                <a:cubicBezTo>
                  <a:pt x="94" y="658"/>
                  <a:pt x="103" y="663"/>
                  <a:pt x="111" y="662"/>
                </a:cubicBezTo>
                <a:cubicBezTo>
                  <a:pt x="114" y="667"/>
                  <a:pt x="119" y="670"/>
                  <a:pt x="122" y="675"/>
                </a:cubicBezTo>
                <a:cubicBezTo>
                  <a:pt x="119" y="679"/>
                  <a:pt x="114" y="681"/>
                  <a:pt x="109" y="683"/>
                </a:cubicBezTo>
                <a:cubicBezTo>
                  <a:pt x="107" y="687"/>
                  <a:pt x="105" y="692"/>
                  <a:pt x="99" y="689"/>
                </a:cubicBezTo>
                <a:cubicBezTo>
                  <a:pt x="95" y="709"/>
                  <a:pt x="84" y="721"/>
                  <a:pt x="75" y="734"/>
                </a:cubicBezTo>
                <a:cubicBezTo>
                  <a:pt x="87" y="738"/>
                  <a:pt x="72" y="758"/>
                  <a:pt x="76" y="767"/>
                </a:cubicBezTo>
                <a:cubicBezTo>
                  <a:pt x="79" y="767"/>
                  <a:pt x="81" y="765"/>
                  <a:pt x="84" y="764"/>
                </a:cubicBezTo>
                <a:cubicBezTo>
                  <a:pt x="84" y="766"/>
                  <a:pt x="86" y="765"/>
                  <a:pt x="86" y="768"/>
                </a:cubicBezTo>
                <a:cubicBezTo>
                  <a:pt x="85" y="770"/>
                  <a:pt x="83" y="769"/>
                  <a:pt x="83" y="772"/>
                </a:cubicBezTo>
                <a:cubicBezTo>
                  <a:pt x="86" y="774"/>
                  <a:pt x="93" y="773"/>
                  <a:pt x="93" y="777"/>
                </a:cubicBezTo>
                <a:cubicBezTo>
                  <a:pt x="88" y="780"/>
                  <a:pt x="87" y="786"/>
                  <a:pt x="85" y="791"/>
                </a:cubicBezTo>
                <a:cubicBezTo>
                  <a:pt x="95" y="786"/>
                  <a:pt x="100" y="777"/>
                  <a:pt x="110" y="773"/>
                </a:cubicBezTo>
                <a:cubicBezTo>
                  <a:pt x="113" y="775"/>
                  <a:pt x="117" y="775"/>
                  <a:pt x="118" y="780"/>
                </a:cubicBezTo>
                <a:cubicBezTo>
                  <a:pt x="115" y="783"/>
                  <a:pt x="111" y="783"/>
                  <a:pt x="110" y="788"/>
                </a:cubicBezTo>
                <a:cubicBezTo>
                  <a:pt x="117" y="795"/>
                  <a:pt x="120" y="812"/>
                  <a:pt x="135" y="806"/>
                </a:cubicBezTo>
                <a:cubicBezTo>
                  <a:pt x="133" y="799"/>
                  <a:pt x="141" y="794"/>
                  <a:pt x="145" y="795"/>
                </a:cubicBezTo>
                <a:cubicBezTo>
                  <a:pt x="145" y="799"/>
                  <a:pt x="144" y="800"/>
                  <a:pt x="145" y="803"/>
                </a:cubicBezTo>
                <a:cubicBezTo>
                  <a:pt x="143" y="803"/>
                  <a:pt x="142" y="804"/>
                  <a:pt x="141" y="807"/>
                </a:cubicBezTo>
                <a:cubicBezTo>
                  <a:pt x="144" y="809"/>
                  <a:pt x="147" y="806"/>
                  <a:pt x="150" y="806"/>
                </a:cubicBezTo>
                <a:cubicBezTo>
                  <a:pt x="152" y="808"/>
                  <a:pt x="150" y="810"/>
                  <a:pt x="151" y="814"/>
                </a:cubicBezTo>
                <a:cubicBezTo>
                  <a:pt x="152" y="815"/>
                  <a:pt x="155" y="813"/>
                  <a:pt x="155" y="815"/>
                </a:cubicBezTo>
                <a:cubicBezTo>
                  <a:pt x="156" y="824"/>
                  <a:pt x="149" y="824"/>
                  <a:pt x="150" y="832"/>
                </a:cubicBezTo>
                <a:cubicBezTo>
                  <a:pt x="160" y="837"/>
                  <a:pt x="166" y="829"/>
                  <a:pt x="176" y="829"/>
                </a:cubicBezTo>
                <a:cubicBezTo>
                  <a:pt x="178" y="822"/>
                  <a:pt x="182" y="817"/>
                  <a:pt x="181" y="811"/>
                </a:cubicBezTo>
                <a:cubicBezTo>
                  <a:pt x="184" y="814"/>
                  <a:pt x="186" y="818"/>
                  <a:pt x="186" y="822"/>
                </a:cubicBezTo>
                <a:cubicBezTo>
                  <a:pt x="192" y="821"/>
                  <a:pt x="187" y="813"/>
                  <a:pt x="188" y="809"/>
                </a:cubicBezTo>
                <a:cubicBezTo>
                  <a:pt x="191" y="803"/>
                  <a:pt x="198" y="803"/>
                  <a:pt x="198" y="797"/>
                </a:cubicBezTo>
                <a:cubicBezTo>
                  <a:pt x="206" y="798"/>
                  <a:pt x="207" y="793"/>
                  <a:pt x="210" y="789"/>
                </a:cubicBezTo>
                <a:cubicBezTo>
                  <a:pt x="221" y="795"/>
                  <a:pt x="236" y="797"/>
                  <a:pt x="245" y="802"/>
                </a:cubicBezTo>
                <a:cubicBezTo>
                  <a:pt x="259" y="809"/>
                  <a:pt x="269" y="814"/>
                  <a:pt x="283" y="816"/>
                </a:cubicBezTo>
                <a:cubicBezTo>
                  <a:pt x="322" y="824"/>
                  <a:pt x="366" y="826"/>
                  <a:pt x="400" y="823"/>
                </a:cubicBezTo>
                <a:cubicBezTo>
                  <a:pt x="417" y="815"/>
                  <a:pt x="436" y="809"/>
                  <a:pt x="452" y="800"/>
                </a:cubicBezTo>
                <a:cubicBezTo>
                  <a:pt x="480" y="791"/>
                  <a:pt x="507" y="781"/>
                  <a:pt x="539" y="778"/>
                </a:cubicBezTo>
                <a:cubicBezTo>
                  <a:pt x="549" y="783"/>
                  <a:pt x="566" y="783"/>
                  <a:pt x="576" y="788"/>
                </a:cubicBezTo>
                <a:cubicBezTo>
                  <a:pt x="576" y="790"/>
                  <a:pt x="570" y="789"/>
                  <a:pt x="572" y="790"/>
                </a:cubicBezTo>
                <a:cubicBezTo>
                  <a:pt x="577" y="790"/>
                  <a:pt x="579" y="793"/>
                  <a:pt x="581" y="796"/>
                </a:cubicBezTo>
                <a:cubicBezTo>
                  <a:pt x="578" y="799"/>
                  <a:pt x="574" y="796"/>
                  <a:pt x="571" y="799"/>
                </a:cubicBezTo>
                <a:cubicBezTo>
                  <a:pt x="576" y="799"/>
                  <a:pt x="577" y="801"/>
                  <a:pt x="582" y="800"/>
                </a:cubicBezTo>
                <a:cubicBezTo>
                  <a:pt x="607" y="816"/>
                  <a:pt x="661" y="830"/>
                  <a:pt x="692" y="814"/>
                </a:cubicBezTo>
                <a:cubicBezTo>
                  <a:pt x="700" y="810"/>
                  <a:pt x="700" y="802"/>
                  <a:pt x="706" y="797"/>
                </a:cubicBezTo>
                <a:cubicBezTo>
                  <a:pt x="709" y="796"/>
                  <a:pt x="716" y="797"/>
                  <a:pt x="719" y="796"/>
                </a:cubicBezTo>
                <a:cubicBezTo>
                  <a:pt x="720" y="798"/>
                  <a:pt x="722" y="801"/>
                  <a:pt x="720" y="802"/>
                </a:cubicBezTo>
                <a:cubicBezTo>
                  <a:pt x="726" y="825"/>
                  <a:pt x="770" y="822"/>
                  <a:pt x="787" y="814"/>
                </a:cubicBezTo>
                <a:cubicBezTo>
                  <a:pt x="792" y="803"/>
                  <a:pt x="806" y="802"/>
                  <a:pt x="817" y="799"/>
                </a:cubicBezTo>
                <a:cubicBezTo>
                  <a:pt x="808" y="796"/>
                  <a:pt x="800" y="804"/>
                  <a:pt x="794" y="799"/>
                </a:cubicBezTo>
                <a:cubicBezTo>
                  <a:pt x="798" y="794"/>
                  <a:pt x="803" y="790"/>
                  <a:pt x="811" y="790"/>
                </a:cubicBezTo>
                <a:cubicBezTo>
                  <a:pt x="820" y="789"/>
                  <a:pt x="809" y="791"/>
                  <a:pt x="806" y="789"/>
                </a:cubicBezTo>
                <a:cubicBezTo>
                  <a:pt x="802" y="788"/>
                  <a:pt x="800" y="785"/>
                  <a:pt x="800" y="782"/>
                </a:cubicBezTo>
                <a:cubicBezTo>
                  <a:pt x="811" y="775"/>
                  <a:pt x="831" y="777"/>
                  <a:pt x="845" y="772"/>
                </a:cubicBezTo>
                <a:cubicBezTo>
                  <a:pt x="843" y="771"/>
                  <a:pt x="840" y="772"/>
                  <a:pt x="839" y="770"/>
                </a:cubicBezTo>
                <a:cubicBezTo>
                  <a:pt x="842" y="764"/>
                  <a:pt x="851" y="769"/>
                  <a:pt x="856" y="769"/>
                </a:cubicBezTo>
                <a:cubicBezTo>
                  <a:pt x="856" y="767"/>
                  <a:pt x="856" y="765"/>
                  <a:pt x="857" y="765"/>
                </a:cubicBezTo>
                <a:cubicBezTo>
                  <a:pt x="858" y="767"/>
                  <a:pt x="858" y="770"/>
                  <a:pt x="861" y="770"/>
                </a:cubicBezTo>
                <a:cubicBezTo>
                  <a:pt x="865" y="768"/>
                  <a:pt x="864" y="763"/>
                  <a:pt x="862" y="761"/>
                </a:cubicBezTo>
                <a:cubicBezTo>
                  <a:pt x="869" y="759"/>
                  <a:pt x="874" y="759"/>
                  <a:pt x="886" y="759"/>
                </a:cubicBezTo>
                <a:cubicBezTo>
                  <a:pt x="887" y="751"/>
                  <a:pt x="898" y="759"/>
                  <a:pt x="900" y="755"/>
                </a:cubicBezTo>
                <a:cubicBezTo>
                  <a:pt x="897" y="753"/>
                  <a:pt x="896" y="754"/>
                  <a:pt x="891" y="753"/>
                </a:cubicBezTo>
                <a:cubicBezTo>
                  <a:pt x="892" y="751"/>
                  <a:pt x="891" y="750"/>
                  <a:pt x="890" y="750"/>
                </a:cubicBezTo>
                <a:cubicBezTo>
                  <a:pt x="886" y="750"/>
                  <a:pt x="875" y="748"/>
                  <a:pt x="874" y="747"/>
                </a:cubicBezTo>
                <a:cubicBezTo>
                  <a:pt x="885" y="743"/>
                  <a:pt x="897" y="749"/>
                  <a:pt x="908" y="744"/>
                </a:cubicBezTo>
                <a:cubicBezTo>
                  <a:pt x="910" y="745"/>
                  <a:pt x="911" y="747"/>
                  <a:pt x="913" y="747"/>
                </a:cubicBezTo>
                <a:cubicBezTo>
                  <a:pt x="920" y="747"/>
                  <a:pt x="926" y="751"/>
                  <a:pt x="933" y="752"/>
                </a:cubicBezTo>
                <a:cubicBezTo>
                  <a:pt x="932" y="754"/>
                  <a:pt x="934" y="755"/>
                  <a:pt x="933" y="757"/>
                </a:cubicBezTo>
                <a:cubicBezTo>
                  <a:pt x="936" y="757"/>
                  <a:pt x="939" y="758"/>
                  <a:pt x="941" y="759"/>
                </a:cubicBezTo>
                <a:cubicBezTo>
                  <a:pt x="939" y="762"/>
                  <a:pt x="931" y="758"/>
                  <a:pt x="928" y="760"/>
                </a:cubicBezTo>
                <a:cubicBezTo>
                  <a:pt x="933" y="761"/>
                  <a:pt x="935" y="765"/>
                  <a:pt x="938" y="762"/>
                </a:cubicBezTo>
                <a:cubicBezTo>
                  <a:pt x="938" y="767"/>
                  <a:pt x="943" y="766"/>
                  <a:pt x="949" y="766"/>
                </a:cubicBezTo>
                <a:cubicBezTo>
                  <a:pt x="950" y="765"/>
                  <a:pt x="950" y="763"/>
                  <a:pt x="951" y="762"/>
                </a:cubicBezTo>
                <a:cubicBezTo>
                  <a:pt x="955" y="763"/>
                  <a:pt x="960" y="764"/>
                  <a:pt x="963" y="761"/>
                </a:cubicBezTo>
                <a:cubicBezTo>
                  <a:pt x="957" y="760"/>
                  <a:pt x="954" y="761"/>
                  <a:pt x="950" y="758"/>
                </a:cubicBezTo>
                <a:cubicBezTo>
                  <a:pt x="955" y="752"/>
                  <a:pt x="965" y="751"/>
                  <a:pt x="974" y="750"/>
                </a:cubicBezTo>
                <a:cubicBezTo>
                  <a:pt x="972" y="754"/>
                  <a:pt x="970" y="756"/>
                  <a:pt x="969" y="760"/>
                </a:cubicBezTo>
                <a:cubicBezTo>
                  <a:pt x="971" y="763"/>
                  <a:pt x="973" y="758"/>
                  <a:pt x="974" y="762"/>
                </a:cubicBezTo>
                <a:cubicBezTo>
                  <a:pt x="972" y="764"/>
                  <a:pt x="966" y="761"/>
                  <a:pt x="962" y="763"/>
                </a:cubicBezTo>
                <a:cubicBezTo>
                  <a:pt x="963" y="766"/>
                  <a:pt x="967" y="765"/>
                  <a:pt x="967" y="768"/>
                </a:cubicBezTo>
                <a:cubicBezTo>
                  <a:pt x="963" y="770"/>
                  <a:pt x="962" y="775"/>
                  <a:pt x="959" y="777"/>
                </a:cubicBezTo>
                <a:cubicBezTo>
                  <a:pt x="961" y="777"/>
                  <a:pt x="961" y="778"/>
                  <a:pt x="962" y="779"/>
                </a:cubicBezTo>
                <a:cubicBezTo>
                  <a:pt x="984" y="780"/>
                  <a:pt x="1001" y="768"/>
                  <a:pt x="1021" y="774"/>
                </a:cubicBezTo>
                <a:cubicBezTo>
                  <a:pt x="1031" y="766"/>
                  <a:pt x="1051" y="776"/>
                  <a:pt x="1059" y="766"/>
                </a:cubicBezTo>
                <a:cubicBezTo>
                  <a:pt x="1059" y="762"/>
                  <a:pt x="1059" y="760"/>
                  <a:pt x="1058" y="758"/>
                </a:cubicBezTo>
                <a:cubicBezTo>
                  <a:pt x="1063" y="757"/>
                  <a:pt x="1064" y="750"/>
                  <a:pt x="1065" y="745"/>
                </a:cubicBezTo>
                <a:cubicBezTo>
                  <a:pt x="1063" y="743"/>
                  <a:pt x="1061" y="740"/>
                  <a:pt x="1060" y="737"/>
                </a:cubicBezTo>
                <a:cubicBezTo>
                  <a:pt x="1066" y="738"/>
                  <a:pt x="1065" y="732"/>
                  <a:pt x="1070" y="733"/>
                </a:cubicBezTo>
                <a:cubicBezTo>
                  <a:pt x="1067" y="732"/>
                  <a:pt x="1067" y="728"/>
                  <a:pt x="1070" y="727"/>
                </a:cubicBezTo>
                <a:cubicBezTo>
                  <a:pt x="1065" y="725"/>
                  <a:pt x="1067" y="722"/>
                  <a:pt x="1066" y="717"/>
                </a:cubicBezTo>
                <a:cubicBezTo>
                  <a:pt x="1063" y="716"/>
                  <a:pt x="1059" y="720"/>
                  <a:pt x="1057" y="717"/>
                </a:cubicBezTo>
                <a:cubicBezTo>
                  <a:pt x="1058" y="712"/>
                  <a:pt x="1063" y="711"/>
                  <a:pt x="1059" y="706"/>
                </a:cubicBezTo>
                <a:cubicBezTo>
                  <a:pt x="1064" y="704"/>
                  <a:pt x="1069" y="704"/>
                  <a:pt x="1073" y="703"/>
                </a:cubicBezTo>
                <a:cubicBezTo>
                  <a:pt x="1073" y="700"/>
                  <a:pt x="1071" y="700"/>
                  <a:pt x="1072" y="698"/>
                </a:cubicBezTo>
                <a:cubicBezTo>
                  <a:pt x="1073" y="697"/>
                  <a:pt x="1075" y="697"/>
                  <a:pt x="1077" y="696"/>
                </a:cubicBezTo>
                <a:cubicBezTo>
                  <a:pt x="1078" y="694"/>
                  <a:pt x="1076" y="694"/>
                  <a:pt x="1077" y="692"/>
                </a:cubicBezTo>
                <a:cubicBezTo>
                  <a:pt x="1079" y="691"/>
                  <a:pt x="1082" y="691"/>
                  <a:pt x="1082" y="687"/>
                </a:cubicBezTo>
                <a:cubicBezTo>
                  <a:pt x="1081" y="686"/>
                  <a:pt x="1077" y="685"/>
                  <a:pt x="1076" y="687"/>
                </a:cubicBezTo>
                <a:cubicBezTo>
                  <a:pt x="1078" y="686"/>
                  <a:pt x="1079" y="691"/>
                  <a:pt x="1077" y="691"/>
                </a:cubicBezTo>
                <a:cubicBezTo>
                  <a:pt x="1078" y="687"/>
                  <a:pt x="1073" y="688"/>
                  <a:pt x="1072" y="685"/>
                </a:cubicBezTo>
                <a:cubicBezTo>
                  <a:pt x="1068" y="692"/>
                  <a:pt x="1059" y="682"/>
                  <a:pt x="1051" y="686"/>
                </a:cubicBezTo>
                <a:cubicBezTo>
                  <a:pt x="1054" y="687"/>
                  <a:pt x="1054" y="689"/>
                  <a:pt x="1056" y="691"/>
                </a:cubicBezTo>
                <a:cubicBezTo>
                  <a:pt x="1054" y="693"/>
                  <a:pt x="1048" y="695"/>
                  <a:pt x="1046" y="691"/>
                </a:cubicBezTo>
                <a:cubicBezTo>
                  <a:pt x="1049" y="691"/>
                  <a:pt x="1051" y="692"/>
                  <a:pt x="1052" y="691"/>
                </a:cubicBezTo>
                <a:cubicBezTo>
                  <a:pt x="1053" y="685"/>
                  <a:pt x="1046" y="686"/>
                  <a:pt x="1044" y="683"/>
                </a:cubicBezTo>
                <a:cubicBezTo>
                  <a:pt x="1048" y="679"/>
                  <a:pt x="1053" y="675"/>
                  <a:pt x="1051" y="668"/>
                </a:cubicBezTo>
                <a:cubicBezTo>
                  <a:pt x="1050" y="668"/>
                  <a:pt x="1049" y="668"/>
                  <a:pt x="1049" y="667"/>
                </a:cubicBezTo>
                <a:cubicBezTo>
                  <a:pt x="1045" y="668"/>
                  <a:pt x="1043" y="670"/>
                  <a:pt x="1038" y="671"/>
                </a:cubicBezTo>
                <a:cubicBezTo>
                  <a:pt x="1039" y="669"/>
                  <a:pt x="1041" y="668"/>
                  <a:pt x="1038" y="667"/>
                </a:cubicBezTo>
                <a:cubicBezTo>
                  <a:pt x="1038" y="668"/>
                  <a:pt x="1037" y="669"/>
                  <a:pt x="1036" y="670"/>
                </a:cubicBezTo>
                <a:cubicBezTo>
                  <a:pt x="1032" y="667"/>
                  <a:pt x="1029" y="663"/>
                  <a:pt x="1025" y="661"/>
                </a:cubicBezTo>
                <a:cubicBezTo>
                  <a:pt x="1023" y="662"/>
                  <a:pt x="1019" y="663"/>
                  <a:pt x="1018" y="660"/>
                </a:cubicBezTo>
                <a:cubicBezTo>
                  <a:pt x="1018" y="659"/>
                  <a:pt x="1023" y="661"/>
                  <a:pt x="1022" y="658"/>
                </a:cubicBezTo>
                <a:cubicBezTo>
                  <a:pt x="1019" y="657"/>
                  <a:pt x="1019" y="658"/>
                  <a:pt x="1015" y="658"/>
                </a:cubicBezTo>
                <a:cubicBezTo>
                  <a:pt x="1010" y="664"/>
                  <a:pt x="1003" y="669"/>
                  <a:pt x="998" y="675"/>
                </a:cubicBezTo>
                <a:cubicBezTo>
                  <a:pt x="1002" y="674"/>
                  <a:pt x="1009" y="665"/>
                  <a:pt x="1015" y="670"/>
                </a:cubicBezTo>
                <a:cubicBezTo>
                  <a:pt x="1015" y="669"/>
                  <a:pt x="1015" y="666"/>
                  <a:pt x="1019" y="666"/>
                </a:cubicBezTo>
                <a:cubicBezTo>
                  <a:pt x="1019" y="668"/>
                  <a:pt x="1017" y="668"/>
                  <a:pt x="1018" y="671"/>
                </a:cubicBezTo>
                <a:cubicBezTo>
                  <a:pt x="1023" y="670"/>
                  <a:pt x="1028" y="669"/>
                  <a:pt x="1031" y="673"/>
                </a:cubicBezTo>
                <a:cubicBezTo>
                  <a:pt x="1029" y="676"/>
                  <a:pt x="1027" y="678"/>
                  <a:pt x="1022" y="677"/>
                </a:cubicBezTo>
                <a:cubicBezTo>
                  <a:pt x="1022" y="681"/>
                  <a:pt x="1033" y="676"/>
                  <a:pt x="1031" y="682"/>
                </a:cubicBezTo>
                <a:cubicBezTo>
                  <a:pt x="1026" y="681"/>
                  <a:pt x="1024" y="685"/>
                  <a:pt x="1020" y="685"/>
                </a:cubicBezTo>
                <a:cubicBezTo>
                  <a:pt x="1017" y="680"/>
                  <a:pt x="1011" y="687"/>
                  <a:pt x="1007" y="685"/>
                </a:cubicBezTo>
                <a:cubicBezTo>
                  <a:pt x="1005" y="690"/>
                  <a:pt x="1008" y="690"/>
                  <a:pt x="1007" y="694"/>
                </a:cubicBezTo>
                <a:cubicBezTo>
                  <a:pt x="1003" y="695"/>
                  <a:pt x="998" y="694"/>
                  <a:pt x="997" y="697"/>
                </a:cubicBezTo>
                <a:cubicBezTo>
                  <a:pt x="987" y="694"/>
                  <a:pt x="979" y="697"/>
                  <a:pt x="970" y="699"/>
                </a:cubicBezTo>
                <a:cubicBezTo>
                  <a:pt x="970" y="698"/>
                  <a:pt x="971" y="698"/>
                  <a:pt x="971" y="697"/>
                </a:cubicBezTo>
                <a:cubicBezTo>
                  <a:pt x="968" y="696"/>
                  <a:pt x="964" y="699"/>
                  <a:pt x="962" y="696"/>
                </a:cubicBezTo>
                <a:cubicBezTo>
                  <a:pt x="962" y="698"/>
                  <a:pt x="958" y="700"/>
                  <a:pt x="958" y="699"/>
                </a:cubicBezTo>
                <a:cubicBezTo>
                  <a:pt x="959" y="699"/>
                  <a:pt x="959" y="698"/>
                  <a:pt x="958" y="697"/>
                </a:cubicBezTo>
                <a:cubicBezTo>
                  <a:pt x="959" y="697"/>
                  <a:pt x="960" y="697"/>
                  <a:pt x="961" y="696"/>
                </a:cubicBezTo>
                <a:cubicBezTo>
                  <a:pt x="957" y="696"/>
                  <a:pt x="951" y="694"/>
                  <a:pt x="948" y="696"/>
                </a:cubicBezTo>
                <a:cubicBezTo>
                  <a:pt x="951" y="695"/>
                  <a:pt x="951" y="697"/>
                  <a:pt x="949" y="698"/>
                </a:cubicBezTo>
                <a:cubicBezTo>
                  <a:pt x="947" y="698"/>
                  <a:pt x="948" y="694"/>
                  <a:pt x="945" y="694"/>
                </a:cubicBezTo>
                <a:cubicBezTo>
                  <a:pt x="939" y="694"/>
                  <a:pt x="920" y="690"/>
                  <a:pt x="916" y="686"/>
                </a:cubicBezTo>
                <a:cubicBezTo>
                  <a:pt x="920" y="687"/>
                  <a:pt x="923" y="686"/>
                  <a:pt x="924" y="684"/>
                </a:cubicBezTo>
                <a:cubicBezTo>
                  <a:pt x="919" y="683"/>
                  <a:pt x="915" y="685"/>
                  <a:pt x="912" y="682"/>
                </a:cubicBezTo>
                <a:cubicBezTo>
                  <a:pt x="916" y="681"/>
                  <a:pt x="926" y="684"/>
                  <a:pt x="928" y="680"/>
                </a:cubicBezTo>
                <a:cubicBezTo>
                  <a:pt x="915" y="678"/>
                  <a:pt x="903" y="678"/>
                  <a:pt x="897" y="672"/>
                </a:cubicBezTo>
                <a:cubicBezTo>
                  <a:pt x="892" y="677"/>
                  <a:pt x="889" y="669"/>
                  <a:pt x="884" y="674"/>
                </a:cubicBezTo>
                <a:cubicBezTo>
                  <a:pt x="881" y="671"/>
                  <a:pt x="881" y="672"/>
                  <a:pt x="879" y="673"/>
                </a:cubicBezTo>
                <a:cubicBezTo>
                  <a:pt x="877" y="673"/>
                  <a:pt x="878" y="670"/>
                  <a:pt x="877" y="670"/>
                </a:cubicBezTo>
                <a:cubicBezTo>
                  <a:pt x="863" y="667"/>
                  <a:pt x="847" y="664"/>
                  <a:pt x="832" y="666"/>
                </a:cubicBezTo>
                <a:cubicBezTo>
                  <a:pt x="834" y="661"/>
                  <a:pt x="829" y="661"/>
                  <a:pt x="829" y="658"/>
                </a:cubicBezTo>
                <a:cubicBezTo>
                  <a:pt x="826" y="658"/>
                  <a:pt x="823" y="659"/>
                  <a:pt x="820" y="660"/>
                </a:cubicBezTo>
                <a:cubicBezTo>
                  <a:pt x="822" y="658"/>
                  <a:pt x="820" y="659"/>
                  <a:pt x="819" y="657"/>
                </a:cubicBezTo>
                <a:cubicBezTo>
                  <a:pt x="821" y="657"/>
                  <a:pt x="822" y="657"/>
                  <a:pt x="823" y="658"/>
                </a:cubicBezTo>
                <a:cubicBezTo>
                  <a:pt x="824" y="653"/>
                  <a:pt x="816" y="656"/>
                  <a:pt x="814" y="653"/>
                </a:cubicBezTo>
                <a:cubicBezTo>
                  <a:pt x="825" y="654"/>
                  <a:pt x="832" y="652"/>
                  <a:pt x="841" y="651"/>
                </a:cubicBezTo>
                <a:cubicBezTo>
                  <a:pt x="834" y="648"/>
                  <a:pt x="826" y="648"/>
                  <a:pt x="828" y="642"/>
                </a:cubicBezTo>
                <a:cubicBezTo>
                  <a:pt x="825" y="643"/>
                  <a:pt x="819" y="641"/>
                  <a:pt x="817" y="637"/>
                </a:cubicBezTo>
                <a:cubicBezTo>
                  <a:pt x="814" y="637"/>
                  <a:pt x="814" y="640"/>
                  <a:pt x="813" y="637"/>
                </a:cubicBezTo>
                <a:cubicBezTo>
                  <a:pt x="814" y="636"/>
                  <a:pt x="816" y="636"/>
                  <a:pt x="816" y="635"/>
                </a:cubicBezTo>
                <a:cubicBezTo>
                  <a:pt x="819" y="636"/>
                  <a:pt x="819" y="636"/>
                  <a:pt x="823" y="636"/>
                </a:cubicBezTo>
                <a:cubicBezTo>
                  <a:pt x="824" y="633"/>
                  <a:pt x="824" y="634"/>
                  <a:pt x="823" y="631"/>
                </a:cubicBezTo>
                <a:cubicBezTo>
                  <a:pt x="821" y="630"/>
                  <a:pt x="819" y="634"/>
                  <a:pt x="818" y="631"/>
                </a:cubicBezTo>
                <a:cubicBezTo>
                  <a:pt x="818" y="629"/>
                  <a:pt x="823" y="632"/>
                  <a:pt x="822" y="629"/>
                </a:cubicBezTo>
                <a:cubicBezTo>
                  <a:pt x="817" y="629"/>
                  <a:pt x="815" y="628"/>
                  <a:pt x="815" y="624"/>
                </a:cubicBezTo>
                <a:cubicBezTo>
                  <a:pt x="817" y="624"/>
                  <a:pt x="817" y="624"/>
                  <a:pt x="818" y="623"/>
                </a:cubicBezTo>
                <a:cubicBezTo>
                  <a:pt x="815" y="622"/>
                  <a:pt x="816" y="624"/>
                  <a:pt x="814" y="624"/>
                </a:cubicBezTo>
                <a:cubicBezTo>
                  <a:pt x="814" y="622"/>
                  <a:pt x="812" y="622"/>
                  <a:pt x="813" y="620"/>
                </a:cubicBezTo>
                <a:cubicBezTo>
                  <a:pt x="816" y="619"/>
                  <a:pt x="815" y="621"/>
                  <a:pt x="820" y="619"/>
                </a:cubicBezTo>
                <a:cubicBezTo>
                  <a:pt x="821" y="616"/>
                  <a:pt x="821" y="614"/>
                  <a:pt x="822" y="613"/>
                </a:cubicBezTo>
                <a:cubicBezTo>
                  <a:pt x="823" y="613"/>
                  <a:pt x="822" y="616"/>
                  <a:pt x="823" y="616"/>
                </a:cubicBezTo>
                <a:cubicBezTo>
                  <a:pt x="825" y="613"/>
                  <a:pt x="825" y="613"/>
                  <a:pt x="824" y="610"/>
                </a:cubicBezTo>
                <a:cubicBezTo>
                  <a:pt x="821" y="610"/>
                  <a:pt x="821" y="611"/>
                  <a:pt x="819" y="610"/>
                </a:cubicBezTo>
                <a:cubicBezTo>
                  <a:pt x="819" y="612"/>
                  <a:pt x="819" y="614"/>
                  <a:pt x="816" y="614"/>
                </a:cubicBezTo>
                <a:cubicBezTo>
                  <a:pt x="818" y="612"/>
                  <a:pt x="816" y="609"/>
                  <a:pt x="814" y="608"/>
                </a:cubicBezTo>
                <a:cubicBezTo>
                  <a:pt x="814" y="609"/>
                  <a:pt x="816" y="611"/>
                  <a:pt x="814" y="612"/>
                </a:cubicBezTo>
                <a:cubicBezTo>
                  <a:pt x="810" y="609"/>
                  <a:pt x="813" y="609"/>
                  <a:pt x="810" y="606"/>
                </a:cubicBezTo>
                <a:cubicBezTo>
                  <a:pt x="822" y="597"/>
                  <a:pt x="841" y="611"/>
                  <a:pt x="852" y="603"/>
                </a:cubicBezTo>
                <a:cubicBezTo>
                  <a:pt x="845" y="601"/>
                  <a:pt x="839" y="604"/>
                  <a:pt x="834" y="600"/>
                </a:cubicBezTo>
                <a:cubicBezTo>
                  <a:pt x="837" y="600"/>
                  <a:pt x="835" y="596"/>
                  <a:pt x="839" y="597"/>
                </a:cubicBezTo>
                <a:cubicBezTo>
                  <a:pt x="839" y="598"/>
                  <a:pt x="837" y="598"/>
                  <a:pt x="837" y="599"/>
                </a:cubicBezTo>
                <a:cubicBezTo>
                  <a:pt x="844" y="598"/>
                  <a:pt x="872" y="594"/>
                  <a:pt x="878" y="598"/>
                </a:cubicBezTo>
                <a:cubicBezTo>
                  <a:pt x="880" y="599"/>
                  <a:pt x="877" y="600"/>
                  <a:pt x="880" y="601"/>
                </a:cubicBezTo>
                <a:cubicBezTo>
                  <a:pt x="886" y="601"/>
                  <a:pt x="893" y="598"/>
                  <a:pt x="898" y="597"/>
                </a:cubicBezTo>
                <a:cubicBezTo>
                  <a:pt x="894" y="598"/>
                  <a:pt x="897" y="592"/>
                  <a:pt x="899" y="594"/>
                </a:cubicBezTo>
                <a:cubicBezTo>
                  <a:pt x="899" y="590"/>
                  <a:pt x="898" y="588"/>
                  <a:pt x="902" y="588"/>
                </a:cubicBezTo>
                <a:cubicBezTo>
                  <a:pt x="903" y="585"/>
                  <a:pt x="898" y="586"/>
                  <a:pt x="899" y="583"/>
                </a:cubicBezTo>
                <a:cubicBezTo>
                  <a:pt x="904" y="581"/>
                  <a:pt x="904" y="582"/>
                  <a:pt x="909" y="584"/>
                </a:cubicBezTo>
                <a:cubicBezTo>
                  <a:pt x="907" y="580"/>
                  <a:pt x="910" y="576"/>
                  <a:pt x="913" y="574"/>
                </a:cubicBezTo>
                <a:cubicBezTo>
                  <a:pt x="927" y="573"/>
                  <a:pt x="952" y="576"/>
                  <a:pt x="965" y="567"/>
                </a:cubicBezTo>
                <a:cubicBezTo>
                  <a:pt x="960" y="568"/>
                  <a:pt x="952" y="566"/>
                  <a:pt x="948" y="564"/>
                </a:cubicBezTo>
                <a:cubicBezTo>
                  <a:pt x="956" y="561"/>
                  <a:pt x="968" y="553"/>
                  <a:pt x="977" y="556"/>
                </a:cubicBezTo>
                <a:cubicBezTo>
                  <a:pt x="974" y="556"/>
                  <a:pt x="979" y="559"/>
                  <a:pt x="976" y="559"/>
                </a:cubicBezTo>
                <a:cubicBezTo>
                  <a:pt x="976" y="558"/>
                  <a:pt x="975" y="559"/>
                  <a:pt x="974" y="560"/>
                </a:cubicBezTo>
                <a:cubicBezTo>
                  <a:pt x="978" y="560"/>
                  <a:pt x="982" y="560"/>
                  <a:pt x="984" y="562"/>
                </a:cubicBezTo>
                <a:cubicBezTo>
                  <a:pt x="984" y="564"/>
                  <a:pt x="983" y="564"/>
                  <a:pt x="983" y="565"/>
                </a:cubicBezTo>
                <a:cubicBezTo>
                  <a:pt x="984" y="566"/>
                  <a:pt x="986" y="566"/>
                  <a:pt x="987" y="567"/>
                </a:cubicBezTo>
                <a:cubicBezTo>
                  <a:pt x="986" y="568"/>
                  <a:pt x="985" y="569"/>
                  <a:pt x="985" y="571"/>
                </a:cubicBezTo>
                <a:cubicBezTo>
                  <a:pt x="992" y="575"/>
                  <a:pt x="1004" y="573"/>
                  <a:pt x="1010" y="578"/>
                </a:cubicBezTo>
                <a:cubicBezTo>
                  <a:pt x="1011" y="576"/>
                  <a:pt x="1009" y="576"/>
                  <a:pt x="1009" y="574"/>
                </a:cubicBezTo>
                <a:cubicBezTo>
                  <a:pt x="1013" y="573"/>
                  <a:pt x="1014" y="574"/>
                  <a:pt x="1018" y="574"/>
                </a:cubicBezTo>
                <a:cubicBezTo>
                  <a:pt x="1024" y="567"/>
                  <a:pt x="1042" y="567"/>
                  <a:pt x="1052" y="571"/>
                </a:cubicBezTo>
                <a:cubicBezTo>
                  <a:pt x="1054" y="570"/>
                  <a:pt x="1051" y="568"/>
                  <a:pt x="1054" y="566"/>
                </a:cubicBezTo>
                <a:cubicBezTo>
                  <a:pt x="1055" y="568"/>
                  <a:pt x="1060" y="570"/>
                  <a:pt x="1062" y="568"/>
                </a:cubicBezTo>
                <a:cubicBezTo>
                  <a:pt x="1059" y="565"/>
                  <a:pt x="1053" y="566"/>
                  <a:pt x="1053" y="562"/>
                </a:cubicBezTo>
                <a:cubicBezTo>
                  <a:pt x="1059" y="562"/>
                  <a:pt x="1059" y="562"/>
                  <a:pt x="1059" y="562"/>
                </a:cubicBezTo>
                <a:cubicBezTo>
                  <a:pt x="1060" y="559"/>
                  <a:pt x="1056" y="560"/>
                  <a:pt x="1056" y="558"/>
                </a:cubicBezTo>
                <a:cubicBezTo>
                  <a:pt x="1059" y="559"/>
                  <a:pt x="1059" y="553"/>
                  <a:pt x="1062" y="556"/>
                </a:cubicBezTo>
                <a:cubicBezTo>
                  <a:pt x="1062" y="548"/>
                  <a:pt x="1050" y="550"/>
                  <a:pt x="1047" y="544"/>
                </a:cubicBezTo>
                <a:cubicBezTo>
                  <a:pt x="1053" y="544"/>
                  <a:pt x="1058" y="541"/>
                  <a:pt x="1065" y="542"/>
                </a:cubicBezTo>
                <a:cubicBezTo>
                  <a:pt x="1065" y="537"/>
                  <a:pt x="1059" y="539"/>
                  <a:pt x="1057" y="535"/>
                </a:cubicBezTo>
                <a:cubicBezTo>
                  <a:pt x="1061" y="534"/>
                  <a:pt x="1066" y="537"/>
                  <a:pt x="1071" y="535"/>
                </a:cubicBezTo>
                <a:cubicBezTo>
                  <a:pt x="1071" y="534"/>
                  <a:pt x="1070" y="533"/>
                  <a:pt x="1069" y="533"/>
                </a:cubicBezTo>
                <a:cubicBezTo>
                  <a:pt x="1074" y="530"/>
                  <a:pt x="1078" y="527"/>
                  <a:pt x="1082" y="522"/>
                </a:cubicBezTo>
                <a:cubicBezTo>
                  <a:pt x="1095" y="521"/>
                  <a:pt x="1103" y="521"/>
                  <a:pt x="1114" y="518"/>
                </a:cubicBezTo>
                <a:cubicBezTo>
                  <a:pt x="1116" y="519"/>
                  <a:pt x="1121" y="521"/>
                  <a:pt x="1122" y="517"/>
                </a:cubicBezTo>
                <a:cubicBezTo>
                  <a:pt x="1120" y="515"/>
                  <a:pt x="1119" y="517"/>
                  <a:pt x="1117" y="517"/>
                </a:cubicBezTo>
                <a:cubicBezTo>
                  <a:pt x="1119" y="513"/>
                  <a:pt x="1116" y="514"/>
                  <a:pt x="1115" y="512"/>
                </a:cubicBezTo>
                <a:cubicBezTo>
                  <a:pt x="1119" y="513"/>
                  <a:pt x="1122" y="515"/>
                  <a:pt x="1126" y="510"/>
                </a:cubicBezTo>
                <a:cubicBezTo>
                  <a:pt x="1122" y="510"/>
                  <a:pt x="1127" y="506"/>
                  <a:pt x="1127" y="504"/>
                </a:cubicBezTo>
                <a:cubicBezTo>
                  <a:pt x="1125" y="502"/>
                  <a:pt x="1122" y="501"/>
                  <a:pt x="1120" y="499"/>
                </a:cubicBezTo>
                <a:cubicBezTo>
                  <a:pt x="1121" y="498"/>
                  <a:pt x="1124" y="499"/>
                  <a:pt x="1124" y="497"/>
                </a:cubicBezTo>
                <a:cubicBezTo>
                  <a:pt x="1122" y="495"/>
                  <a:pt x="1116" y="497"/>
                  <a:pt x="1117" y="492"/>
                </a:cubicBezTo>
                <a:cubicBezTo>
                  <a:pt x="1110" y="492"/>
                  <a:pt x="1106" y="486"/>
                  <a:pt x="1100" y="488"/>
                </a:cubicBezTo>
                <a:cubicBezTo>
                  <a:pt x="1099" y="484"/>
                  <a:pt x="1093" y="485"/>
                  <a:pt x="1091" y="482"/>
                </a:cubicBezTo>
                <a:cubicBezTo>
                  <a:pt x="1094" y="479"/>
                  <a:pt x="1097" y="477"/>
                  <a:pt x="1102" y="476"/>
                </a:cubicBezTo>
                <a:cubicBezTo>
                  <a:pt x="1102" y="474"/>
                  <a:pt x="1102" y="473"/>
                  <a:pt x="1103" y="472"/>
                </a:cubicBezTo>
                <a:cubicBezTo>
                  <a:pt x="1097" y="473"/>
                  <a:pt x="1100" y="467"/>
                  <a:pt x="1095" y="469"/>
                </a:cubicBezTo>
                <a:cubicBezTo>
                  <a:pt x="1095" y="467"/>
                  <a:pt x="1099" y="468"/>
                  <a:pt x="1097" y="466"/>
                </a:cubicBezTo>
                <a:cubicBezTo>
                  <a:pt x="1090" y="465"/>
                  <a:pt x="1093" y="457"/>
                  <a:pt x="1087" y="457"/>
                </a:cubicBezTo>
                <a:cubicBezTo>
                  <a:pt x="1087" y="455"/>
                  <a:pt x="1086" y="452"/>
                  <a:pt x="1088" y="452"/>
                </a:cubicBezTo>
                <a:cubicBezTo>
                  <a:pt x="1090" y="452"/>
                  <a:pt x="1090" y="452"/>
                  <a:pt x="1090" y="452"/>
                </a:cubicBezTo>
                <a:cubicBezTo>
                  <a:pt x="1089" y="455"/>
                  <a:pt x="1092" y="454"/>
                  <a:pt x="1092" y="457"/>
                </a:cubicBezTo>
                <a:cubicBezTo>
                  <a:pt x="1097" y="457"/>
                  <a:pt x="1098" y="452"/>
                  <a:pt x="1102" y="451"/>
                </a:cubicBezTo>
                <a:cubicBezTo>
                  <a:pt x="1098" y="451"/>
                  <a:pt x="1097" y="454"/>
                  <a:pt x="1093" y="451"/>
                </a:cubicBezTo>
                <a:cubicBezTo>
                  <a:pt x="1094" y="449"/>
                  <a:pt x="1097" y="449"/>
                  <a:pt x="1098" y="446"/>
                </a:cubicBezTo>
                <a:cubicBezTo>
                  <a:pt x="1095" y="444"/>
                  <a:pt x="1092" y="446"/>
                  <a:pt x="1095" y="442"/>
                </a:cubicBezTo>
                <a:cubicBezTo>
                  <a:pt x="1084" y="443"/>
                  <a:pt x="1078" y="442"/>
                  <a:pt x="1067" y="444"/>
                </a:cubicBezTo>
                <a:cubicBezTo>
                  <a:pt x="1069" y="442"/>
                  <a:pt x="1064" y="441"/>
                  <a:pt x="1067" y="440"/>
                </a:cubicBezTo>
                <a:cubicBezTo>
                  <a:pt x="1068" y="439"/>
                  <a:pt x="1070" y="443"/>
                  <a:pt x="1070" y="440"/>
                </a:cubicBezTo>
                <a:cubicBezTo>
                  <a:pt x="1070" y="439"/>
                  <a:pt x="1068" y="439"/>
                  <a:pt x="1068" y="437"/>
                </a:cubicBezTo>
                <a:cubicBezTo>
                  <a:pt x="1069" y="436"/>
                  <a:pt x="1069" y="434"/>
                  <a:pt x="1071" y="434"/>
                </a:cubicBezTo>
                <a:cubicBezTo>
                  <a:pt x="1072" y="435"/>
                  <a:pt x="1075" y="439"/>
                  <a:pt x="1076" y="437"/>
                </a:cubicBezTo>
                <a:cubicBezTo>
                  <a:pt x="1072" y="435"/>
                  <a:pt x="1079" y="439"/>
                  <a:pt x="1079" y="436"/>
                </a:cubicBezTo>
                <a:cubicBezTo>
                  <a:pt x="1078" y="435"/>
                  <a:pt x="1077" y="435"/>
                  <a:pt x="1077" y="435"/>
                </a:cubicBezTo>
                <a:cubicBezTo>
                  <a:pt x="1078" y="434"/>
                  <a:pt x="1080" y="434"/>
                  <a:pt x="1082" y="434"/>
                </a:cubicBezTo>
                <a:cubicBezTo>
                  <a:pt x="1083" y="430"/>
                  <a:pt x="1081" y="431"/>
                  <a:pt x="1081" y="427"/>
                </a:cubicBezTo>
                <a:cubicBezTo>
                  <a:pt x="1084" y="427"/>
                  <a:pt x="1084" y="424"/>
                  <a:pt x="1087" y="425"/>
                </a:cubicBezTo>
                <a:cubicBezTo>
                  <a:pt x="1087" y="429"/>
                  <a:pt x="1091" y="428"/>
                  <a:pt x="1090" y="433"/>
                </a:cubicBezTo>
                <a:cubicBezTo>
                  <a:pt x="1093" y="434"/>
                  <a:pt x="1094" y="432"/>
                  <a:pt x="1097" y="432"/>
                </a:cubicBezTo>
                <a:cubicBezTo>
                  <a:pt x="1097" y="434"/>
                  <a:pt x="1095" y="436"/>
                  <a:pt x="1098" y="436"/>
                </a:cubicBezTo>
                <a:cubicBezTo>
                  <a:pt x="1100" y="435"/>
                  <a:pt x="1099" y="431"/>
                  <a:pt x="1102" y="431"/>
                </a:cubicBezTo>
                <a:cubicBezTo>
                  <a:pt x="1102" y="433"/>
                  <a:pt x="1104" y="434"/>
                  <a:pt x="1107" y="434"/>
                </a:cubicBezTo>
                <a:cubicBezTo>
                  <a:pt x="1107" y="431"/>
                  <a:pt x="1104" y="431"/>
                  <a:pt x="1105" y="427"/>
                </a:cubicBezTo>
                <a:cubicBezTo>
                  <a:pt x="1109" y="428"/>
                  <a:pt x="1109" y="425"/>
                  <a:pt x="1111" y="425"/>
                </a:cubicBezTo>
                <a:cubicBezTo>
                  <a:pt x="1111" y="427"/>
                  <a:pt x="1113" y="428"/>
                  <a:pt x="1113" y="430"/>
                </a:cubicBezTo>
                <a:cubicBezTo>
                  <a:pt x="1115" y="429"/>
                  <a:pt x="1121" y="432"/>
                  <a:pt x="1120" y="429"/>
                </a:cubicBezTo>
                <a:cubicBezTo>
                  <a:pt x="1119" y="429"/>
                  <a:pt x="1118" y="430"/>
                  <a:pt x="1117" y="430"/>
                </a:cubicBezTo>
                <a:cubicBezTo>
                  <a:pt x="1119" y="428"/>
                  <a:pt x="1115" y="428"/>
                  <a:pt x="1116" y="425"/>
                </a:cubicBezTo>
                <a:cubicBezTo>
                  <a:pt x="1125" y="422"/>
                  <a:pt x="1133" y="417"/>
                  <a:pt x="1138" y="414"/>
                </a:cubicBezTo>
                <a:cubicBezTo>
                  <a:pt x="1136" y="409"/>
                  <a:pt x="1140" y="411"/>
                  <a:pt x="1141" y="407"/>
                </a:cubicBezTo>
                <a:cubicBezTo>
                  <a:pt x="1135" y="404"/>
                  <a:pt x="1134" y="414"/>
                  <a:pt x="1132" y="416"/>
                </a:cubicBezTo>
                <a:cubicBezTo>
                  <a:pt x="1129" y="414"/>
                  <a:pt x="1125" y="417"/>
                  <a:pt x="1122" y="414"/>
                </a:cubicBezTo>
                <a:cubicBezTo>
                  <a:pt x="1123" y="411"/>
                  <a:pt x="1129" y="410"/>
                  <a:pt x="1133" y="407"/>
                </a:cubicBezTo>
                <a:cubicBezTo>
                  <a:pt x="1131" y="407"/>
                  <a:pt x="1129" y="409"/>
                  <a:pt x="1128" y="406"/>
                </a:cubicBezTo>
                <a:cubicBezTo>
                  <a:pt x="1135" y="397"/>
                  <a:pt x="1144" y="408"/>
                  <a:pt x="1154" y="409"/>
                </a:cubicBezTo>
                <a:cubicBezTo>
                  <a:pt x="1155" y="414"/>
                  <a:pt x="1149" y="410"/>
                  <a:pt x="1150" y="413"/>
                </a:cubicBezTo>
                <a:cubicBezTo>
                  <a:pt x="1152" y="414"/>
                  <a:pt x="1157" y="415"/>
                  <a:pt x="1159" y="414"/>
                </a:cubicBezTo>
                <a:cubicBezTo>
                  <a:pt x="1157" y="409"/>
                  <a:pt x="1160" y="409"/>
                  <a:pt x="1163" y="408"/>
                </a:cubicBezTo>
                <a:cubicBezTo>
                  <a:pt x="1162" y="406"/>
                  <a:pt x="1158" y="408"/>
                  <a:pt x="1158" y="406"/>
                </a:cubicBezTo>
                <a:cubicBezTo>
                  <a:pt x="1160" y="405"/>
                  <a:pt x="1161" y="404"/>
                  <a:pt x="1162" y="403"/>
                </a:cubicBezTo>
                <a:cubicBezTo>
                  <a:pt x="1158" y="403"/>
                  <a:pt x="1161" y="396"/>
                  <a:pt x="1162" y="396"/>
                </a:cubicBezTo>
                <a:cubicBezTo>
                  <a:pt x="1175" y="402"/>
                  <a:pt x="1183" y="389"/>
                  <a:pt x="1193" y="394"/>
                </a:cubicBezTo>
                <a:cubicBezTo>
                  <a:pt x="1198" y="390"/>
                  <a:pt x="1202" y="384"/>
                  <a:pt x="1201" y="380"/>
                </a:cubicBezTo>
                <a:cubicBezTo>
                  <a:pt x="1202" y="380"/>
                  <a:pt x="1203" y="379"/>
                  <a:pt x="1205" y="379"/>
                </a:cubicBezTo>
                <a:cubicBezTo>
                  <a:pt x="1203" y="382"/>
                  <a:pt x="1210" y="381"/>
                  <a:pt x="1207" y="386"/>
                </a:cubicBezTo>
                <a:cubicBezTo>
                  <a:pt x="1208" y="387"/>
                  <a:pt x="1212" y="385"/>
                  <a:pt x="1212" y="387"/>
                </a:cubicBezTo>
                <a:cubicBezTo>
                  <a:pt x="1209" y="388"/>
                  <a:pt x="1205" y="388"/>
                  <a:pt x="1206" y="393"/>
                </a:cubicBezTo>
                <a:cubicBezTo>
                  <a:pt x="1211" y="395"/>
                  <a:pt x="1217" y="389"/>
                  <a:pt x="1222" y="394"/>
                </a:cubicBezTo>
                <a:cubicBezTo>
                  <a:pt x="1224" y="393"/>
                  <a:pt x="1224" y="389"/>
                  <a:pt x="1228" y="390"/>
                </a:cubicBezTo>
                <a:cubicBezTo>
                  <a:pt x="1228" y="386"/>
                  <a:pt x="1224" y="386"/>
                  <a:pt x="1222" y="384"/>
                </a:cubicBezTo>
                <a:cubicBezTo>
                  <a:pt x="1224" y="381"/>
                  <a:pt x="1227" y="381"/>
                  <a:pt x="1228" y="378"/>
                </a:cubicBezTo>
                <a:cubicBezTo>
                  <a:pt x="1221" y="377"/>
                  <a:pt x="1217" y="373"/>
                  <a:pt x="1222" y="370"/>
                </a:cubicBezTo>
                <a:cubicBezTo>
                  <a:pt x="1226" y="372"/>
                  <a:pt x="1235" y="372"/>
                  <a:pt x="1237" y="369"/>
                </a:cubicBezTo>
                <a:cubicBezTo>
                  <a:pt x="1234" y="368"/>
                  <a:pt x="1231" y="371"/>
                  <a:pt x="1231" y="368"/>
                </a:cubicBezTo>
                <a:cubicBezTo>
                  <a:pt x="1236" y="367"/>
                  <a:pt x="1229" y="366"/>
                  <a:pt x="1229" y="365"/>
                </a:cubicBezTo>
                <a:cubicBezTo>
                  <a:pt x="1230" y="361"/>
                  <a:pt x="1235" y="364"/>
                  <a:pt x="1238" y="364"/>
                </a:cubicBezTo>
                <a:cubicBezTo>
                  <a:pt x="1239" y="361"/>
                  <a:pt x="1242" y="360"/>
                  <a:pt x="1244" y="359"/>
                </a:cubicBezTo>
                <a:cubicBezTo>
                  <a:pt x="1248" y="362"/>
                  <a:pt x="1250" y="361"/>
                  <a:pt x="1254" y="364"/>
                </a:cubicBezTo>
                <a:cubicBezTo>
                  <a:pt x="1254" y="363"/>
                  <a:pt x="1253" y="362"/>
                  <a:pt x="1253" y="361"/>
                </a:cubicBezTo>
                <a:cubicBezTo>
                  <a:pt x="1257" y="358"/>
                  <a:pt x="1267" y="358"/>
                  <a:pt x="1266" y="366"/>
                </a:cubicBezTo>
                <a:cubicBezTo>
                  <a:pt x="1268" y="362"/>
                  <a:pt x="1272" y="368"/>
                  <a:pt x="1273" y="366"/>
                </a:cubicBezTo>
                <a:cubicBezTo>
                  <a:pt x="1270" y="364"/>
                  <a:pt x="1274" y="360"/>
                  <a:pt x="1271" y="358"/>
                </a:cubicBezTo>
                <a:cubicBezTo>
                  <a:pt x="1274" y="358"/>
                  <a:pt x="1276" y="358"/>
                  <a:pt x="1276" y="356"/>
                </a:cubicBezTo>
                <a:cubicBezTo>
                  <a:pt x="1254" y="354"/>
                  <a:pt x="1230" y="355"/>
                  <a:pt x="1209" y="360"/>
                </a:cubicBezTo>
                <a:cubicBezTo>
                  <a:pt x="1210" y="364"/>
                  <a:pt x="1215" y="364"/>
                  <a:pt x="1215" y="369"/>
                </a:cubicBezTo>
                <a:cubicBezTo>
                  <a:pt x="1212" y="375"/>
                  <a:pt x="1204" y="370"/>
                  <a:pt x="1201" y="373"/>
                </a:cubicBezTo>
                <a:cubicBezTo>
                  <a:pt x="1205" y="377"/>
                  <a:pt x="1215" y="371"/>
                  <a:pt x="1219" y="374"/>
                </a:cubicBezTo>
                <a:cubicBezTo>
                  <a:pt x="1215" y="381"/>
                  <a:pt x="1205" y="376"/>
                  <a:pt x="1199" y="379"/>
                </a:cubicBezTo>
                <a:cubicBezTo>
                  <a:pt x="1198" y="380"/>
                  <a:pt x="1200" y="380"/>
                  <a:pt x="1200" y="381"/>
                </a:cubicBezTo>
                <a:cubicBezTo>
                  <a:pt x="1195" y="384"/>
                  <a:pt x="1186" y="383"/>
                  <a:pt x="1182" y="388"/>
                </a:cubicBezTo>
                <a:cubicBezTo>
                  <a:pt x="1183" y="389"/>
                  <a:pt x="1185" y="389"/>
                  <a:pt x="1185" y="391"/>
                </a:cubicBezTo>
                <a:cubicBezTo>
                  <a:pt x="1183" y="390"/>
                  <a:pt x="1183" y="392"/>
                  <a:pt x="1181" y="392"/>
                </a:cubicBezTo>
                <a:cubicBezTo>
                  <a:pt x="1181" y="388"/>
                  <a:pt x="1177" y="389"/>
                  <a:pt x="1177" y="386"/>
                </a:cubicBezTo>
                <a:cubicBezTo>
                  <a:pt x="1177" y="385"/>
                  <a:pt x="1180" y="386"/>
                  <a:pt x="1179" y="384"/>
                </a:cubicBezTo>
                <a:cubicBezTo>
                  <a:pt x="1172" y="382"/>
                  <a:pt x="1164" y="386"/>
                  <a:pt x="1161" y="381"/>
                </a:cubicBezTo>
                <a:cubicBezTo>
                  <a:pt x="1164" y="380"/>
                  <a:pt x="1165" y="385"/>
                  <a:pt x="1166" y="382"/>
                </a:cubicBezTo>
                <a:cubicBezTo>
                  <a:pt x="1164" y="381"/>
                  <a:pt x="1165" y="377"/>
                  <a:pt x="1168" y="377"/>
                </a:cubicBezTo>
                <a:cubicBezTo>
                  <a:pt x="1170" y="378"/>
                  <a:pt x="1171" y="380"/>
                  <a:pt x="1173" y="382"/>
                </a:cubicBezTo>
                <a:cubicBezTo>
                  <a:pt x="1175" y="382"/>
                  <a:pt x="1175" y="380"/>
                  <a:pt x="1178" y="381"/>
                </a:cubicBezTo>
                <a:cubicBezTo>
                  <a:pt x="1178" y="376"/>
                  <a:pt x="1178" y="375"/>
                  <a:pt x="1182" y="373"/>
                </a:cubicBezTo>
                <a:cubicBezTo>
                  <a:pt x="1179" y="373"/>
                  <a:pt x="1177" y="368"/>
                  <a:pt x="1176" y="371"/>
                </a:cubicBezTo>
                <a:cubicBezTo>
                  <a:pt x="1177" y="371"/>
                  <a:pt x="1177" y="372"/>
                  <a:pt x="1177" y="372"/>
                </a:cubicBezTo>
                <a:cubicBezTo>
                  <a:pt x="1171" y="374"/>
                  <a:pt x="1166" y="377"/>
                  <a:pt x="1159" y="378"/>
                </a:cubicBezTo>
                <a:cubicBezTo>
                  <a:pt x="1160" y="376"/>
                  <a:pt x="1158" y="376"/>
                  <a:pt x="1156" y="375"/>
                </a:cubicBezTo>
                <a:cubicBezTo>
                  <a:pt x="1151" y="378"/>
                  <a:pt x="1144" y="380"/>
                  <a:pt x="1140" y="383"/>
                </a:cubicBezTo>
                <a:cubicBezTo>
                  <a:pt x="1146" y="387"/>
                  <a:pt x="1152" y="379"/>
                  <a:pt x="1156" y="383"/>
                </a:cubicBezTo>
                <a:cubicBezTo>
                  <a:pt x="1155" y="386"/>
                  <a:pt x="1151" y="386"/>
                  <a:pt x="1149" y="387"/>
                </a:cubicBezTo>
                <a:cubicBezTo>
                  <a:pt x="1150" y="388"/>
                  <a:pt x="1152" y="388"/>
                  <a:pt x="1153" y="389"/>
                </a:cubicBezTo>
                <a:cubicBezTo>
                  <a:pt x="1145" y="395"/>
                  <a:pt x="1137" y="386"/>
                  <a:pt x="1126" y="389"/>
                </a:cubicBezTo>
                <a:cubicBezTo>
                  <a:pt x="1126" y="392"/>
                  <a:pt x="1131" y="392"/>
                  <a:pt x="1133" y="391"/>
                </a:cubicBezTo>
                <a:cubicBezTo>
                  <a:pt x="1131" y="394"/>
                  <a:pt x="1129" y="396"/>
                  <a:pt x="1125" y="397"/>
                </a:cubicBezTo>
                <a:cubicBezTo>
                  <a:pt x="1124" y="394"/>
                  <a:pt x="1118" y="395"/>
                  <a:pt x="1116" y="397"/>
                </a:cubicBezTo>
                <a:cubicBezTo>
                  <a:pt x="1116" y="401"/>
                  <a:pt x="1121" y="400"/>
                  <a:pt x="1120" y="404"/>
                </a:cubicBezTo>
                <a:cubicBezTo>
                  <a:pt x="1118" y="404"/>
                  <a:pt x="1118" y="405"/>
                  <a:pt x="1117" y="405"/>
                </a:cubicBezTo>
                <a:cubicBezTo>
                  <a:pt x="1117" y="402"/>
                  <a:pt x="1118" y="400"/>
                  <a:pt x="1115" y="399"/>
                </a:cubicBezTo>
                <a:cubicBezTo>
                  <a:pt x="1113" y="403"/>
                  <a:pt x="1109" y="404"/>
                  <a:pt x="1105" y="403"/>
                </a:cubicBezTo>
                <a:cubicBezTo>
                  <a:pt x="1106" y="403"/>
                  <a:pt x="1108" y="404"/>
                  <a:pt x="1108" y="403"/>
                </a:cubicBezTo>
                <a:cubicBezTo>
                  <a:pt x="1106" y="399"/>
                  <a:pt x="1102" y="401"/>
                  <a:pt x="1100" y="397"/>
                </a:cubicBezTo>
                <a:cubicBezTo>
                  <a:pt x="1103" y="397"/>
                  <a:pt x="1106" y="396"/>
                  <a:pt x="1107" y="395"/>
                </a:cubicBezTo>
                <a:cubicBezTo>
                  <a:pt x="1099" y="390"/>
                  <a:pt x="1088" y="402"/>
                  <a:pt x="1084" y="394"/>
                </a:cubicBezTo>
                <a:cubicBezTo>
                  <a:pt x="1084" y="391"/>
                  <a:pt x="1088" y="392"/>
                  <a:pt x="1088" y="389"/>
                </a:cubicBezTo>
                <a:cubicBezTo>
                  <a:pt x="1085" y="389"/>
                  <a:pt x="1081" y="391"/>
                  <a:pt x="1078" y="389"/>
                </a:cubicBezTo>
                <a:cubicBezTo>
                  <a:pt x="1077" y="392"/>
                  <a:pt x="1079" y="392"/>
                  <a:pt x="1079" y="395"/>
                </a:cubicBezTo>
                <a:cubicBezTo>
                  <a:pt x="1077" y="397"/>
                  <a:pt x="1074" y="396"/>
                  <a:pt x="1072" y="398"/>
                </a:cubicBezTo>
                <a:cubicBezTo>
                  <a:pt x="1074" y="399"/>
                  <a:pt x="1076" y="399"/>
                  <a:pt x="1077" y="401"/>
                </a:cubicBezTo>
                <a:cubicBezTo>
                  <a:pt x="1070" y="402"/>
                  <a:pt x="1063" y="405"/>
                  <a:pt x="1057" y="402"/>
                </a:cubicBezTo>
                <a:cubicBezTo>
                  <a:pt x="1056" y="405"/>
                  <a:pt x="1054" y="406"/>
                  <a:pt x="1050" y="407"/>
                </a:cubicBezTo>
                <a:cubicBezTo>
                  <a:pt x="1049" y="405"/>
                  <a:pt x="1047" y="406"/>
                  <a:pt x="1047" y="403"/>
                </a:cubicBezTo>
                <a:cubicBezTo>
                  <a:pt x="1054" y="402"/>
                  <a:pt x="1059" y="399"/>
                  <a:pt x="1063" y="395"/>
                </a:cubicBezTo>
                <a:cubicBezTo>
                  <a:pt x="1058" y="394"/>
                  <a:pt x="1062" y="390"/>
                  <a:pt x="1062" y="386"/>
                </a:cubicBezTo>
                <a:cubicBezTo>
                  <a:pt x="1068" y="384"/>
                  <a:pt x="1069" y="386"/>
                  <a:pt x="1074" y="384"/>
                </a:cubicBezTo>
                <a:cubicBezTo>
                  <a:pt x="1074" y="387"/>
                  <a:pt x="1076" y="387"/>
                  <a:pt x="1079" y="388"/>
                </a:cubicBezTo>
                <a:cubicBezTo>
                  <a:pt x="1083" y="382"/>
                  <a:pt x="1092" y="382"/>
                  <a:pt x="1095" y="376"/>
                </a:cubicBezTo>
                <a:cubicBezTo>
                  <a:pt x="1098" y="377"/>
                  <a:pt x="1100" y="374"/>
                  <a:pt x="1101" y="376"/>
                </a:cubicBezTo>
                <a:cubicBezTo>
                  <a:pt x="1100" y="378"/>
                  <a:pt x="1097" y="376"/>
                  <a:pt x="1097" y="380"/>
                </a:cubicBezTo>
                <a:cubicBezTo>
                  <a:pt x="1100" y="380"/>
                  <a:pt x="1100" y="381"/>
                  <a:pt x="1103" y="381"/>
                </a:cubicBezTo>
                <a:cubicBezTo>
                  <a:pt x="1101" y="378"/>
                  <a:pt x="1103" y="378"/>
                  <a:pt x="1104" y="376"/>
                </a:cubicBezTo>
                <a:cubicBezTo>
                  <a:pt x="1103" y="374"/>
                  <a:pt x="1100" y="375"/>
                  <a:pt x="1100" y="374"/>
                </a:cubicBezTo>
                <a:cubicBezTo>
                  <a:pt x="1105" y="372"/>
                  <a:pt x="1097" y="365"/>
                  <a:pt x="1103" y="362"/>
                </a:cubicBezTo>
                <a:cubicBezTo>
                  <a:pt x="1095" y="362"/>
                  <a:pt x="1087" y="368"/>
                  <a:pt x="1082" y="362"/>
                </a:cubicBezTo>
                <a:cubicBezTo>
                  <a:pt x="1082" y="363"/>
                  <a:pt x="1083" y="364"/>
                  <a:pt x="1082" y="364"/>
                </a:cubicBezTo>
                <a:cubicBezTo>
                  <a:pt x="1080" y="364"/>
                  <a:pt x="1080" y="365"/>
                  <a:pt x="1078" y="365"/>
                </a:cubicBezTo>
                <a:cubicBezTo>
                  <a:pt x="1077" y="363"/>
                  <a:pt x="1079" y="362"/>
                  <a:pt x="1079" y="359"/>
                </a:cubicBezTo>
                <a:cubicBezTo>
                  <a:pt x="1075" y="356"/>
                  <a:pt x="1073" y="357"/>
                  <a:pt x="1069" y="357"/>
                </a:cubicBezTo>
                <a:cubicBezTo>
                  <a:pt x="1072" y="355"/>
                  <a:pt x="1075" y="355"/>
                  <a:pt x="1073" y="352"/>
                </a:cubicBezTo>
                <a:cubicBezTo>
                  <a:pt x="1077" y="351"/>
                  <a:pt x="1079" y="347"/>
                  <a:pt x="1084" y="347"/>
                </a:cubicBezTo>
                <a:cubicBezTo>
                  <a:pt x="1082" y="342"/>
                  <a:pt x="1080" y="341"/>
                  <a:pt x="1081" y="335"/>
                </a:cubicBezTo>
                <a:cubicBezTo>
                  <a:pt x="1074" y="332"/>
                  <a:pt x="1072" y="337"/>
                  <a:pt x="1067" y="335"/>
                </a:cubicBezTo>
                <a:cubicBezTo>
                  <a:pt x="1071" y="333"/>
                  <a:pt x="1071" y="332"/>
                  <a:pt x="1072" y="329"/>
                </a:cubicBezTo>
                <a:cubicBezTo>
                  <a:pt x="1076" y="328"/>
                  <a:pt x="1078" y="332"/>
                  <a:pt x="1081" y="328"/>
                </a:cubicBezTo>
                <a:cubicBezTo>
                  <a:pt x="1081" y="331"/>
                  <a:pt x="1085" y="328"/>
                  <a:pt x="1086" y="331"/>
                </a:cubicBezTo>
                <a:cubicBezTo>
                  <a:pt x="1084" y="334"/>
                  <a:pt x="1090" y="336"/>
                  <a:pt x="1087" y="341"/>
                </a:cubicBezTo>
                <a:cubicBezTo>
                  <a:pt x="1090" y="341"/>
                  <a:pt x="1089" y="344"/>
                  <a:pt x="1092" y="343"/>
                </a:cubicBezTo>
                <a:cubicBezTo>
                  <a:pt x="1095" y="340"/>
                  <a:pt x="1095" y="338"/>
                  <a:pt x="1097" y="336"/>
                </a:cubicBezTo>
                <a:cubicBezTo>
                  <a:pt x="1095" y="333"/>
                  <a:pt x="1090" y="333"/>
                  <a:pt x="1087" y="331"/>
                </a:cubicBezTo>
                <a:cubicBezTo>
                  <a:pt x="1089" y="325"/>
                  <a:pt x="1097" y="325"/>
                  <a:pt x="1102" y="329"/>
                </a:cubicBezTo>
                <a:cubicBezTo>
                  <a:pt x="1102" y="335"/>
                  <a:pt x="1104" y="333"/>
                  <a:pt x="1104" y="339"/>
                </a:cubicBezTo>
                <a:cubicBezTo>
                  <a:pt x="1102" y="341"/>
                  <a:pt x="1098" y="340"/>
                  <a:pt x="1098" y="343"/>
                </a:cubicBezTo>
                <a:cubicBezTo>
                  <a:pt x="1099" y="344"/>
                  <a:pt x="1101" y="344"/>
                  <a:pt x="1102" y="345"/>
                </a:cubicBezTo>
                <a:cubicBezTo>
                  <a:pt x="1098" y="352"/>
                  <a:pt x="1086" y="347"/>
                  <a:pt x="1081" y="351"/>
                </a:cubicBezTo>
                <a:cubicBezTo>
                  <a:pt x="1081" y="354"/>
                  <a:pt x="1081" y="354"/>
                  <a:pt x="1081" y="356"/>
                </a:cubicBezTo>
                <a:cubicBezTo>
                  <a:pt x="1085" y="355"/>
                  <a:pt x="1084" y="360"/>
                  <a:pt x="1086" y="361"/>
                </a:cubicBezTo>
                <a:cubicBezTo>
                  <a:pt x="1089" y="359"/>
                  <a:pt x="1088" y="358"/>
                  <a:pt x="1087" y="356"/>
                </a:cubicBezTo>
                <a:cubicBezTo>
                  <a:pt x="1091" y="357"/>
                  <a:pt x="1088" y="352"/>
                  <a:pt x="1089" y="352"/>
                </a:cubicBezTo>
                <a:cubicBezTo>
                  <a:pt x="1093" y="352"/>
                  <a:pt x="1093" y="350"/>
                  <a:pt x="1096" y="350"/>
                </a:cubicBezTo>
                <a:cubicBezTo>
                  <a:pt x="1098" y="351"/>
                  <a:pt x="1098" y="354"/>
                  <a:pt x="1102" y="353"/>
                </a:cubicBezTo>
                <a:cubicBezTo>
                  <a:pt x="1102" y="349"/>
                  <a:pt x="1104" y="349"/>
                  <a:pt x="1106" y="348"/>
                </a:cubicBezTo>
                <a:cubicBezTo>
                  <a:pt x="1107" y="349"/>
                  <a:pt x="1109" y="352"/>
                  <a:pt x="1109" y="350"/>
                </a:cubicBezTo>
                <a:cubicBezTo>
                  <a:pt x="1109" y="348"/>
                  <a:pt x="1108" y="344"/>
                  <a:pt x="1107" y="340"/>
                </a:cubicBezTo>
                <a:cubicBezTo>
                  <a:pt x="1111" y="341"/>
                  <a:pt x="1110" y="336"/>
                  <a:pt x="1113" y="335"/>
                </a:cubicBezTo>
                <a:cubicBezTo>
                  <a:pt x="1117" y="334"/>
                  <a:pt x="1118" y="337"/>
                  <a:pt x="1124" y="337"/>
                </a:cubicBezTo>
                <a:cubicBezTo>
                  <a:pt x="1121" y="340"/>
                  <a:pt x="1122" y="341"/>
                  <a:pt x="1125" y="342"/>
                </a:cubicBezTo>
                <a:cubicBezTo>
                  <a:pt x="1124" y="343"/>
                  <a:pt x="1122" y="347"/>
                  <a:pt x="1120" y="345"/>
                </a:cubicBezTo>
                <a:cubicBezTo>
                  <a:pt x="1119" y="349"/>
                  <a:pt x="1128" y="345"/>
                  <a:pt x="1128" y="348"/>
                </a:cubicBezTo>
                <a:cubicBezTo>
                  <a:pt x="1125" y="348"/>
                  <a:pt x="1122" y="348"/>
                  <a:pt x="1121" y="350"/>
                </a:cubicBezTo>
                <a:cubicBezTo>
                  <a:pt x="1125" y="350"/>
                  <a:pt x="1126" y="348"/>
                  <a:pt x="1130" y="349"/>
                </a:cubicBezTo>
                <a:cubicBezTo>
                  <a:pt x="1127" y="353"/>
                  <a:pt x="1133" y="350"/>
                  <a:pt x="1132" y="354"/>
                </a:cubicBezTo>
                <a:cubicBezTo>
                  <a:pt x="1130" y="355"/>
                  <a:pt x="1126" y="355"/>
                  <a:pt x="1123" y="356"/>
                </a:cubicBezTo>
                <a:cubicBezTo>
                  <a:pt x="1123" y="354"/>
                  <a:pt x="1125" y="353"/>
                  <a:pt x="1122" y="352"/>
                </a:cubicBezTo>
                <a:cubicBezTo>
                  <a:pt x="1120" y="357"/>
                  <a:pt x="1114" y="357"/>
                  <a:pt x="1111" y="360"/>
                </a:cubicBezTo>
                <a:cubicBezTo>
                  <a:pt x="1111" y="364"/>
                  <a:pt x="1110" y="364"/>
                  <a:pt x="1111" y="366"/>
                </a:cubicBezTo>
                <a:cubicBezTo>
                  <a:pt x="1110" y="367"/>
                  <a:pt x="1108" y="366"/>
                  <a:pt x="1108" y="367"/>
                </a:cubicBezTo>
                <a:cubicBezTo>
                  <a:pt x="1109" y="370"/>
                  <a:pt x="1113" y="370"/>
                  <a:pt x="1113" y="373"/>
                </a:cubicBezTo>
                <a:cubicBezTo>
                  <a:pt x="1112" y="374"/>
                  <a:pt x="1109" y="374"/>
                  <a:pt x="1109" y="377"/>
                </a:cubicBezTo>
                <a:cubicBezTo>
                  <a:pt x="1111" y="378"/>
                  <a:pt x="1112" y="380"/>
                  <a:pt x="1115" y="379"/>
                </a:cubicBezTo>
                <a:cubicBezTo>
                  <a:pt x="1116" y="375"/>
                  <a:pt x="1116" y="372"/>
                  <a:pt x="1113" y="369"/>
                </a:cubicBezTo>
                <a:cubicBezTo>
                  <a:pt x="1114" y="368"/>
                  <a:pt x="1118" y="369"/>
                  <a:pt x="1118" y="367"/>
                </a:cubicBezTo>
                <a:cubicBezTo>
                  <a:pt x="1117" y="366"/>
                  <a:pt x="1115" y="365"/>
                  <a:pt x="1116" y="363"/>
                </a:cubicBezTo>
                <a:cubicBezTo>
                  <a:pt x="1119" y="367"/>
                  <a:pt x="1117" y="358"/>
                  <a:pt x="1122" y="360"/>
                </a:cubicBezTo>
                <a:cubicBezTo>
                  <a:pt x="1123" y="365"/>
                  <a:pt x="1118" y="363"/>
                  <a:pt x="1119" y="368"/>
                </a:cubicBezTo>
                <a:cubicBezTo>
                  <a:pt x="1125" y="370"/>
                  <a:pt x="1129" y="365"/>
                  <a:pt x="1135" y="364"/>
                </a:cubicBezTo>
                <a:cubicBezTo>
                  <a:pt x="1135" y="364"/>
                  <a:pt x="1136" y="365"/>
                  <a:pt x="1138" y="365"/>
                </a:cubicBezTo>
                <a:cubicBezTo>
                  <a:pt x="1151" y="365"/>
                  <a:pt x="1150" y="355"/>
                  <a:pt x="1158" y="354"/>
                </a:cubicBezTo>
                <a:cubicBezTo>
                  <a:pt x="1159" y="354"/>
                  <a:pt x="1159" y="356"/>
                  <a:pt x="1161" y="355"/>
                </a:cubicBezTo>
                <a:cubicBezTo>
                  <a:pt x="1161" y="352"/>
                  <a:pt x="1165" y="352"/>
                  <a:pt x="1165" y="348"/>
                </a:cubicBezTo>
                <a:cubicBezTo>
                  <a:pt x="1160" y="348"/>
                  <a:pt x="1156" y="350"/>
                  <a:pt x="1151" y="349"/>
                </a:cubicBezTo>
                <a:cubicBezTo>
                  <a:pt x="1152" y="348"/>
                  <a:pt x="1152" y="346"/>
                  <a:pt x="1154" y="345"/>
                </a:cubicBezTo>
                <a:cubicBezTo>
                  <a:pt x="1152" y="345"/>
                  <a:pt x="1150" y="345"/>
                  <a:pt x="1150" y="344"/>
                </a:cubicBezTo>
                <a:cubicBezTo>
                  <a:pt x="1150" y="342"/>
                  <a:pt x="1155" y="345"/>
                  <a:pt x="1154" y="342"/>
                </a:cubicBezTo>
                <a:cubicBezTo>
                  <a:pt x="1150" y="337"/>
                  <a:pt x="1146" y="339"/>
                  <a:pt x="1143" y="337"/>
                </a:cubicBezTo>
                <a:cubicBezTo>
                  <a:pt x="1146" y="336"/>
                  <a:pt x="1147" y="334"/>
                  <a:pt x="1149" y="331"/>
                </a:cubicBezTo>
                <a:cubicBezTo>
                  <a:pt x="1150" y="332"/>
                  <a:pt x="1151" y="336"/>
                  <a:pt x="1152" y="333"/>
                </a:cubicBezTo>
                <a:cubicBezTo>
                  <a:pt x="1150" y="332"/>
                  <a:pt x="1156" y="331"/>
                  <a:pt x="1156" y="329"/>
                </a:cubicBezTo>
                <a:cubicBezTo>
                  <a:pt x="1153" y="327"/>
                  <a:pt x="1156" y="326"/>
                  <a:pt x="1156" y="322"/>
                </a:cubicBezTo>
                <a:cubicBezTo>
                  <a:pt x="1146" y="322"/>
                  <a:pt x="1134" y="326"/>
                  <a:pt x="1125" y="326"/>
                </a:cubicBezTo>
                <a:cubicBezTo>
                  <a:pt x="1127" y="325"/>
                  <a:pt x="1127" y="324"/>
                  <a:pt x="1128" y="323"/>
                </a:cubicBezTo>
                <a:cubicBezTo>
                  <a:pt x="1120" y="323"/>
                  <a:pt x="1113" y="332"/>
                  <a:pt x="1106" y="327"/>
                </a:cubicBezTo>
                <a:cubicBezTo>
                  <a:pt x="1111" y="323"/>
                  <a:pt x="1113" y="321"/>
                  <a:pt x="1117" y="320"/>
                </a:cubicBezTo>
                <a:cubicBezTo>
                  <a:pt x="1115" y="320"/>
                  <a:pt x="1115" y="317"/>
                  <a:pt x="1115" y="315"/>
                </a:cubicBezTo>
                <a:cubicBezTo>
                  <a:pt x="1118" y="311"/>
                  <a:pt x="1120" y="311"/>
                  <a:pt x="1117" y="306"/>
                </a:cubicBezTo>
                <a:cubicBezTo>
                  <a:pt x="1113" y="308"/>
                  <a:pt x="1113" y="304"/>
                  <a:pt x="1109" y="306"/>
                </a:cubicBezTo>
                <a:cubicBezTo>
                  <a:pt x="1108" y="301"/>
                  <a:pt x="1113" y="300"/>
                  <a:pt x="1110" y="296"/>
                </a:cubicBezTo>
                <a:cubicBezTo>
                  <a:pt x="1112" y="295"/>
                  <a:pt x="1113" y="298"/>
                  <a:pt x="1114" y="296"/>
                </a:cubicBezTo>
                <a:cubicBezTo>
                  <a:pt x="1113" y="292"/>
                  <a:pt x="1105" y="294"/>
                  <a:pt x="1104" y="290"/>
                </a:cubicBezTo>
                <a:cubicBezTo>
                  <a:pt x="1105" y="288"/>
                  <a:pt x="1106" y="289"/>
                  <a:pt x="1105" y="286"/>
                </a:cubicBezTo>
                <a:cubicBezTo>
                  <a:pt x="1103" y="285"/>
                  <a:pt x="1097" y="282"/>
                  <a:pt x="1095" y="285"/>
                </a:cubicBezTo>
                <a:cubicBezTo>
                  <a:pt x="1098" y="286"/>
                  <a:pt x="1102" y="285"/>
                  <a:pt x="1102" y="287"/>
                </a:cubicBezTo>
                <a:cubicBezTo>
                  <a:pt x="1101" y="289"/>
                  <a:pt x="1101" y="293"/>
                  <a:pt x="1103" y="294"/>
                </a:cubicBezTo>
                <a:cubicBezTo>
                  <a:pt x="1095" y="296"/>
                  <a:pt x="1087" y="299"/>
                  <a:pt x="1084" y="306"/>
                </a:cubicBezTo>
                <a:cubicBezTo>
                  <a:pt x="1073" y="306"/>
                  <a:pt x="1073" y="306"/>
                  <a:pt x="1073" y="306"/>
                </a:cubicBezTo>
                <a:cubicBezTo>
                  <a:pt x="1073" y="306"/>
                  <a:pt x="1073" y="308"/>
                  <a:pt x="1072" y="308"/>
                </a:cubicBezTo>
                <a:cubicBezTo>
                  <a:pt x="1070" y="311"/>
                  <a:pt x="1076" y="308"/>
                  <a:pt x="1074" y="311"/>
                </a:cubicBezTo>
                <a:cubicBezTo>
                  <a:pt x="1073" y="311"/>
                  <a:pt x="1073" y="310"/>
                  <a:pt x="1072" y="310"/>
                </a:cubicBezTo>
                <a:cubicBezTo>
                  <a:pt x="1069" y="319"/>
                  <a:pt x="1058" y="317"/>
                  <a:pt x="1051" y="315"/>
                </a:cubicBezTo>
                <a:cubicBezTo>
                  <a:pt x="1051" y="313"/>
                  <a:pt x="1053" y="313"/>
                  <a:pt x="1053" y="310"/>
                </a:cubicBezTo>
                <a:cubicBezTo>
                  <a:pt x="1049" y="310"/>
                  <a:pt x="1052" y="308"/>
                  <a:pt x="1049" y="307"/>
                </a:cubicBezTo>
                <a:cubicBezTo>
                  <a:pt x="1052" y="304"/>
                  <a:pt x="1052" y="301"/>
                  <a:pt x="1057" y="301"/>
                </a:cubicBezTo>
                <a:cubicBezTo>
                  <a:pt x="1058" y="298"/>
                  <a:pt x="1057" y="297"/>
                  <a:pt x="1056" y="295"/>
                </a:cubicBezTo>
                <a:cubicBezTo>
                  <a:pt x="1058" y="294"/>
                  <a:pt x="1063" y="292"/>
                  <a:pt x="1066" y="294"/>
                </a:cubicBezTo>
                <a:cubicBezTo>
                  <a:pt x="1065" y="291"/>
                  <a:pt x="1065" y="292"/>
                  <a:pt x="1068" y="290"/>
                </a:cubicBezTo>
                <a:cubicBezTo>
                  <a:pt x="1063" y="290"/>
                  <a:pt x="1056" y="289"/>
                  <a:pt x="1057" y="286"/>
                </a:cubicBezTo>
                <a:cubicBezTo>
                  <a:pt x="1054" y="285"/>
                  <a:pt x="1052" y="288"/>
                  <a:pt x="1051" y="285"/>
                </a:cubicBezTo>
                <a:cubicBezTo>
                  <a:pt x="1056" y="285"/>
                  <a:pt x="1061" y="284"/>
                  <a:pt x="1070" y="283"/>
                </a:cubicBezTo>
                <a:cubicBezTo>
                  <a:pt x="1061" y="275"/>
                  <a:pt x="1047" y="283"/>
                  <a:pt x="1039" y="283"/>
                </a:cubicBezTo>
                <a:cubicBezTo>
                  <a:pt x="1043" y="279"/>
                  <a:pt x="1050" y="278"/>
                  <a:pt x="1057" y="278"/>
                </a:cubicBezTo>
                <a:cubicBezTo>
                  <a:pt x="1059" y="277"/>
                  <a:pt x="1056" y="276"/>
                  <a:pt x="1059" y="275"/>
                </a:cubicBezTo>
                <a:cubicBezTo>
                  <a:pt x="1061" y="276"/>
                  <a:pt x="1061" y="274"/>
                  <a:pt x="1063" y="274"/>
                </a:cubicBezTo>
                <a:cubicBezTo>
                  <a:pt x="1066" y="275"/>
                  <a:pt x="1065" y="278"/>
                  <a:pt x="1069" y="278"/>
                </a:cubicBezTo>
                <a:cubicBezTo>
                  <a:pt x="1068" y="273"/>
                  <a:pt x="1075" y="279"/>
                  <a:pt x="1075" y="273"/>
                </a:cubicBezTo>
                <a:cubicBezTo>
                  <a:pt x="1070" y="271"/>
                  <a:pt x="1061" y="270"/>
                  <a:pt x="1058" y="271"/>
                </a:cubicBezTo>
                <a:cubicBezTo>
                  <a:pt x="1058" y="270"/>
                  <a:pt x="1060" y="271"/>
                  <a:pt x="1060" y="269"/>
                </a:cubicBezTo>
                <a:cubicBezTo>
                  <a:pt x="1060" y="267"/>
                  <a:pt x="1057" y="268"/>
                  <a:pt x="1058" y="265"/>
                </a:cubicBezTo>
                <a:cubicBezTo>
                  <a:pt x="1052" y="267"/>
                  <a:pt x="1046" y="265"/>
                  <a:pt x="1043" y="262"/>
                </a:cubicBezTo>
                <a:cubicBezTo>
                  <a:pt x="1043" y="264"/>
                  <a:pt x="1044" y="264"/>
                  <a:pt x="1044" y="266"/>
                </a:cubicBezTo>
                <a:cubicBezTo>
                  <a:pt x="1037" y="268"/>
                  <a:pt x="1028" y="277"/>
                  <a:pt x="1017" y="275"/>
                </a:cubicBezTo>
                <a:cubicBezTo>
                  <a:pt x="1015" y="279"/>
                  <a:pt x="1007" y="276"/>
                  <a:pt x="1004" y="279"/>
                </a:cubicBezTo>
                <a:cubicBezTo>
                  <a:pt x="1010" y="288"/>
                  <a:pt x="1021" y="278"/>
                  <a:pt x="1029" y="285"/>
                </a:cubicBezTo>
                <a:cubicBezTo>
                  <a:pt x="1028" y="285"/>
                  <a:pt x="1028" y="286"/>
                  <a:pt x="1027" y="287"/>
                </a:cubicBezTo>
                <a:cubicBezTo>
                  <a:pt x="1032" y="287"/>
                  <a:pt x="1038" y="283"/>
                  <a:pt x="1041" y="288"/>
                </a:cubicBezTo>
                <a:cubicBezTo>
                  <a:pt x="1042" y="286"/>
                  <a:pt x="1044" y="285"/>
                  <a:pt x="1046" y="286"/>
                </a:cubicBezTo>
                <a:cubicBezTo>
                  <a:pt x="1046" y="286"/>
                  <a:pt x="1047" y="287"/>
                  <a:pt x="1047" y="287"/>
                </a:cubicBezTo>
                <a:cubicBezTo>
                  <a:pt x="1047" y="290"/>
                  <a:pt x="1043" y="289"/>
                  <a:pt x="1040" y="289"/>
                </a:cubicBezTo>
                <a:cubicBezTo>
                  <a:pt x="1039" y="291"/>
                  <a:pt x="1040" y="291"/>
                  <a:pt x="1039" y="292"/>
                </a:cubicBezTo>
                <a:cubicBezTo>
                  <a:pt x="1033" y="293"/>
                  <a:pt x="1028" y="293"/>
                  <a:pt x="1022" y="292"/>
                </a:cubicBezTo>
                <a:cubicBezTo>
                  <a:pt x="1022" y="290"/>
                  <a:pt x="1026" y="290"/>
                  <a:pt x="1024" y="288"/>
                </a:cubicBezTo>
                <a:cubicBezTo>
                  <a:pt x="1020" y="287"/>
                  <a:pt x="1020" y="290"/>
                  <a:pt x="1018" y="289"/>
                </a:cubicBezTo>
                <a:cubicBezTo>
                  <a:pt x="1002" y="281"/>
                  <a:pt x="987" y="292"/>
                  <a:pt x="972" y="290"/>
                </a:cubicBezTo>
                <a:cubicBezTo>
                  <a:pt x="973" y="286"/>
                  <a:pt x="975" y="289"/>
                  <a:pt x="974" y="284"/>
                </a:cubicBezTo>
                <a:cubicBezTo>
                  <a:pt x="983" y="283"/>
                  <a:pt x="987" y="287"/>
                  <a:pt x="990" y="279"/>
                </a:cubicBezTo>
                <a:cubicBezTo>
                  <a:pt x="986" y="280"/>
                  <a:pt x="985" y="277"/>
                  <a:pt x="985" y="274"/>
                </a:cubicBezTo>
                <a:cubicBezTo>
                  <a:pt x="986" y="273"/>
                  <a:pt x="989" y="274"/>
                  <a:pt x="989" y="271"/>
                </a:cubicBezTo>
                <a:cubicBezTo>
                  <a:pt x="985" y="270"/>
                  <a:pt x="984" y="274"/>
                  <a:pt x="981" y="275"/>
                </a:cubicBezTo>
                <a:cubicBezTo>
                  <a:pt x="980" y="276"/>
                  <a:pt x="974" y="276"/>
                  <a:pt x="973" y="276"/>
                </a:cubicBezTo>
                <a:cubicBezTo>
                  <a:pt x="973" y="276"/>
                  <a:pt x="973" y="273"/>
                  <a:pt x="973" y="273"/>
                </a:cubicBezTo>
                <a:cubicBezTo>
                  <a:pt x="966" y="270"/>
                  <a:pt x="957" y="272"/>
                  <a:pt x="950" y="268"/>
                </a:cubicBezTo>
                <a:cubicBezTo>
                  <a:pt x="951" y="265"/>
                  <a:pt x="955" y="267"/>
                  <a:pt x="956" y="264"/>
                </a:cubicBezTo>
                <a:cubicBezTo>
                  <a:pt x="953" y="265"/>
                  <a:pt x="951" y="262"/>
                  <a:pt x="949" y="264"/>
                </a:cubicBezTo>
                <a:cubicBezTo>
                  <a:pt x="948" y="260"/>
                  <a:pt x="946" y="258"/>
                  <a:pt x="942" y="257"/>
                </a:cubicBezTo>
                <a:cubicBezTo>
                  <a:pt x="944" y="249"/>
                  <a:pt x="951" y="242"/>
                  <a:pt x="960" y="240"/>
                </a:cubicBezTo>
                <a:cubicBezTo>
                  <a:pt x="957" y="238"/>
                  <a:pt x="950" y="241"/>
                  <a:pt x="948" y="237"/>
                </a:cubicBezTo>
                <a:cubicBezTo>
                  <a:pt x="953" y="237"/>
                  <a:pt x="953" y="236"/>
                  <a:pt x="955" y="236"/>
                </a:cubicBezTo>
                <a:cubicBezTo>
                  <a:pt x="951" y="235"/>
                  <a:pt x="948" y="233"/>
                  <a:pt x="943" y="235"/>
                </a:cubicBezTo>
                <a:cubicBezTo>
                  <a:pt x="942" y="233"/>
                  <a:pt x="942" y="232"/>
                  <a:pt x="942" y="228"/>
                </a:cubicBezTo>
                <a:cubicBezTo>
                  <a:pt x="947" y="229"/>
                  <a:pt x="946" y="226"/>
                  <a:pt x="947" y="224"/>
                </a:cubicBezTo>
                <a:cubicBezTo>
                  <a:pt x="951" y="223"/>
                  <a:pt x="956" y="225"/>
                  <a:pt x="958" y="222"/>
                </a:cubicBezTo>
                <a:cubicBezTo>
                  <a:pt x="953" y="222"/>
                  <a:pt x="949" y="222"/>
                  <a:pt x="948" y="219"/>
                </a:cubicBezTo>
                <a:cubicBezTo>
                  <a:pt x="953" y="220"/>
                  <a:pt x="954" y="217"/>
                  <a:pt x="957" y="215"/>
                </a:cubicBezTo>
                <a:cubicBezTo>
                  <a:pt x="955" y="214"/>
                  <a:pt x="952" y="215"/>
                  <a:pt x="952" y="213"/>
                </a:cubicBezTo>
                <a:cubicBezTo>
                  <a:pt x="967" y="211"/>
                  <a:pt x="978" y="218"/>
                  <a:pt x="991" y="213"/>
                </a:cubicBezTo>
                <a:cubicBezTo>
                  <a:pt x="995" y="219"/>
                  <a:pt x="1005" y="212"/>
                  <a:pt x="1012" y="216"/>
                </a:cubicBezTo>
                <a:cubicBezTo>
                  <a:pt x="1012" y="218"/>
                  <a:pt x="1008" y="215"/>
                  <a:pt x="1008" y="217"/>
                </a:cubicBezTo>
                <a:cubicBezTo>
                  <a:pt x="1014" y="219"/>
                  <a:pt x="1022" y="217"/>
                  <a:pt x="1025" y="215"/>
                </a:cubicBezTo>
                <a:cubicBezTo>
                  <a:pt x="1016" y="214"/>
                  <a:pt x="1015" y="210"/>
                  <a:pt x="1010" y="209"/>
                </a:cubicBezTo>
                <a:cubicBezTo>
                  <a:pt x="1001" y="207"/>
                  <a:pt x="990" y="208"/>
                  <a:pt x="980" y="207"/>
                </a:cubicBezTo>
                <a:cubicBezTo>
                  <a:pt x="980" y="203"/>
                  <a:pt x="973" y="206"/>
                  <a:pt x="975" y="201"/>
                </a:cubicBezTo>
                <a:cubicBezTo>
                  <a:pt x="966" y="199"/>
                  <a:pt x="954" y="198"/>
                  <a:pt x="948" y="195"/>
                </a:cubicBezTo>
                <a:cubicBezTo>
                  <a:pt x="949" y="193"/>
                  <a:pt x="952" y="192"/>
                  <a:pt x="955" y="193"/>
                </a:cubicBezTo>
                <a:cubicBezTo>
                  <a:pt x="955" y="191"/>
                  <a:pt x="954" y="191"/>
                  <a:pt x="954" y="189"/>
                </a:cubicBezTo>
                <a:cubicBezTo>
                  <a:pt x="957" y="187"/>
                  <a:pt x="968" y="186"/>
                  <a:pt x="964" y="191"/>
                </a:cubicBezTo>
                <a:cubicBezTo>
                  <a:pt x="971" y="191"/>
                  <a:pt x="979" y="192"/>
                  <a:pt x="985" y="194"/>
                </a:cubicBezTo>
                <a:cubicBezTo>
                  <a:pt x="985" y="197"/>
                  <a:pt x="984" y="199"/>
                  <a:pt x="981" y="200"/>
                </a:cubicBezTo>
                <a:cubicBezTo>
                  <a:pt x="986" y="200"/>
                  <a:pt x="982" y="202"/>
                  <a:pt x="984" y="204"/>
                </a:cubicBezTo>
                <a:cubicBezTo>
                  <a:pt x="991" y="204"/>
                  <a:pt x="1000" y="206"/>
                  <a:pt x="1005" y="204"/>
                </a:cubicBezTo>
                <a:cubicBezTo>
                  <a:pt x="1001" y="202"/>
                  <a:pt x="997" y="201"/>
                  <a:pt x="996" y="197"/>
                </a:cubicBezTo>
                <a:cubicBezTo>
                  <a:pt x="998" y="197"/>
                  <a:pt x="999" y="196"/>
                  <a:pt x="999" y="194"/>
                </a:cubicBezTo>
                <a:cubicBezTo>
                  <a:pt x="993" y="193"/>
                  <a:pt x="987" y="192"/>
                  <a:pt x="983" y="189"/>
                </a:cubicBezTo>
                <a:cubicBezTo>
                  <a:pt x="985" y="189"/>
                  <a:pt x="987" y="189"/>
                  <a:pt x="988" y="188"/>
                </a:cubicBezTo>
                <a:cubicBezTo>
                  <a:pt x="985" y="188"/>
                  <a:pt x="985" y="186"/>
                  <a:pt x="986" y="184"/>
                </a:cubicBezTo>
                <a:cubicBezTo>
                  <a:pt x="984" y="184"/>
                  <a:pt x="979" y="186"/>
                  <a:pt x="978" y="184"/>
                </a:cubicBezTo>
                <a:cubicBezTo>
                  <a:pt x="979" y="184"/>
                  <a:pt x="980" y="184"/>
                  <a:pt x="981" y="183"/>
                </a:cubicBezTo>
                <a:cubicBezTo>
                  <a:pt x="979" y="179"/>
                  <a:pt x="972" y="181"/>
                  <a:pt x="969" y="182"/>
                </a:cubicBezTo>
                <a:cubicBezTo>
                  <a:pt x="970" y="183"/>
                  <a:pt x="975" y="181"/>
                  <a:pt x="975" y="184"/>
                </a:cubicBezTo>
                <a:cubicBezTo>
                  <a:pt x="972" y="184"/>
                  <a:pt x="970" y="185"/>
                  <a:pt x="968" y="186"/>
                </a:cubicBezTo>
                <a:cubicBezTo>
                  <a:pt x="965" y="185"/>
                  <a:pt x="966" y="182"/>
                  <a:pt x="964" y="181"/>
                </a:cubicBezTo>
                <a:cubicBezTo>
                  <a:pt x="963" y="183"/>
                  <a:pt x="959" y="183"/>
                  <a:pt x="957" y="184"/>
                </a:cubicBezTo>
                <a:cubicBezTo>
                  <a:pt x="956" y="184"/>
                  <a:pt x="955" y="183"/>
                  <a:pt x="955" y="182"/>
                </a:cubicBezTo>
                <a:cubicBezTo>
                  <a:pt x="956" y="180"/>
                  <a:pt x="957" y="178"/>
                  <a:pt x="956" y="176"/>
                </a:cubicBezTo>
                <a:cubicBezTo>
                  <a:pt x="962" y="174"/>
                  <a:pt x="966" y="172"/>
                  <a:pt x="973" y="172"/>
                </a:cubicBezTo>
                <a:cubicBezTo>
                  <a:pt x="971" y="166"/>
                  <a:pt x="957" y="172"/>
                  <a:pt x="955" y="165"/>
                </a:cubicBezTo>
                <a:cubicBezTo>
                  <a:pt x="953" y="166"/>
                  <a:pt x="949" y="167"/>
                  <a:pt x="949" y="164"/>
                </a:cubicBezTo>
                <a:cubicBezTo>
                  <a:pt x="955" y="162"/>
                  <a:pt x="955" y="154"/>
                  <a:pt x="963" y="155"/>
                </a:cubicBezTo>
                <a:cubicBezTo>
                  <a:pt x="963" y="150"/>
                  <a:pt x="959" y="149"/>
                  <a:pt x="964" y="144"/>
                </a:cubicBezTo>
                <a:cubicBezTo>
                  <a:pt x="960" y="140"/>
                  <a:pt x="953" y="142"/>
                  <a:pt x="951" y="138"/>
                </a:cubicBezTo>
                <a:cubicBezTo>
                  <a:pt x="964" y="138"/>
                  <a:pt x="974" y="134"/>
                  <a:pt x="986" y="134"/>
                </a:cubicBezTo>
                <a:cubicBezTo>
                  <a:pt x="984" y="134"/>
                  <a:pt x="986" y="131"/>
                  <a:pt x="987" y="131"/>
                </a:cubicBezTo>
                <a:cubicBezTo>
                  <a:pt x="1003" y="133"/>
                  <a:pt x="1017" y="136"/>
                  <a:pt x="1030" y="135"/>
                </a:cubicBezTo>
                <a:cubicBezTo>
                  <a:pt x="1019" y="131"/>
                  <a:pt x="995" y="131"/>
                  <a:pt x="982" y="128"/>
                </a:cubicBezTo>
                <a:cubicBezTo>
                  <a:pt x="980" y="131"/>
                  <a:pt x="980" y="130"/>
                  <a:pt x="979" y="128"/>
                </a:cubicBezTo>
                <a:cubicBezTo>
                  <a:pt x="978" y="132"/>
                  <a:pt x="977" y="129"/>
                  <a:pt x="979" y="133"/>
                </a:cubicBezTo>
                <a:cubicBezTo>
                  <a:pt x="975" y="133"/>
                  <a:pt x="971" y="130"/>
                  <a:pt x="972" y="128"/>
                </a:cubicBezTo>
                <a:cubicBezTo>
                  <a:pt x="966" y="127"/>
                  <a:pt x="959" y="127"/>
                  <a:pt x="953" y="123"/>
                </a:cubicBezTo>
                <a:cubicBezTo>
                  <a:pt x="953" y="120"/>
                  <a:pt x="956" y="121"/>
                  <a:pt x="955" y="119"/>
                </a:cubicBezTo>
                <a:cubicBezTo>
                  <a:pt x="948" y="117"/>
                  <a:pt x="948" y="120"/>
                  <a:pt x="945" y="122"/>
                </a:cubicBezTo>
                <a:cubicBezTo>
                  <a:pt x="942" y="117"/>
                  <a:pt x="939" y="116"/>
                  <a:pt x="935" y="120"/>
                </a:cubicBezTo>
                <a:cubicBezTo>
                  <a:pt x="936" y="120"/>
                  <a:pt x="937" y="121"/>
                  <a:pt x="938" y="122"/>
                </a:cubicBezTo>
                <a:cubicBezTo>
                  <a:pt x="935" y="121"/>
                  <a:pt x="935" y="123"/>
                  <a:pt x="933" y="123"/>
                </a:cubicBezTo>
                <a:cubicBezTo>
                  <a:pt x="929" y="120"/>
                  <a:pt x="928" y="116"/>
                  <a:pt x="924" y="114"/>
                </a:cubicBezTo>
                <a:cubicBezTo>
                  <a:pt x="932" y="115"/>
                  <a:pt x="937" y="119"/>
                  <a:pt x="941" y="113"/>
                </a:cubicBezTo>
                <a:cubicBezTo>
                  <a:pt x="932" y="106"/>
                  <a:pt x="920" y="116"/>
                  <a:pt x="912" y="110"/>
                </a:cubicBezTo>
                <a:cubicBezTo>
                  <a:pt x="911" y="112"/>
                  <a:pt x="910" y="112"/>
                  <a:pt x="908" y="112"/>
                </a:cubicBezTo>
                <a:cubicBezTo>
                  <a:pt x="908" y="110"/>
                  <a:pt x="905" y="111"/>
                  <a:pt x="906" y="108"/>
                </a:cubicBezTo>
                <a:cubicBezTo>
                  <a:pt x="901" y="111"/>
                  <a:pt x="895" y="110"/>
                  <a:pt x="891" y="111"/>
                </a:cubicBezTo>
                <a:cubicBezTo>
                  <a:pt x="889" y="112"/>
                  <a:pt x="881" y="113"/>
                  <a:pt x="880" y="115"/>
                </a:cubicBezTo>
                <a:cubicBezTo>
                  <a:pt x="883" y="113"/>
                  <a:pt x="887" y="116"/>
                  <a:pt x="887" y="119"/>
                </a:cubicBezTo>
                <a:cubicBezTo>
                  <a:pt x="882" y="120"/>
                  <a:pt x="871" y="117"/>
                  <a:pt x="865" y="124"/>
                </a:cubicBezTo>
                <a:cubicBezTo>
                  <a:pt x="870" y="126"/>
                  <a:pt x="875" y="123"/>
                  <a:pt x="878" y="124"/>
                </a:cubicBezTo>
                <a:cubicBezTo>
                  <a:pt x="875" y="123"/>
                  <a:pt x="879" y="128"/>
                  <a:pt x="876" y="128"/>
                </a:cubicBezTo>
                <a:cubicBezTo>
                  <a:pt x="868" y="125"/>
                  <a:pt x="861" y="128"/>
                  <a:pt x="852" y="129"/>
                </a:cubicBezTo>
                <a:cubicBezTo>
                  <a:pt x="853" y="131"/>
                  <a:pt x="854" y="134"/>
                  <a:pt x="858" y="135"/>
                </a:cubicBezTo>
                <a:cubicBezTo>
                  <a:pt x="852" y="144"/>
                  <a:pt x="836" y="132"/>
                  <a:pt x="828" y="139"/>
                </a:cubicBezTo>
                <a:cubicBezTo>
                  <a:pt x="824" y="136"/>
                  <a:pt x="817" y="142"/>
                  <a:pt x="814" y="135"/>
                </a:cubicBezTo>
                <a:cubicBezTo>
                  <a:pt x="815" y="135"/>
                  <a:pt x="815" y="134"/>
                  <a:pt x="815" y="133"/>
                </a:cubicBezTo>
                <a:cubicBezTo>
                  <a:pt x="817" y="134"/>
                  <a:pt x="818" y="135"/>
                  <a:pt x="821" y="134"/>
                </a:cubicBezTo>
                <a:cubicBezTo>
                  <a:pt x="823" y="133"/>
                  <a:pt x="826" y="134"/>
                  <a:pt x="827" y="132"/>
                </a:cubicBezTo>
                <a:cubicBezTo>
                  <a:pt x="828" y="135"/>
                  <a:pt x="831" y="132"/>
                  <a:pt x="832" y="132"/>
                </a:cubicBezTo>
                <a:cubicBezTo>
                  <a:pt x="833" y="132"/>
                  <a:pt x="835" y="133"/>
                  <a:pt x="836" y="132"/>
                </a:cubicBezTo>
                <a:cubicBezTo>
                  <a:pt x="830" y="131"/>
                  <a:pt x="828" y="133"/>
                  <a:pt x="824" y="130"/>
                </a:cubicBezTo>
                <a:cubicBezTo>
                  <a:pt x="824" y="132"/>
                  <a:pt x="820" y="130"/>
                  <a:pt x="819" y="132"/>
                </a:cubicBezTo>
                <a:cubicBezTo>
                  <a:pt x="818" y="130"/>
                  <a:pt x="820" y="128"/>
                  <a:pt x="818" y="126"/>
                </a:cubicBezTo>
                <a:cubicBezTo>
                  <a:pt x="818" y="129"/>
                  <a:pt x="817" y="129"/>
                  <a:pt x="815" y="129"/>
                </a:cubicBezTo>
                <a:cubicBezTo>
                  <a:pt x="816" y="126"/>
                  <a:pt x="816" y="126"/>
                  <a:pt x="814" y="125"/>
                </a:cubicBezTo>
                <a:cubicBezTo>
                  <a:pt x="813" y="131"/>
                  <a:pt x="810" y="126"/>
                  <a:pt x="808" y="129"/>
                </a:cubicBezTo>
                <a:cubicBezTo>
                  <a:pt x="809" y="130"/>
                  <a:pt x="810" y="131"/>
                  <a:pt x="810" y="132"/>
                </a:cubicBezTo>
                <a:cubicBezTo>
                  <a:pt x="806" y="134"/>
                  <a:pt x="801" y="133"/>
                  <a:pt x="801" y="135"/>
                </a:cubicBezTo>
                <a:cubicBezTo>
                  <a:pt x="797" y="134"/>
                  <a:pt x="795" y="131"/>
                  <a:pt x="792" y="134"/>
                </a:cubicBezTo>
                <a:cubicBezTo>
                  <a:pt x="789" y="128"/>
                  <a:pt x="780" y="131"/>
                  <a:pt x="782" y="125"/>
                </a:cubicBezTo>
                <a:cubicBezTo>
                  <a:pt x="782" y="127"/>
                  <a:pt x="783" y="128"/>
                  <a:pt x="784" y="126"/>
                </a:cubicBezTo>
                <a:cubicBezTo>
                  <a:pt x="783" y="125"/>
                  <a:pt x="782" y="123"/>
                  <a:pt x="783" y="120"/>
                </a:cubicBezTo>
                <a:cubicBezTo>
                  <a:pt x="778" y="121"/>
                  <a:pt x="771" y="121"/>
                  <a:pt x="771" y="118"/>
                </a:cubicBezTo>
                <a:cubicBezTo>
                  <a:pt x="768" y="118"/>
                  <a:pt x="766" y="119"/>
                  <a:pt x="765" y="120"/>
                </a:cubicBezTo>
                <a:cubicBezTo>
                  <a:pt x="769" y="120"/>
                  <a:pt x="769" y="124"/>
                  <a:pt x="769" y="127"/>
                </a:cubicBezTo>
                <a:cubicBezTo>
                  <a:pt x="774" y="124"/>
                  <a:pt x="776" y="130"/>
                  <a:pt x="778" y="125"/>
                </a:cubicBezTo>
                <a:cubicBezTo>
                  <a:pt x="778" y="127"/>
                  <a:pt x="781" y="126"/>
                  <a:pt x="781" y="128"/>
                </a:cubicBezTo>
                <a:cubicBezTo>
                  <a:pt x="779" y="132"/>
                  <a:pt x="775" y="126"/>
                  <a:pt x="774" y="129"/>
                </a:cubicBezTo>
                <a:cubicBezTo>
                  <a:pt x="777" y="135"/>
                  <a:pt x="785" y="136"/>
                  <a:pt x="790" y="140"/>
                </a:cubicBezTo>
                <a:cubicBezTo>
                  <a:pt x="777" y="143"/>
                  <a:pt x="768" y="138"/>
                  <a:pt x="752" y="138"/>
                </a:cubicBezTo>
                <a:cubicBezTo>
                  <a:pt x="753" y="135"/>
                  <a:pt x="751" y="135"/>
                  <a:pt x="753" y="133"/>
                </a:cubicBezTo>
                <a:cubicBezTo>
                  <a:pt x="746" y="134"/>
                  <a:pt x="751" y="133"/>
                  <a:pt x="747" y="131"/>
                </a:cubicBezTo>
                <a:cubicBezTo>
                  <a:pt x="745" y="134"/>
                  <a:pt x="744" y="132"/>
                  <a:pt x="743" y="130"/>
                </a:cubicBezTo>
                <a:cubicBezTo>
                  <a:pt x="738" y="133"/>
                  <a:pt x="735" y="133"/>
                  <a:pt x="730" y="134"/>
                </a:cubicBezTo>
                <a:cubicBezTo>
                  <a:pt x="730" y="133"/>
                  <a:pt x="731" y="132"/>
                  <a:pt x="731" y="132"/>
                </a:cubicBezTo>
                <a:cubicBezTo>
                  <a:pt x="726" y="132"/>
                  <a:pt x="729" y="137"/>
                  <a:pt x="724" y="136"/>
                </a:cubicBezTo>
                <a:cubicBezTo>
                  <a:pt x="724" y="135"/>
                  <a:pt x="726" y="135"/>
                  <a:pt x="726" y="134"/>
                </a:cubicBezTo>
                <a:cubicBezTo>
                  <a:pt x="716" y="133"/>
                  <a:pt x="710" y="132"/>
                  <a:pt x="703" y="134"/>
                </a:cubicBezTo>
                <a:cubicBezTo>
                  <a:pt x="702" y="129"/>
                  <a:pt x="702" y="133"/>
                  <a:pt x="701" y="134"/>
                </a:cubicBezTo>
                <a:cubicBezTo>
                  <a:pt x="699" y="134"/>
                  <a:pt x="697" y="133"/>
                  <a:pt x="697" y="131"/>
                </a:cubicBezTo>
                <a:cubicBezTo>
                  <a:pt x="698" y="134"/>
                  <a:pt x="697" y="134"/>
                  <a:pt x="694" y="135"/>
                </a:cubicBezTo>
                <a:cubicBezTo>
                  <a:pt x="696" y="133"/>
                  <a:pt x="694" y="133"/>
                  <a:pt x="693" y="131"/>
                </a:cubicBezTo>
                <a:cubicBezTo>
                  <a:pt x="696" y="129"/>
                  <a:pt x="697" y="129"/>
                  <a:pt x="703" y="128"/>
                </a:cubicBezTo>
                <a:cubicBezTo>
                  <a:pt x="701" y="130"/>
                  <a:pt x="703" y="129"/>
                  <a:pt x="704" y="131"/>
                </a:cubicBezTo>
                <a:cubicBezTo>
                  <a:pt x="706" y="130"/>
                  <a:pt x="708" y="129"/>
                  <a:pt x="711" y="130"/>
                </a:cubicBezTo>
                <a:cubicBezTo>
                  <a:pt x="718" y="124"/>
                  <a:pt x="727" y="131"/>
                  <a:pt x="735" y="127"/>
                </a:cubicBezTo>
                <a:cubicBezTo>
                  <a:pt x="734" y="125"/>
                  <a:pt x="732" y="125"/>
                  <a:pt x="732" y="123"/>
                </a:cubicBezTo>
                <a:cubicBezTo>
                  <a:pt x="734" y="122"/>
                  <a:pt x="738" y="123"/>
                  <a:pt x="738" y="126"/>
                </a:cubicBezTo>
                <a:cubicBezTo>
                  <a:pt x="738" y="125"/>
                  <a:pt x="734" y="124"/>
                  <a:pt x="734" y="126"/>
                </a:cubicBezTo>
                <a:cubicBezTo>
                  <a:pt x="736" y="126"/>
                  <a:pt x="737" y="127"/>
                  <a:pt x="736" y="128"/>
                </a:cubicBezTo>
                <a:cubicBezTo>
                  <a:pt x="738" y="127"/>
                  <a:pt x="740" y="128"/>
                  <a:pt x="742" y="127"/>
                </a:cubicBezTo>
                <a:cubicBezTo>
                  <a:pt x="740" y="127"/>
                  <a:pt x="740" y="126"/>
                  <a:pt x="740" y="124"/>
                </a:cubicBezTo>
                <a:cubicBezTo>
                  <a:pt x="743" y="124"/>
                  <a:pt x="746" y="125"/>
                  <a:pt x="748" y="122"/>
                </a:cubicBezTo>
                <a:cubicBezTo>
                  <a:pt x="745" y="121"/>
                  <a:pt x="745" y="118"/>
                  <a:pt x="747" y="117"/>
                </a:cubicBezTo>
                <a:cubicBezTo>
                  <a:pt x="745" y="117"/>
                  <a:pt x="744" y="116"/>
                  <a:pt x="743" y="116"/>
                </a:cubicBezTo>
                <a:cubicBezTo>
                  <a:pt x="741" y="117"/>
                  <a:pt x="744" y="118"/>
                  <a:pt x="741" y="118"/>
                </a:cubicBezTo>
                <a:cubicBezTo>
                  <a:pt x="738" y="114"/>
                  <a:pt x="742" y="116"/>
                  <a:pt x="743" y="113"/>
                </a:cubicBezTo>
                <a:cubicBezTo>
                  <a:pt x="735" y="114"/>
                  <a:pt x="728" y="109"/>
                  <a:pt x="725" y="117"/>
                </a:cubicBezTo>
                <a:cubicBezTo>
                  <a:pt x="722" y="118"/>
                  <a:pt x="718" y="118"/>
                  <a:pt x="715" y="119"/>
                </a:cubicBezTo>
                <a:cubicBezTo>
                  <a:pt x="716" y="117"/>
                  <a:pt x="716" y="115"/>
                  <a:pt x="715" y="114"/>
                </a:cubicBezTo>
                <a:cubicBezTo>
                  <a:pt x="711" y="115"/>
                  <a:pt x="712" y="112"/>
                  <a:pt x="710" y="112"/>
                </a:cubicBezTo>
                <a:cubicBezTo>
                  <a:pt x="710" y="113"/>
                  <a:pt x="709" y="113"/>
                  <a:pt x="708" y="113"/>
                </a:cubicBezTo>
                <a:cubicBezTo>
                  <a:pt x="706" y="115"/>
                  <a:pt x="710" y="118"/>
                  <a:pt x="706" y="118"/>
                </a:cubicBezTo>
                <a:cubicBezTo>
                  <a:pt x="704" y="117"/>
                  <a:pt x="699" y="118"/>
                  <a:pt x="701" y="115"/>
                </a:cubicBezTo>
                <a:cubicBezTo>
                  <a:pt x="698" y="115"/>
                  <a:pt x="696" y="115"/>
                  <a:pt x="695" y="118"/>
                </a:cubicBezTo>
                <a:cubicBezTo>
                  <a:pt x="698" y="118"/>
                  <a:pt x="700" y="118"/>
                  <a:pt x="702" y="120"/>
                </a:cubicBezTo>
                <a:cubicBezTo>
                  <a:pt x="698" y="120"/>
                  <a:pt x="695" y="122"/>
                  <a:pt x="691" y="122"/>
                </a:cubicBezTo>
                <a:cubicBezTo>
                  <a:pt x="689" y="119"/>
                  <a:pt x="691" y="117"/>
                  <a:pt x="690" y="115"/>
                </a:cubicBezTo>
                <a:cubicBezTo>
                  <a:pt x="689" y="114"/>
                  <a:pt x="685" y="114"/>
                  <a:pt x="685" y="116"/>
                </a:cubicBezTo>
                <a:cubicBezTo>
                  <a:pt x="686" y="118"/>
                  <a:pt x="689" y="117"/>
                  <a:pt x="689" y="119"/>
                </a:cubicBezTo>
                <a:cubicBezTo>
                  <a:pt x="682" y="123"/>
                  <a:pt x="671" y="118"/>
                  <a:pt x="667" y="121"/>
                </a:cubicBezTo>
                <a:cubicBezTo>
                  <a:pt x="665" y="120"/>
                  <a:pt x="667" y="118"/>
                  <a:pt x="665" y="118"/>
                </a:cubicBezTo>
                <a:cubicBezTo>
                  <a:pt x="663" y="122"/>
                  <a:pt x="657" y="117"/>
                  <a:pt x="655" y="122"/>
                </a:cubicBezTo>
                <a:cubicBezTo>
                  <a:pt x="653" y="120"/>
                  <a:pt x="654" y="120"/>
                  <a:pt x="653" y="118"/>
                </a:cubicBezTo>
                <a:cubicBezTo>
                  <a:pt x="646" y="121"/>
                  <a:pt x="642" y="121"/>
                  <a:pt x="638" y="124"/>
                </a:cubicBezTo>
                <a:cubicBezTo>
                  <a:pt x="635" y="124"/>
                  <a:pt x="633" y="124"/>
                  <a:pt x="631" y="122"/>
                </a:cubicBezTo>
                <a:cubicBezTo>
                  <a:pt x="631" y="127"/>
                  <a:pt x="626" y="125"/>
                  <a:pt x="625" y="124"/>
                </a:cubicBezTo>
                <a:cubicBezTo>
                  <a:pt x="619" y="128"/>
                  <a:pt x="614" y="124"/>
                  <a:pt x="605" y="127"/>
                </a:cubicBezTo>
                <a:cubicBezTo>
                  <a:pt x="604" y="128"/>
                  <a:pt x="606" y="129"/>
                  <a:pt x="604" y="129"/>
                </a:cubicBezTo>
                <a:cubicBezTo>
                  <a:pt x="598" y="127"/>
                  <a:pt x="593" y="131"/>
                  <a:pt x="584" y="131"/>
                </a:cubicBezTo>
                <a:cubicBezTo>
                  <a:pt x="582" y="130"/>
                  <a:pt x="586" y="128"/>
                  <a:pt x="583" y="127"/>
                </a:cubicBezTo>
                <a:cubicBezTo>
                  <a:pt x="584" y="130"/>
                  <a:pt x="579" y="127"/>
                  <a:pt x="579" y="130"/>
                </a:cubicBezTo>
                <a:cubicBezTo>
                  <a:pt x="580" y="130"/>
                  <a:pt x="582" y="130"/>
                  <a:pt x="582" y="131"/>
                </a:cubicBezTo>
                <a:cubicBezTo>
                  <a:pt x="570" y="134"/>
                  <a:pt x="558" y="136"/>
                  <a:pt x="545" y="139"/>
                </a:cubicBezTo>
                <a:cubicBezTo>
                  <a:pt x="545" y="137"/>
                  <a:pt x="546" y="136"/>
                  <a:pt x="545" y="136"/>
                </a:cubicBezTo>
                <a:cubicBezTo>
                  <a:pt x="542" y="139"/>
                  <a:pt x="535" y="140"/>
                  <a:pt x="530" y="140"/>
                </a:cubicBezTo>
                <a:cubicBezTo>
                  <a:pt x="530" y="138"/>
                  <a:pt x="532" y="138"/>
                  <a:pt x="529" y="137"/>
                </a:cubicBezTo>
                <a:cubicBezTo>
                  <a:pt x="528" y="139"/>
                  <a:pt x="525" y="141"/>
                  <a:pt x="522" y="139"/>
                </a:cubicBezTo>
                <a:cubicBezTo>
                  <a:pt x="522" y="141"/>
                  <a:pt x="520" y="141"/>
                  <a:pt x="519" y="142"/>
                </a:cubicBezTo>
                <a:cubicBezTo>
                  <a:pt x="508" y="141"/>
                  <a:pt x="495" y="145"/>
                  <a:pt x="482" y="147"/>
                </a:cubicBezTo>
                <a:cubicBezTo>
                  <a:pt x="487" y="148"/>
                  <a:pt x="488" y="145"/>
                  <a:pt x="493" y="148"/>
                </a:cubicBezTo>
                <a:cubicBezTo>
                  <a:pt x="492" y="149"/>
                  <a:pt x="492" y="150"/>
                  <a:pt x="490" y="151"/>
                </a:cubicBezTo>
                <a:cubicBezTo>
                  <a:pt x="488" y="147"/>
                  <a:pt x="484" y="150"/>
                  <a:pt x="481" y="148"/>
                </a:cubicBezTo>
                <a:cubicBezTo>
                  <a:pt x="482" y="148"/>
                  <a:pt x="483" y="148"/>
                  <a:pt x="483" y="147"/>
                </a:cubicBezTo>
                <a:cubicBezTo>
                  <a:pt x="482" y="147"/>
                  <a:pt x="481" y="147"/>
                  <a:pt x="481" y="146"/>
                </a:cubicBezTo>
                <a:cubicBezTo>
                  <a:pt x="477" y="145"/>
                  <a:pt x="478" y="148"/>
                  <a:pt x="475" y="148"/>
                </a:cubicBezTo>
                <a:cubicBezTo>
                  <a:pt x="472" y="148"/>
                  <a:pt x="472" y="146"/>
                  <a:pt x="469" y="147"/>
                </a:cubicBezTo>
                <a:cubicBezTo>
                  <a:pt x="439" y="157"/>
                  <a:pt x="400" y="150"/>
                  <a:pt x="372" y="165"/>
                </a:cubicBezTo>
                <a:cubicBezTo>
                  <a:pt x="363" y="158"/>
                  <a:pt x="347" y="168"/>
                  <a:pt x="333" y="164"/>
                </a:cubicBezTo>
                <a:cubicBezTo>
                  <a:pt x="333" y="168"/>
                  <a:pt x="328" y="166"/>
                  <a:pt x="327" y="169"/>
                </a:cubicBezTo>
                <a:cubicBezTo>
                  <a:pt x="322" y="167"/>
                  <a:pt x="320" y="169"/>
                  <a:pt x="315" y="167"/>
                </a:cubicBezTo>
                <a:cubicBezTo>
                  <a:pt x="315" y="166"/>
                  <a:pt x="317" y="166"/>
                  <a:pt x="315" y="165"/>
                </a:cubicBezTo>
                <a:cubicBezTo>
                  <a:pt x="311" y="169"/>
                  <a:pt x="300" y="169"/>
                  <a:pt x="295" y="166"/>
                </a:cubicBezTo>
                <a:cubicBezTo>
                  <a:pt x="298" y="159"/>
                  <a:pt x="304" y="152"/>
                  <a:pt x="314" y="155"/>
                </a:cubicBezTo>
                <a:cubicBezTo>
                  <a:pt x="313" y="157"/>
                  <a:pt x="313" y="157"/>
                  <a:pt x="314" y="159"/>
                </a:cubicBezTo>
                <a:cubicBezTo>
                  <a:pt x="311" y="159"/>
                  <a:pt x="308" y="163"/>
                  <a:pt x="306" y="159"/>
                </a:cubicBezTo>
                <a:cubicBezTo>
                  <a:pt x="308" y="164"/>
                  <a:pt x="324" y="163"/>
                  <a:pt x="325" y="158"/>
                </a:cubicBezTo>
                <a:cubicBezTo>
                  <a:pt x="319" y="160"/>
                  <a:pt x="319" y="153"/>
                  <a:pt x="316" y="155"/>
                </a:cubicBezTo>
                <a:cubicBezTo>
                  <a:pt x="322" y="154"/>
                  <a:pt x="327" y="152"/>
                  <a:pt x="334" y="153"/>
                </a:cubicBezTo>
                <a:cubicBezTo>
                  <a:pt x="334" y="156"/>
                  <a:pt x="331" y="157"/>
                  <a:pt x="329" y="160"/>
                </a:cubicBezTo>
                <a:cubicBezTo>
                  <a:pt x="330" y="161"/>
                  <a:pt x="333" y="161"/>
                  <a:pt x="335" y="161"/>
                </a:cubicBezTo>
                <a:cubicBezTo>
                  <a:pt x="335" y="155"/>
                  <a:pt x="344" y="159"/>
                  <a:pt x="346" y="160"/>
                </a:cubicBezTo>
                <a:cubicBezTo>
                  <a:pt x="344" y="160"/>
                  <a:pt x="343" y="160"/>
                  <a:pt x="342" y="162"/>
                </a:cubicBezTo>
                <a:cubicBezTo>
                  <a:pt x="346" y="163"/>
                  <a:pt x="348" y="162"/>
                  <a:pt x="351" y="160"/>
                </a:cubicBezTo>
                <a:cubicBezTo>
                  <a:pt x="350" y="160"/>
                  <a:pt x="348" y="160"/>
                  <a:pt x="348" y="159"/>
                </a:cubicBezTo>
                <a:cubicBezTo>
                  <a:pt x="349" y="155"/>
                  <a:pt x="356" y="157"/>
                  <a:pt x="359" y="155"/>
                </a:cubicBezTo>
                <a:cubicBezTo>
                  <a:pt x="349" y="154"/>
                  <a:pt x="340" y="159"/>
                  <a:pt x="334" y="156"/>
                </a:cubicBezTo>
                <a:cubicBezTo>
                  <a:pt x="334" y="152"/>
                  <a:pt x="339" y="152"/>
                  <a:pt x="342" y="150"/>
                </a:cubicBezTo>
                <a:cubicBezTo>
                  <a:pt x="345" y="154"/>
                  <a:pt x="349" y="152"/>
                  <a:pt x="353" y="150"/>
                </a:cubicBezTo>
                <a:cubicBezTo>
                  <a:pt x="354" y="148"/>
                  <a:pt x="350" y="149"/>
                  <a:pt x="352" y="146"/>
                </a:cubicBezTo>
                <a:cubicBezTo>
                  <a:pt x="355" y="146"/>
                  <a:pt x="359" y="145"/>
                  <a:pt x="362" y="147"/>
                </a:cubicBezTo>
                <a:cubicBezTo>
                  <a:pt x="362" y="148"/>
                  <a:pt x="360" y="147"/>
                  <a:pt x="360" y="148"/>
                </a:cubicBezTo>
                <a:cubicBezTo>
                  <a:pt x="368" y="148"/>
                  <a:pt x="371" y="148"/>
                  <a:pt x="381" y="148"/>
                </a:cubicBezTo>
                <a:cubicBezTo>
                  <a:pt x="384" y="140"/>
                  <a:pt x="393" y="147"/>
                  <a:pt x="399" y="148"/>
                </a:cubicBezTo>
                <a:cubicBezTo>
                  <a:pt x="412" y="149"/>
                  <a:pt x="427" y="144"/>
                  <a:pt x="440" y="145"/>
                </a:cubicBezTo>
                <a:cubicBezTo>
                  <a:pt x="441" y="145"/>
                  <a:pt x="440" y="142"/>
                  <a:pt x="442" y="143"/>
                </a:cubicBezTo>
                <a:cubicBezTo>
                  <a:pt x="449" y="145"/>
                  <a:pt x="455" y="145"/>
                  <a:pt x="462" y="143"/>
                </a:cubicBezTo>
                <a:cubicBezTo>
                  <a:pt x="461" y="140"/>
                  <a:pt x="462" y="141"/>
                  <a:pt x="463" y="138"/>
                </a:cubicBezTo>
                <a:cubicBezTo>
                  <a:pt x="460" y="136"/>
                  <a:pt x="455" y="137"/>
                  <a:pt x="456" y="139"/>
                </a:cubicBezTo>
                <a:cubicBezTo>
                  <a:pt x="450" y="135"/>
                  <a:pt x="440" y="141"/>
                  <a:pt x="432" y="137"/>
                </a:cubicBezTo>
                <a:cubicBezTo>
                  <a:pt x="440" y="133"/>
                  <a:pt x="452" y="135"/>
                  <a:pt x="460" y="131"/>
                </a:cubicBezTo>
                <a:cubicBezTo>
                  <a:pt x="450" y="130"/>
                  <a:pt x="437" y="134"/>
                  <a:pt x="428" y="130"/>
                </a:cubicBezTo>
                <a:cubicBezTo>
                  <a:pt x="428" y="130"/>
                  <a:pt x="429" y="130"/>
                  <a:pt x="429" y="129"/>
                </a:cubicBezTo>
                <a:cubicBezTo>
                  <a:pt x="422" y="129"/>
                  <a:pt x="422" y="129"/>
                  <a:pt x="422" y="129"/>
                </a:cubicBezTo>
                <a:cubicBezTo>
                  <a:pt x="423" y="133"/>
                  <a:pt x="417" y="134"/>
                  <a:pt x="413" y="135"/>
                </a:cubicBezTo>
                <a:cubicBezTo>
                  <a:pt x="414" y="132"/>
                  <a:pt x="410" y="133"/>
                  <a:pt x="410" y="132"/>
                </a:cubicBezTo>
                <a:cubicBezTo>
                  <a:pt x="414" y="130"/>
                  <a:pt x="409" y="130"/>
                  <a:pt x="409" y="129"/>
                </a:cubicBezTo>
                <a:cubicBezTo>
                  <a:pt x="410" y="127"/>
                  <a:pt x="417" y="126"/>
                  <a:pt x="413" y="124"/>
                </a:cubicBezTo>
                <a:cubicBezTo>
                  <a:pt x="427" y="123"/>
                  <a:pt x="446" y="119"/>
                  <a:pt x="464" y="121"/>
                </a:cubicBezTo>
                <a:cubicBezTo>
                  <a:pt x="461" y="123"/>
                  <a:pt x="460" y="124"/>
                  <a:pt x="457" y="124"/>
                </a:cubicBezTo>
                <a:cubicBezTo>
                  <a:pt x="456" y="127"/>
                  <a:pt x="461" y="126"/>
                  <a:pt x="459" y="128"/>
                </a:cubicBezTo>
                <a:cubicBezTo>
                  <a:pt x="470" y="123"/>
                  <a:pt x="481" y="133"/>
                  <a:pt x="489" y="127"/>
                </a:cubicBezTo>
                <a:cubicBezTo>
                  <a:pt x="487" y="127"/>
                  <a:pt x="484" y="127"/>
                  <a:pt x="484" y="125"/>
                </a:cubicBezTo>
                <a:cubicBezTo>
                  <a:pt x="490" y="124"/>
                  <a:pt x="492" y="127"/>
                  <a:pt x="496" y="126"/>
                </a:cubicBezTo>
                <a:cubicBezTo>
                  <a:pt x="495" y="125"/>
                  <a:pt x="495" y="125"/>
                  <a:pt x="495" y="124"/>
                </a:cubicBezTo>
                <a:cubicBezTo>
                  <a:pt x="504" y="124"/>
                  <a:pt x="510" y="121"/>
                  <a:pt x="519" y="122"/>
                </a:cubicBezTo>
                <a:cubicBezTo>
                  <a:pt x="524" y="117"/>
                  <a:pt x="533" y="124"/>
                  <a:pt x="538" y="117"/>
                </a:cubicBezTo>
                <a:cubicBezTo>
                  <a:pt x="545" y="123"/>
                  <a:pt x="559" y="112"/>
                  <a:pt x="565" y="115"/>
                </a:cubicBezTo>
                <a:cubicBezTo>
                  <a:pt x="564" y="115"/>
                  <a:pt x="562" y="115"/>
                  <a:pt x="562" y="116"/>
                </a:cubicBezTo>
                <a:cubicBezTo>
                  <a:pt x="570" y="118"/>
                  <a:pt x="577" y="110"/>
                  <a:pt x="583" y="115"/>
                </a:cubicBezTo>
                <a:cubicBezTo>
                  <a:pt x="579" y="117"/>
                  <a:pt x="575" y="114"/>
                  <a:pt x="574" y="117"/>
                </a:cubicBezTo>
                <a:cubicBezTo>
                  <a:pt x="575" y="117"/>
                  <a:pt x="576" y="117"/>
                  <a:pt x="576" y="118"/>
                </a:cubicBezTo>
                <a:cubicBezTo>
                  <a:pt x="585" y="117"/>
                  <a:pt x="590" y="116"/>
                  <a:pt x="599" y="120"/>
                </a:cubicBezTo>
                <a:cubicBezTo>
                  <a:pt x="601" y="115"/>
                  <a:pt x="603" y="111"/>
                  <a:pt x="606" y="110"/>
                </a:cubicBezTo>
                <a:cubicBezTo>
                  <a:pt x="605" y="115"/>
                  <a:pt x="619" y="120"/>
                  <a:pt x="623" y="117"/>
                </a:cubicBezTo>
                <a:cubicBezTo>
                  <a:pt x="622" y="117"/>
                  <a:pt x="620" y="115"/>
                  <a:pt x="622" y="115"/>
                </a:cubicBezTo>
                <a:cubicBezTo>
                  <a:pt x="624" y="115"/>
                  <a:pt x="630" y="116"/>
                  <a:pt x="628" y="113"/>
                </a:cubicBezTo>
                <a:cubicBezTo>
                  <a:pt x="627" y="114"/>
                  <a:pt x="623" y="115"/>
                  <a:pt x="622" y="112"/>
                </a:cubicBezTo>
                <a:cubicBezTo>
                  <a:pt x="627" y="113"/>
                  <a:pt x="629" y="111"/>
                  <a:pt x="634" y="111"/>
                </a:cubicBezTo>
                <a:cubicBezTo>
                  <a:pt x="635" y="108"/>
                  <a:pt x="628" y="111"/>
                  <a:pt x="630" y="107"/>
                </a:cubicBezTo>
                <a:cubicBezTo>
                  <a:pt x="635" y="107"/>
                  <a:pt x="639" y="107"/>
                  <a:pt x="643" y="105"/>
                </a:cubicBezTo>
                <a:cubicBezTo>
                  <a:pt x="641" y="105"/>
                  <a:pt x="642" y="101"/>
                  <a:pt x="644" y="101"/>
                </a:cubicBezTo>
                <a:cubicBezTo>
                  <a:pt x="651" y="109"/>
                  <a:pt x="667" y="108"/>
                  <a:pt x="673" y="101"/>
                </a:cubicBezTo>
                <a:cubicBezTo>
                  <a:pt x="680" y="103"/>
                  <a:pt x="689" y="103"/>
                  <a:pt x="693" y="104"/>
                </a:cubicBezTo>
                <a:cubicBezTo>
                  <a:pt x="691" y="103"/>
                  <a:pt x="694" y="102"/>
                  <a:pt x="693" y="99"/>
                </a:cubicBezTo>
                <a:cubicBezTo>
                  <a:pt x="706" y="96"/>
                  <a:pt x="715" y="100"/>
                  <a:pt x="724" y="99"/>
                </a:cubicBezTo>
                <a:cubicBezTo>
                  <a:pt x="721" y="94"/>
                  <a:pt x="733" y="96"/>
                  <a:pt x="737" y="95"/>
                </a:cubicBezTo>
                <a:cubicBezTo>
                  <a:pt x="736" y="95"/>
                  <a:pt x="736" y="94"/>
                  <a:pt x="737" y="94"/>
                </a:cubicBezTo>
                <a:cubicBezTo>
                  <a:pt x="739" y="90"/>
                  <a:pt x="734" y="95"/>
                  <a:pt x="734" y="92"/>
                </a:cubicBezTo>
                <a:cubicBezTo>
                  <a:pt x="737" y="91"/>
                  <a:pt x="735" y="89"/>
                  <a:pt x="733" y="88"/>
                </a:cubicBezTo>
                <a:cubicBezTo>
                  <a:pt x="736" y="92"/>
                  <a:pt x="729" y="89"/>
                  <a:pt x="726" y="90"/>
                </a:cubicBezTo>
                <a:cubicBezTo>
                  <a:pt x="724" y="90"/>
                  <a:pt x="723" y="92"/>
                  <a:pt x="721" y="92"/>
                </a:cubicBezTo>
                <a:cubicBezTo>
                  <a:pt x="718" y="92"/>
                  <a:pt x="714" y="90"/>
                  <a:pt x="712" y="93"/>
                </a:cubicBezTo>
                <a:cubicBezTo>
                  <a:pt x="712" y="94"/>
                  <a:pt x="716" y="93"/>
                  <a:pt x="717" y="95"/>
                </a:cubicBezTo>
                <a:cubicBezTo>
                  <a:pt x="717" y="96"/>
                  <a:pt x="717" y="97"/>
                  <a:pt x="716" y="97"/>
                </a:cubicBezTo>
                <a:cubicBezTo>
                  <a:pt x="713" y="92"/>
                  <a:pt x="705" y="98"/>
                  <a:pt x="698" y="96"/>
                </a:cubicBezTo>
                <a:cubicBezTo>
                  <a:pt x="697" y="93"/>
                  <a:pt x="698" y="87"/>
                  <a:pt x="694" y="86"/>
                </a:cubicBezTo>
                <a:cubicBezTo>
                  <a:pt x="693" y="89"/>
                  <a:pt x="695" y="88"/>
                  <a:pt x="695" y="90"/>
                </a:cubicBezTo>
                <a:cubicBezTo>
                  <a:pt x="693" y="91"/>
                  <a:pt x="691" y="92"/>
                  <a:pt x="688" y="92"/>
                </a:cubicBezTo>
                <a:cubicBezTo>
                  <a:pt x="688" y="95"/>
                  <a:pt x="689" y="97"/>
                  <a:pt x="686" y="97"/>
                </a:cubicBezTo>
                <a:cubicBezTo>
                  <a:pt x="682" y="95"/>
                  <a:pt x="678" y="100"/>
                  <a:pt x="673" y="98"/>
                </a:cubicBezTo>
                <a:cubicBezTo>
                  <a:pt x="674" y="94"/>
                  <a:pt x="674" y="94"/>
                  <a:pt x="674" y="94"/>
                </a:cubicBezTo>
                <a:cubicBezTo>
                  <a:pt x="671" y="93"/>
                  <a:pt x="668" y="94"/>
                  <a:pt x="667" y="93"/>
                </a:cubicBezTo>
                <a:cubicBezTo>
                  <a:pt x="667" y="92"/>
                  <a:pt x="668" y="91"/>
                  <a:pt x="669" y="90"/>
                </a:cubicBezTo>
                <a:cubicBezTo>
                  <a:pt x="663" y="92"/>
                  <a:pt x="664" y="82"/>
                  <a:pt x="664" y="88"/>
                </a:cubicBezTo>
                <a:cubicBezTo>
                  <a:pt x="654" y="89"/>
                  <a:pt x="645" y="91"/>
                  <a:pt x="632" y="89"/>
                </a:cubicBezTo>
                <a:cubicBezTo>
                  <a:pt x="632" y="88"/>
                  <a:pt x="630" y="88"/>
                  <a:pt x="630" y="87"/>
                </a:cubicBezTo>
                <a:cubicBezTo>
                  <a:pt x="631" y="87"/>
                  <a:pt x="634" y="88"/>
                  <a:pt x="633" y="85"/>
                </a:cubicBezTo>
                <a:cubicBezTo>
                  <a:pt x="633" y="84"/>
                  <a:pt x="628" y="86"/>
                  <a:pt x="627" y="86"/>
                </a:cubicBezTo>
                <a:cubicBezTo>
                  <a:pt x="626" y="89"/>
                  <a:pt x="630" y="87"/>
                  <a:pt x="631" y="89"/>
                </a:cubicBezTo>
                <a:cubicBezTo>
                  <a:pt x="624" y="92"/>
                  <a:pt x="616" y="93"/>
                  <a:pt x="609" y="89"/>
                </a:cubicBezTo>
                <a:cubicBezTo>
                  <a:pt x="612" y="88"/>
                  <a:pt x="611" y="88"/>
                  <a:pt x="609" y="87"/>
                </a:cubicBezTo>
                <a:cubicBezTo>
                  <a:pt x="611" y="82"/>
                  <a:pt x="619" y="84"/>
                  <a:pt x="622" y="80"/>
                </a:cubicBezTo>
                <a:cubicBezTo>
                  <a:pt x="619" y="79"/>
                  <a:pt x="614" y="79"/>
                  <a:pt x="611" y="77"/>
                </a:cubicBezTo>
                <a:cubicBezTo>
                  <a:pt x="611" y="75"/>
                  <a:pt x="611" y="75"/>
                  <a:pt x="611" y="75"/>
                </a:cubicBezTo>
                <a:cubicBezTo>
                  <a:pt x="613" y="75"/>
                  <a:pt x="616" y="75"/>
                  <a:pt x="617" y="74"/>
                </a:cubicBezTo>
                <a:cubicBezTo>
                  <a:pt x="618" y="72"/>
                  <a:pt x="614" y="71"/>
                  <a:pt x="616" y="70"/>
                </a:cubicBezTo>
                <a:cubicBezTo>
                  <a:pt x="620" y="70"/>
                  <a:pt x="622" y="76"/>
                  <a:pt x="625" y="73"/>
                </a:cubicBezTo>
                <a:cubicBezTo>
                  <a:pt x="625" y="72"/>
                  <a:pt x="624" y="72"/>
                  <a:pt x="624" y="71"/>
                </a:cubicBezTo>
                <a:cubicBezTo>
                  <a:pt x="630" y="68"/>
                  <a:pt x="638" y="71"/>
                  <a:pt x="646" y="70"/>
                </a:cubicBezTo>
                <a:cubicBezTo>
                  <a:pt x="648" y="67"/>
                  <a:pt x="654" y="67"/>
                  <a:pt x="655" y="64"/>
                </a:cubicBezTo>
                <a:cubicBezTo>
                  <a:pt x="667" y="65"/>
                  <a:pt x="692" y="55"/>
                  <a:pt x="694" y="68"/>
                </a:cubicBezTo>
                <a:cubicBezTo>
                  <a:pt x="696" y="69"/>
                  <a:pt x="697" y="66"/>
                  <a:pt x="697" y="69"/>
                </a:cubicBezTo>
                <a:cubicBezTo>
                  <a:pt x="695" y="70"/>
                  <a:pt x="692" y="70"/>
                  <a:pt x="690" y="68"/>
                </a:cubicBezTo>
                <a:cubicBezTo>
                  <a:pt x="686" y="71"/>
                  <a:pt x="687" y="73"/>
                  <a:pt x="690" y="76"/>
                </a:cubicBezTo>
                <a:cubicBezTo>
                  <a:pt x="692" y="74"/>
                  <a:pt x="699" y="78"/>
                  <a:pt x="703" y="75"/>
                </a:cubicBezTo>
                <a:cubicBezTo>
                  <a:pt x="704" y="77"/>
                  <a:pt x="702" y="78"/>
                  <a:pt x="705" y="79"/>
                </a:cubicBezTo>
                <a:cubicBezTo>
                  <a:pt x="706" y="78"/>
                  <a:pt x="703" y="76"/>
                  <a:pt x="706" y="76"/>
                </a:cubicBezTo>
                <a:cubicBezTo>
                  <a:pt x="708" y="76"/>
                  <a:pt x="705" y="80"/>
                  <a:pt x="708" y="79"/>
                </a:cubicBezTo>
                <a:cubicBezTo>
                  <a:pt x="709" y="72"/>
                  <a:pt x="718" y="76"/>
                  <a:pt x="724" y="73"/>
                </a:cubicBezTo>
                <a:cubicBezTo>
                  <a:pt x="721" y="68"/>
                  <a:pt x="710" y="71"/>
                  <a:pt x="706" y="68"/>
                </a:cubicBezTo>
                <a:cubicBezTo>
                  <a:pt x="708" y="67"/>
                  <a:pt x="706" y="65"/>
                  <a:pt x="706" y="63"/>
                </a:cubicBezTo>
                <a:cubicBezTo>
                  <a:pt x="720" y="65"/>
                  <a:pt x="728" y="59"/>
                  <a:pt x="740" y="58"/>
                </a:cubicBezTo>
                <a:cubicBezTo>
                  <a:pt x="743" y="59"/>
                  <a:pt x="744" y="63"/>
                  <a:pt x="748" y="63"/>
                </a:cubicBezTo>
                <a:cubicBezTo>
                  <a:pt x="749" y="62"/>
                  <a:pt x="748" y="61"/>
                  <a:pt x="749" y="61"/>
                </a:cubicBezTo>
                <a:cubicBezTo>
                  <a:pt x="755" y="65"/>
                  <a:pt x="765" y="63"/>
                  <a:pt x="768" y="62"/>
                </a:cubicBezTo>
                <a:cubicBezTo>
                  <a:pt x="766" y="62"/>
                  <a:pt x="767" y="59"/>
                  <a:pt x="765" y="59"/>
                </a:cubicBezTo>
                <a:cubicBezTo>
                  <a:pt x="763" y="61"/>
                  <a:pt x="759" y="61"/>
                  <a:pt x="758" y="60"/>
                </a:cubicBezTo>
                <a:cubicBezTo>
                  <a:pt x="764" y="57"/>
                  <a:pt x="769" y="54"/>
                  <a:pt x="776" y="55"/>
                </a:cubicBezTo>
                <a:cubicBezTo>
                  <a:pt x="776" y="53"/>
                  <a:pt x="774" y="52"/>
                  <a:pt x="777" y="52"/>
                </a:cubicBezTo>
                <a:cubicBezTo>
                  <a:pt x="782" y="53"/>
                  <a:pt x="782" y="56"/>
                  <a:pt x="788" y="55"/>
                </a:cubicBezTo>
                <a:cubicBezTo>
                  <a:pt x="787" y="56"/>
                  <a:pt x="786" y="57"/>
                  <a:pt x="786" y="58"/>
                </a:cubicBezTo>
                <a:cubicBezTo>
                  <a:pt x="789" y="58"/>
                  <a:pt x="789" y="60"/>
                  <a:pt x="791" y="60"/>
                </a:cubicBezTo>
                <a:cubicBezTo>
                  <a:pt x="790" y="57"/>
                  <a:pt x="793" y="57"/>
                  <a:pt x="795" y="56"/>
                </a:cubicBezTo>
                <a:cubicBezTo>
                  <a:pt x="795" y="57"/>
                  <a:pt x="796" y="57"/>
                  <a:pt x="796" y="58"/>
                </a:cubicBezTo>
                <a:cubicBezTo>
                  <a:pt x="796" y="60"/>
                  <a:pt x="794" y="59"/>
                  <a:pt x="793" y="60"/>
                </a:cubicBezTo>
                <a:cubicBezTo>
                  <a:pt x="797" y="61"/>
                  <a:pt x="799" y="63"/>
                  <a:pt x="803" y="61"/>
                </a:cubicBezTo>
                <a:cubicBezTo>
                  <a:pt x="802" y="62"/>
                  <a:pt x="802" y="65"/>
                  <a:pt x="803" y="65"/>
                </a:cubicBezTo>
                <a:cubicBezTo>
                  <a:pt x="805" y="63"/>
                  <a:pt x="803" y="66"/>
                  <a:pt x="804" y="67"/>
                </a:cubicBezTo>
                <a:cubicBezTo>
                  <a:pt x="808" y="67"/>
                  <a:pt x="809" y="65"/>
                  <a:pt x="811" y="63"/>
                </a:cubicBezTo>
                <a:cubicBezTo>
                  <a:pt x="813" y="66"/>
                  <a:pt x="816" y="66"/>
                  <a:pt x="820" y="67"/>
                </a:cubicBezTo>
                <a:cubicBezTo>
                  <a:pt x="820" y="61"/>
                  <a:pt x="828" y="63"/>
                  <a:pt x="830" y="59"/>
                </a:cubicBezTo>
                <a:cubicBezTo>
                  <a:pt x="840" y="61"/>
                  <a:pt x="844" y="55"/>
                  <a:pt x="852" y="55"/>
                </a:cubicBezTo>
                <a:cubicBezTo>
                  <a:pt x="850" y="57"/>
                  <a:pt x="854" y="58"/>
                  <a:pt x="854" y="60"/>
                </a:cubicBezTo>
                <a:cubicBezTo>
                  <a:pt x="859" y="58"/>
                  <a:pt x="864" y="61"/>
                  <a:pt x="866" y="64"/>
                </a:cubicBezTo>
                <a:cubicBezTo>
                  <a:pt x="867" y="62"/>
                  <a:pt x="863" y="61"/>
                  <a:pt x="865" y="61"/>
                </a:cubicBezTo>
                <a:cubicBezTo>
                  <a:pt x="872" y="65"/>
                  <a:pt x="882" y="60"/>
                  <a:pt x="888" y="62"/>
                </a:cubicBezTo>
                <a:cubicBezTo>
                  <a:pt x="888" y="62"/>
                  <a:pt x="887" y="62"/>
                  <a:pt x="887" y="61"/>
                </a:cubicBezTo>
                <a:cubicBezTo>
                  <a:pt x="894" y="60"/>
                  <a:pt x="896" y="63"/>
                  <a:pt x="903" y="61"/>
                </a:cubicBezTo>
                <a:cubicBezTo>
                  <a:pt x="903" y="63"/>
                  <a:pt x="905" y="64"/>
                  <a:pt x="903" y="65"/>
                </a:cubicBezTo>
                <a:cubicBezTo>
                  <a:pt x="907" y="67"/>
                  <a:pt x="908" y="63"/>
                  <a:pt x="911" y="66"/>
                </a:cubicBezTo>
                <a:cubicBezTo>
                  <a:pt x="910" y="61"/>
                  <a:pt x="922" y="57"/>
                  <a:pt x="919" y="62"/>
                </a:cubicBezTo>
                <a:cubicBezTo>
                  <a:pt x="927" y="65"/>
                  <a:pt x="936" y="62"/>
                  <a:pt x="940" y="64"/>
                </a:cubicBezTo>
                <a:cubicBezTo>
                  <a:pt x="940" y="60"/>
                  <a:pt x="936" y="60"/>
                  <a:pt x="939" y="59"/>
                </a:cubicBezTo>
                <a:cubicBezTo>
                  <a:pt x="938" y="58"/>
                  <a:pt x="935" y="58"/>
                  <a:pt x="933" y="58"/>
                </a:cubicBezTo>
                <a:cubicBezTo>
                  <a:pt x="935" y="56"/>
                  <a:pt x="931" y="55"/>
                  <a:pt x="930" y="54"/>
                </a:cubicBezTo>
                <a:cubicBezTo>
                  <a:pt x="930" y="51"/>
                  <a:pt x="934" y="54"/>
                  <a:pt x="934" y="52"/>
                </a:cubicBezTo>
                <a:cubicBezTo>
                  <a:pt x="932" y="49"/>
                  <a:pt x="927" y="50"/>
                  <a:pt x="925" y="52"/>
                </a:cubicBezTo>
                <a:cubicBezTo>
                  <a:pt x="927" y="53"/>
                  <a:pt x="928" y="55"/>
                  <a:pt x="929" y="56"/>
                </a:cubicBezTo>
                <a:cubicBezTo>
                  <a:pt x="927" y="57"/>
                  <a:pt x="926" y="58"/>
                  <a:pt x="924" y="59"/>
                </a:cubicBezTo>
                <a:cubicBezTo>
                  <a:pt x="925" y="60"/>
                  <a:pt x="928" y="59"/>
                  <a:pt x="927" y="61"/>
                </a:cubicBezTo>
                <a:cubicBezTo>
                  <a:pt x="924" y="61"/>
                  <a:pt x="923" y="61"/>
                  <a:pt x="922" y="60"/>
                </a:cubicBezTo>
                <a:cubicBezTo>
                  <a:pt x="921" y="57"/>
                  <a:pt x="925" y="57"/>
                  <a:pt x="925" y="56"/>
                </a:cubicBezTo>
                <a:cubicBezTo>
                  <a:pt x="925" y="56"/>
                  <a:pt x="919" y="55"/>
                  <a:pt x="923" y="51"/>
                </a:cubicBezTo>
                <a:cubicBezTo>
                  <a:pt x="921" y="53"/>
                  <a:pt x="918" y="51"/>
                  <a:pt x="921" y="54"/>
                </a:cubicBezTo>
                <a:cubicBezTo>
                  <a:pt x="919" y="54"/>
                  <a:pt x="914" y="53"/>
                  <a:pt x="914" y="54"/>
                </a:cubicBezTo>
                <a:cubicBezTo>
                  <a:pt x="914" y="56"/>
                  <a:pt x="919" y="54"/>
                  <a:pt x="919" y="56"/>
                </a:cubicBezTo>
                <a:cubicBezTo>
                  <a:pt x="916" y="58"/>
                  <a:pt x="912" y="58"/>
                  <a:pt x="909" y="56"/>
                </a:cubicBezTo>
                <a:cubicBezTo>
                  <a:pt x="908" y="53"/>
                  <a:pt x="911" y="54"/>
                  <a:pt x="911" y="53"/>
                </a:cubicBezTo>
                <a:cubicBezTo>
                  <a:pt x="909" y="52"/>
                  <a:pt x="906" y="52"/>
                  <a:pt x="903" y="53"/>
                </a:cubicBezTo>
                <a:cubicBezTo>
                  <a:pt x="906" y="53"/>
                  <a:pt x="909" y="57"/>
                  <a:pt x="907" y="58"/>
                </a:cubicBezTo>
                <a:cubicBezTo>
                  <a:pt x="903" y="57"/>
                  <a:pt x="904" y="53"/>
                  <a:pt x="901" y="52"/>
                </a:cubicBezTo>
                <a:cubicBezTo>
                  <a:pt x="901" y="54"/>
                  <a:pt x="897" y="53"/>
                  <a:pt x="896" y="55"/>
                </a:cubicBezTo>
                <a:cubicBezTo>
                  <a:pt x="898" y="56"/>
                  <a:pt x="896" y="58"/>
                  <a:pt x="898" y="59"/>
                </a:cubicBezTo>
                <a:cubicBezTo>
                  <a:pt x="883" y="61"/>
                  <a:pt x="874" y="58"/>
                  <a:pt x="862" y="59"/>
                </a:cubicBezTo>
                <a:cubicBezTo>
                  <a:pt x="863" y="57"/>
                  <a:pt x="859" y="55"/>
                  <a:pt x="862" y="54"/>
                </a:cubicBezTo>
                <a:cubicBezTo>
                  <a:pt x="863" y="54"/>
                  <a:pt x="863" y="56"/>
                  <a:pt x="864" y="56"/>
                </a:cubicBezTo>
                <a:cubicBezTo>
                  <a:pt x="865" y="54"/>
                  <a:pt x="863" y="52"/>
                  <a:pt x="866" y="51"/>
                </a:cubicBezTo>
                <a:cubicBezTo>
                  <a:pt x="865" y="51"/>
                  <a:pt x="863" y="51"/>
                  <a:pt x="862" y="49"/>
                </a:cubicBezTo>
                <a:cubicBezTo>
                  <a:pt x="863" y="47"/>
                  <a:pt x="865" y="47"/>
                  <a:pt x="867" y="45"/>
                </a:cubicBezTo>
                <a:cubicBezTo>
                  <a:pt x="866" y="44"/>
                  <a:pt x="862" y="46"/>
                  <a:pt x="862" y="42"/>
                </a:cubicBezTo>
                <a:cubicBezTo>
                  <a:pt x="869" y="43"/>
                  <a:pt x="876" y="45"/>
                  <a:pt x="881" y="41"/>
                </a:cubicBezTo>
                <a:cubicBezTo>
                  <a:pt x="863" y="40"/>
                  <a:pt x="844" y="41"/>
                  <a:pt x="825" y="42"/>
                </a:cubicBezTo>
                <a:cubicBezTo>
                  <a:pt x="795" y="40"/>
                  <a:pt x="763" y="46"/>
                  <a:pt x="733" y="49"/>
                </a:cubicBezTo>
                <a:close/>
                <a:moveTo>
                  <a:pt x="714" y="793"/>
                </a:moveTo>
                <a:cubicBezTo>
                  <a:pt x="713" y="795"/>
                  <a:pt x="710" y="795"/>
                  <a:pt x="707" y="795"/>
                </a:cubicBezTo>
                <a:cubicBezTo>
                  <a:pt x="708" y="793"/>
                  <a:pt x="712" y="791"/>
                  <a:pt x="714" y="793"/>
                </a:cubicBezTo>
                <a:close/>
                <a:moveTo>
                  <a:pt x="713" y="781"/>
                </a:moveTo>
                <a:cubicBezTo>
                  <a:pt x="712" y="783"/>
                  <a:pt x="711" y="784"/>
                  <a:pt x="709" y="784"/>
                </a:cubicBezTo>
                <a:cubicBezTo>
                  <a:pt x="708" y="781"/>
                  <a:pt x="711" y="781"/>
                  <a:pt x="713" y="781"/>
                </a:cubicBezTo>
                <a:close/>
                <a:moveTo>
                  <a:pt x="822" y="761"/>
                </a:moveTo>
                <a:cubicBezTo>
                  <a:pt x="819" y="761"/>
                  <a:pt x="820" y="760"/>
                  <a:pt x="818" y="760"/>
                </a:cubicBezTo>
                <a:cubicBezTo>
                  <a:pt x="817" y="757"/>
                  <a:pt x="824" y="758"/>
                  <a:pt x="822" y="761"/>
                </a:cubicBezTo>
                <a:close/>
                <a:moveTo>
                  <a:pt x="464" y="725"/>
                </a:moveTo>
                <a:cubicBezTo>
                  <a:pt x="464" y="729"/>
                  <a:pt x="460" y="729"/>
                  <a:pt x="460" y="725"/>
                </a:cubicBezTo>
                <a:lnTo>
                  <a:pt x="464" y="725"/>
                </a:lnTo>
                <a:close/>
                <a:moveTo>
                  <a:pt x="949" y="763"/>
                </a:moveTo>
                <a:cubicBezTo>
                  <a:pt x="948" y="767"/>
                  <a:pt x="942" y="762"/>
                  <a:pt x="943" y="765"/>
                </a:cubicBezTo>
                <a:cubicBezTo>
                  <a:pt x="941" y="765"/>
                  <a:pt x="941" y="763"/>
                  <a:pt x="941" y="762"/>
                </a:cubicBezTo>
                <a:cubicBezTo>
                  <a:pt x="945" y="762"/>
                  <a:pt x="946" y="762"/>
                  <a:pt x="949" y="763"/>
                </a:cubicBezTo>
                <a:close/>
                <a:moveTo>
                  <a:pt x="1028" y="764"/>
                </a:moveTo>
                <a:cubicBezTo>
                  <a:pt x="1021" y="768"/>
                  <a:pt x="1004" y="769"/>
                  <a:pt x="993" y="764"/>
                </a:cubicBezTo>
                <a:cubicBezTo>
                  <a:pt x="1006" y="762"/>
                  <a:pt x="1016" y="761"/>
                  <a:pt x="1028" y="764"/>
                </a:cubicBezTo>
                <a:close/>
                <a:moveTo>
                  <a:pt x="1005" y="755"/>
                </a:moveTo>
                <a:cubicBezTo>
                  <a:pt x="1005" y="758"/>
                  <a:pt x="1002" y="757"/>
                  <a:pt x="1000" y="757"/>
                </a:cubicBezTo>
                <a:cubicBezTo>
                  <a:pt x="1000" y="754"/>
                  <a:pt x="1001" y="752"/>
                  <a:pt x="1004" y="753"/>
                </a:cubicBezTo>
                <a:cubicBezTo>
                  <a:pt x="1004" y="754"/>
                  <a:pt x="1004" y="755"/>
                  <a:pt x="1005" y="755"/>
                </a:cubicBezTo>
                <a:close/>
                <a:moveTo>
                  <a:pt x="783" y="619"/>
                </a:moveTo>
                <a:cubicBezTo>
                  <a:pt x="785" y="619"/>
                  <a:pt x="786" y="619"/>
                  <a:pt x="787" y="620"/>
                </a:cubicBezTo>
                <a:cubicBezTo>
                  <a:pt x="786" y="621"/>
                  <a:pt x="785" y="621"/>
                  <a:pt x="783" y="621"/>
                </a:cubicBezTo>
                <a:cubicBezTo>
                  <a:pt x="784" y="624"/>
                  <a:pt x="784" y="626"/>
                  <a:pt x="786" y="629"/>
                </a:cubicBezTo>
                <a:cubicBezTo>
                  <a:pt x="783" y="627"/>
                  <a:pt x="782" y="627"/>
                  <a:pt x="780" y="625"/>
                </a:cubicBezTo>
                <a:cubicBezTo>
                  <a:pt x="781" y="623"/>
                  <a:pt x="783" y="623"/>
                  <a:pt x="783" y="619"/>
                </a:cubicBezTo>
                <a:close/>
                <a:moveTo>
                  <a:pt x="675" y="617"/>
                </a:moveTo>
                <a:cubicBezTo>
                  <a:pt x="674" y="621"/>
                  <a:pt x="672" y="618"/>
                  <a:pt x="669" y="619"/>
                </a:cubicBezTo>
                <a:cubicBezTo>
                  <a:pt x="669" y="616"/>
                  <a:pt x="673" y="618"/>
                  <a:pt x="675" y="617"/>
                </a:cubicBezTo>
                <a:close/>
                <a:moveTo>
                  <a:pt x="451" y="679"/>
                </a:moveTo>
                <a:cubicBezTo>
                  <a:pt x="451" y="682"/>
                  <a:pt x="448" y="681"/>
                  <a:pt x="446" y="681"/>
                </a:cubicBezTo>
                <a:cubicBezTo>
                  <a:pt x="446" y="679"/>
                  <a:pt x="449" y="679"/>
                  <a:pt x="451" y="679"/>
                </a:cubicBezTo>
                <a:close/>
                <a:moveTo>
                  <a:pt x="790" y="703"/>
                </a:moveTo>
                <a:cubicBezTo>
                  <a:pt x="790" y="707"/>
                  <a:pt x="789" y="705"/>
                  <a:pt x="786" y="705"/>
                </a:cubicBezTo>
                <a:cubicBezTo>
                  <a:pt x="785" y="702"/>
                  <a:pt x="789" y="703"/>
                  <a:pt x="790" y="703"/>
                </a:cubicBezTo>
                <a:close/>
                <a:moveTo>
                  <a:pt x="933" y="698"/>
                </a:moveTo>
                <a:cubicBezTo>
                  <a:pt x="936" y="699"/>
                  <a:pt x="932" y="700"/>
                  <a:pt x="933" y="702"/>
                </a:cubicBezTo>
                <a:cubicBezTo>
                  <a:pt x="931" y="702"/>
                  <a:pt x="930" y="699"/>
                  <a:pt x="929" y="702"/>
                </a:cubicBezTo>
                <a:cubicBezTo>
                  <a:pt x="927" y="704"/>
                  <a:pt x="931" y="698"/>
                  <a:pt x="929" y="698"/>
                </a:cubicBezTo>
                <a:cubicBezTo>
                  <a:pt x="931" y="696"/>
                  <a:pt x="931" y="703"/>
                  <a:pt x="933" y="698"/>
                </a:cubicBezTo>
                <a:close/>
                <a:moveTo>
                  <a:pt x="834" y="705"/>
                </a:moveTo>
                <a:cubicBezTo>
                  <a:pt x="834" y="704"/>
                  <a:pt x="834" y="703"/>
                  <a:pt x="834" y="703"/>
                </a:cubicBezTo>
                <a:cubicBezTo>
                  <a:pt x="834" y="702"/>
                  <a:pt x="836" y="701"/>
                  <a:pt x="838" y="701"/>
                </a:cubicBezTo>
                <a:cubicBezTo>
                  <a:pt x="837" y="702"/>
                  <a:pt x="837" y="705"/>
                  <a:pt x="834" y="705"/>
                </a:cubicBezTo>
                <a:close/>
                <a:moveTo>
                  <a:pt x="813" y="702"/>
                </a:moveTo>
                <a:cubicBezTo>
                  <a:pt x="814" y="700"/>
                  <a:pt x="818" y="702"/>
                  <a:pt x="820" y="703"/>
                </a:cubicBezTo>
                <a:cubicBezTo>
                  <a:pt x="818" y="705"/>
                  <a:pt x="814" y="702"/>
                  <a:pt x="813" y="702"/>
                </a:cubicBezTo>
                <a:close/>
                <a:moveTo>
                  <a:pt x="878" y="702"/>
                </a:moveTo>
                <a:cubicBezTo>
                  <a:pt x="879" y="701"/>
                  <a:pt x="880" y="700"/>
                  <a:pt x="880" y="702"/>
                </a:cubicBezTo>
                <a:cubicBezTo>
                  <a:pt x="882" y="702"/>
                  <a:pt x="881" y="699"/>
                  <a:pt x="881" y="697"/>
                </a:cubicBezTo>
                <a:cubicBezTo>
                  <a:pt x="883" y="698"/>
                  <a:pt x="884" y="700"/>
                  <a:pt x="884" y="704"/>
                </a:cubicBezTo>
                <a:cubicBezTo>
                  <a:pt x="881" y="704"/>
                  <a:pt x="881" y="702"/>
                  <a:pt x="878" y="702"/>
                </a:cubicBezTo>
                <a:close/>
                <a:moveTo>
                  <a:pt x="926" y="708"/>
                </a:moveTo>
                <a:cubicBezTo>
                  <a:pt x="926" y="706"/>
                  <a:pt x="926" y="706"/>
                  <a:pt x="926" y="706"/>
                </a:cubicBezTo>
                <a:cubicBezTo>
                  <a:pt x="928" y="706"/>
                  <a:pt x="930" y="706"/>
                  <a:pt x="929" y="709"/>
                </a:cubicBezTo>
                <a:cubicBezTo>
                  <a:pt x="928" y="709"/>
                  <a:pt x="928" y="708"/>
                  <a:pt x="928" y="708"/>
                </a:cubicBezTo>
                <a:cubicBezTo>
                  <a:pt x="927" y="708"/>
                  <a:pt x="927" y="708"/>
                  <a:pt x="926" y="708"/>
                </a:cubicBezTo>
                <a:close/>
                <a:moveTo>
                  <a:pt x="924" y="708"/>
                </a:moveTo>
                <a:cubicBezTo>
                  <a:pt x="922" y="708"/>
                  <a:pt x="922" y="707"/>
                  <a:pt x="923" y="706"/>
                </a:cubicBezTo>
                <a:cubicBezTo>
                  <a:pt x="920" y="705"/>
                  <a:pt x="922" y="708"/>
                  <a:pt x="920" y="709"/>
                </a:cubicBezTo>
                <a:cubicBezTo>
                  <a:pt x="916" y="706"/>
                  <a:pt x="908" y="700"/>
                  <a:pt x="901" y="704"/>
                </a:cubicBezTo>
                <a:cubicBezTo>
                  <a:pt x="899" y="703"/>
                  <a:pt x="898" y="700"/>
                  <a:pt x="899" y="697"/>
                </a:cubicBezTo>
                <a:cubicBezTo>
                  <a:pt x="905" y="697"/>
                  <a:pt x="907" y="702"/>
                  <a:pt x="911" y="700"/>
                </a:cubicBezTo>
                <a:cubicBezTo>
                  <a:pt x="911" y="701"/>
                  <a:pt x="910" y="701"/>
                  <a:pt x="910" y="702"/>
                </a:cubicBezTo>
                <a:cubicBezTo>
                  <a:pt x="912" y="703"/>
                  <a:pt x="912" y="701"/>
                  <a:pt x="915" y="702"/>
                </a:cubicBezTo>
                <a:cubicBezTo>
                  <a:pt x="914" y="701"/>
                  <a:pt x="914" y="700"/>
                  <a:pt x="914" y="699"/>
                </a:cubicBezTo>
                <a:cubicBezTo>
                  <a:pt x="917" y="698"/>
                  <a:pt x="915" y="702"/>
                  <a:pt x="916" y="703"/>
                </a:cubicBezTo>
                <a:cubicBezTo>
                  <a:pt x="917" y="701"/>
                  <a:pt x="921" y="703"/>
                  <a:pt x="921" y="700"/>
                </a:cubicBezTo>
                <a:cubicBezTo>
                  <a:pt x="922" y="702"/>
                  <a:pt x="924" y="703"/>
                  <a:pt x="927" y="704"/>
                </a:cubicBezTo>
                <a:cubicBezTo>
                  <a:pt x="926" y="705"/>
                  <a:pt x="923" y="705"/>
                  <a:pt x="924" y="708"/>
                </a:cubicBezTo>
                <a:close/>
                <a:moveTo>
                  <a:pt x="890" y="700"/>
                </a:moveTo>
                <a:cubicBezTo>
                  <a:pt x="887" y="698"/>
                  <a:pt x="892" y="698"/>
                  <a:pt x="893" y="696"/>
                </a:cubicBezTo>
                <a:cubicBezTo>
                  <a:pt x="895" y="698"/>
                  <a:pt x="889" y="698"/>
                  <a:pt x="890" y="700"/>
                </a:cubicBezTo>
                <a:close/>
                <a:moveTo>
                  <a:pt x="813" y="695"/>
                </a:moveTo>
                <a:cubicBezTo>
                  <a:pt x="813" y="696"/>
                  <a:pt x="812" y="695"/>
                  <a:pt x="812" y="695"/>
                </a:cubicBezTo>
                <a:cubicBezTo>
                  <a:pt x="811" y="695"/>
                  <a:pt x="810" y="697"/>
                  <a:pt x="808" y="696"/>
                </a:cubicBezTo>
                <a:cubicBezTo>
                  <a:pt x="808" y="695"/>
                  <a:pt x="812" y="694"/>
                  <a:pt x="808" y="694"/>
                </a:cubicBezTo>
                <a:cubicBezTo>
                  <a:pt x="809" y="691"/>
                  <a:pt x="812" y="695"/>
                  <a:pt x="813" y="695"/>
                </a:cubicBezTo>
                <a:close/>
                <a:moveTo>
                  <a:pt x="844" y="696"/>
                </a:moveTo>
                <a:cubicBezTo>
                  <a:pt x="845" y="697"/>
                  <a:pt x="845" y="697"/>
                  <a:pt x="844" y="697"/>
                </a:cubicBezTo>
                <a:cubicBezTo>
                  <a:pt x="844" y="699"/>
                  <a:pt x="846" y="698"/>
                  <a:pt x="846" y="701"/>
                </a:cubicBezTo>
                <a:cubicBezTo>
                  <a:pt x="847" y="700"/>
                  <a:pt x="848" y="700"/>
                  <a:pt x="849" y="701"/>
                </a:cubicBezTo>
                <a:cubicBezTo>
                  <a:pt x="848" y="703"/>
                  <a:pt x="844" y="701"/>
                  <a:pt x="844" y="699"/>
                </a:cubicBezTo>
                <a:cubicBezTo>
                  <a:pt x="843" y="699"/>
                  <a:pt x="843" y="700"/>
                  <a:pt x="843" y="702"/>
                </a:cubicBezTo>
                <a:cubicBezTo>
                  <a:pt x="841" y="700"/>
                  <a:pt x="842" y="702"/>
                  <a:pt x="840" y="701"/>
                </a:cubicBezTo>
                <a:cubicBezTo>
                  <a:pt x="840" y="700"/>
                  <a:pt x="840" y="700"/>
                  <a:pt x="841" y="700"/>
                </a:cubicBezTo>
                <a:cubicBezTo>
                  <a:pt x="841" y="699"/>
                  <a:pt x="840" y="699"/>
                  <a:pt x="839" y="699"/>
                </a:cubicBezTo>
                <a:cubicBezTo>
                  <a:pt x="839" y="697"/>
                  <a:pt x="844" y="699"/>
                  <a:pt x="844" y="696"/>
                </a:cubicBezTo>
                <a:close/>
                <a:moveTo>
                  <a:pt x="809" y="702"/>
                </a:moveTo>
                <a:cubicBezTo>
                  <a:pt x="810" y="704"/>
                  <a:pt x="805" y="704"/>
                  <a:pt x="807" y="706"/>
                </a:cubicBezTo>
                <a:cubicBezTo>
                  <a:pt x="806" y="708"/>
                  <a:pt x="804" y="704"/>
                  <a:pt x="801" y="705"/>
                </a:cubicBezTo>
                <a:cubicBezTo>
                  <a:pt x="802" y="702"/>
                  <a:pt x="803" y="699"/>
                  <a:pt x="807" y="699"/>
                </a:cubicBezTo>
                <a:cubicBezTo>
                  <a:pt x="808" y="700"/>
                  <a:pt x="808" y="702"/>
                  <a:pt x="809" y="702"/>
                </a:cubicBezTo>
                <a:close/>
                <a:moveTo>
                  <a:pt x="745" y="708"/>
                </a:moveTo>
                <a:cubicBezTo>
                  <a:pt x="748" y="709"/>
                  <a:pt x="754" y="704"/>
                  <a:pt x="755" y="708"/>
                </a:cubicBezTo>
                <a:cubicBezTo>
                  <a:pt x="756" y="705"/>
                  <a:pt x="764" y="702"/>
                  <a:pt x="765" y="707"/>
                </a:cubicBezTo>
                <a:cubicBezTo>
                  <a:pt x="769" y="701"/>
                  <a:pt x="776" y="703"/>
                  <a:pt x="776" y="708"/>
                </a:cubicBezTo>
                <a:cubicBezTo>
                  <a:pt x="773" y="708"/>
                  <a:pt x="776" y="708"/>
                  <a:pt x="776" y="706"/>
                </a:cubicBezTo>
                <a:cubicBezTo>
                  <a:pt x="773" y="706"/>
                  <a:pt x="772" y="706"/>
                  <a:pt x="772" y="708"/>
                </a:cubicBezTo>
                <a:cubicBezTo>
                  <a:pt x="769" y="709"/>
                  <a:pt x="770" y="706"/>
                  <a:pt x="769" y="706"/>
                </a:cubicBezTo>
                <a:cubicBezTo>
                  <a:pt x="764" y="711"/>
                  <a:pt x="755" y="706"/>
                  <a:pt x="749" y="711"/>
                </a:cubicBezTo>
                <a:cubicBezTo>
                  <a:pt x="747" y="711"/>
                  <a:pt x="745" y="711"/>
                  <a:pt x="745" y="708"/>
                </a:cubicBezTo>
                <a:close/>
                <a:moveTo>
                  <a:pt x="165" y="689"/>
                </a:moveTo>
                <a:cubicBezTo>
                  <a:pt x="165" y="687"/>
                  <a:pt x="167" y="687"/>
                  <a:pt x="167" y="685"/>
                </a:cubicBezTo>
                <a:cubicBezTo>
                  <a:pt x="169" y="685"/>
                  <a:pt x="169" y="687"/>
                  <a:pt x="171" y="687"/>
                </a:cubicBezTo>
                <a:cubicBezTo>
                  <a:pt x="170" y="688"/>
                  <a:pt x="170" y="689"/>
                  <a:pt x="170" y="690"/>
                </a:cubicBezTo>
                <a:cubicBezTo>
                  <a:pt x="168" y="690"/>
                  <a:pt x="166" y="690"/>
                  <a:pt x="165" y="689"/>
                </a:cubicBezTo>
                <a:close/>
                <a:moveTo>
                  <a:pt x="187" y="692"/>
                </a:moveTo>
                <a:cubicBezTo>
                  <a:pt x="187" y="689"/>
                  <a:pt x="187" y="689"/>
                  <a:pt x="187" y="689"/>
                </a:cubicBezTo>
                <a:cubicBezTo>
                  <a:pt x="194" y="689"/>
                  <a:pt x="194" y="689"/>
                  <a:pt x="194" y="689"/>
                </a:cubicBezTo>
                <a:cubicBezTo>
                  <a:pt x="194" y="690"/>
                  <a:pt x="194" y="690"/>
                  <a:pt x="193" y="690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2" y="690"/>
                  <a:pt x="188" y="689"/>
                  <a:pt x="190" y="692"/>
                </a:cubicBezTo>
                <a:cubicBezTo>
                  <a:pt x="190" y="694"/>
                  <a:pt x="189" y="691"/>
                  <a:pt x="187" y="692"/>
                </a:cubicBezTo>
                <a:close/>
                <a:moveTo>
                  <a:pt x="199" y="691"/>
                </a:moveTo>
                <a:cubicBezTo>
                  <a:pt x="200" y="689"/>
                  <a:pt x="201" y="692"/>
                  <a:pt x="202" y="692"/>
                </a:cubicBezTo>
                <a:cubicBezTo>
                  <a:pt x="200" y="693"/>
                  <a:pt x="202" y="694"/>
                  <a:pt x="200" y="696"/>
                </a:cubicBezTo>
                <a:cubicBezTo>
                  <a:pt x="197" y="695"/>
                  <a:pt x="201" y="692"/>
                  <a:pt x="199" y="691"/>
                </a:cubicBezTo>
                <a:close/>
                <a:moveTo>
                  <a:pt x="899" y="739"/>
                </a:moveTo>
                <a:cubicBezTo>
                  <a:pt x="902" y="740"/>
                  <a:pt x="897" y="741"/>
                  <a:pt x="897" y="742"/>
                </a:cubicBezTo>
                <a:cubicBezTo>
                  <a:pt x="895" y="742"/>
                  <a:pt x="895" y="738"/>
                  <a:pt x="892" y="738"/>
                </a:cubicBezTo>
                <a:cubicBezTo>
                  <a:pt x="892" y="736"/>
                  <a:pt x="895" y="737"/>
                  <a:pt x="897" y="736"/>
                </a:cubicBezTo>
                <a:cubicBezTo>
                  <a:pt x="896" y="738"/>
                  <a:pt x="899" y="740"/>
                  <a:pt x="899" y="739"/>
                </a:cubicBezTo>
                <a:close/>
                <a:moveTo>
                  <a:pt x="889" y="737"/>
                </a:moveTo>
                <a:cubicBezTo>
                  <a:pt x="896" y="738"/>
                  <a:pt x="890" y="744"/>
                  <a:pt x="889" y="737"/>
                </a:cubicBezTo>
                <a:close/>
                <a:moveTo>
                  <a:pt x="876" y="736"/>
                </a:moveTo>
                <a:cubicBezTo>
                  <a:pt x="881" y="736"/>
                  <a:pt x="881" y="736"/>
                  <a:pt x="881" y="736"/>
                </a:cubicBezTo>
                <a:cubicBezTo>
                  <a:pt x="882" y="737"/>
                  <a:pt x="881" y="738"/>
                  <a:pt x="881" y="739"/>
                </a:cubicBezTo>
                <a:cubicBezTo>
                  <a:pt x="882" y="739"/>
                  <a:pt x="883" y="738"/>
                  <a:pt x="884" y="737"/>
                </a:cubicBezTo>
                <a:cubicBezTo>
                  <a:pt x="887" y="737"/>
                  <a:pt x="882" y="740"/>
                  <a:pt x="884" y="740"/>
                </a:cubicBezTo>
                <a:cubicBezTo>
                  <a:pt x="885" y="742"/>
                  <a:pt x="881" y="738"/>
                  <a:pt x="881" y="741"/>
                </a:cubicBezTo>
                <a:cubicBezTo>
                  <a:pt x="880" y="738"/>
                  <a:pt x="876" y="739"/>
                  <a:pt x="876" y="736"/>
                </a:cubicBezTo>
                <a:close/>
                <a:moveTo>
                  <a:pt x="834" y="738"/>
                </a:moveTo>
                <a:cubicBezTo>
                  <a:pt x="836" y="739"/>
                  <a:pt x="838" y="738"/>
                  <a:pt x="839" y="738"/>
                </a:cubicBezTo>
                <a:cubicBezTo>
                  <a:pt x="841" y="738"/>
                  <a:pt x="836" y="739"/>
                  <a:pt x="837" y="741"/>
                </a:cubicBezTo>
                <a:cubicBezTo>
                  <a:pt x="836" y="740"/>
                  <a:pt x="834" y="740"/>
                  <a:pt x="834" y="738"/>
                </a:cubicBezTo>
                <a:close/>
                <a:moveTo>
                  <a:pt x="945" y="752"/>
                </a:moveTo>
                <a:cubicBezTo>
                  <a:pt x="945" y="749"/>
                  <a:pt x="950" y="748"/>
                  <a:pt x="949" y="752"/>
                </a:cubicBezTo>
                <a:lnTo>
                  <a:pt x="945" y="752"/>
                </a:lnTo>
                <a:close/>
                <a:moveTo>
                  <a:pt x="1025" y="735"/>
                </a:moveTo>
                <a:cubicBezTo>
                  <a:pt x="1032" y="737"/>
                  <a:pt x="1042" y="737"/>
                  <a:pt x="1044" y="744"/>
                </a:cubicBezTo>
                <a:cubicBezTo>
                  <a:pt x="1043" y="746"/>
                  <a:pt x="1039" y="745"/>
                  <a:pt x="1036" y="747"/>
                </a:cubicBezTo>
                <a:cubicBezTo>
                  <a:pt x="1035" y="747"/>
                  <a:pt x="1035" y="749"/>
                  <a:pt x="1035" y="749"/>
                </a:cubicBezTo>
                <a:cubicBezTo>
                  <a:pt x="1034" y="749"/>
                  <a:pt x="1034" y="747"/>
                  <a:pt x="1033" y="747"/>
                </a:cubicBezTo>
                <a:cubicBezTo>
                  <a:pt x="1029" y="748"/>
                  <a:pt x="1017" y="751"/>
                  <a:pt x="1010" y="750"/>
                </a:cubicBezTo>
                <a:cubicBezTo>
                  <a:pt x="1007" y="750"/>
                  <a:pt x="1005" y="748"/>
                  <a:pt x="1003" y="748"/>
                </a:cubicBezTo>
                <a:cubicBezTo>
                  <a:pt x="999" y="749"/>
                  <a:pt x="994" y="753"/>
                  <a:pt x="990" y="748"/>
                </a:cubicBezTo>
                <a:cubicBezTo>
                  <a:pt x="997" y="740"/>
                  <a:pt x="1010" y="743"/>
                  <a:pt x="1022" y="741"/>
                </a:cubicBezTo>
                <a:cubicBezTo>
                  <a:pt x="1023" y="736"/>
                  <a:pt x="1016" y="739"/>
                  <a:pt x="1016" y="734"/>
                </a:cubicBezTo>
                <a:cubicBezTo>
                  <a:pt x="1021" y="736"/>
                  <a:pt x="1022" y="731"/>
                  <a:pt x="1024" y="735"/>
                </a:cubicBezTo>
                <a:cubicBezTo>
                  <a:pt x="1023" y="732"/>
                  <a:pt x="1025" y="732"/>
                  <a:pt x="1025" y="735"/>
                </a:cubicBezTo>
                <a:close/>
                <a:moveTo>
                  <a:pt x="987" y="735"/>
                </a:moveTo>
                <a:cubicBezTo>
                  <a:pt x="989" y="731"/>
                  <a:pt x="993" y="733"/>
                  <a:pt x="996" y="733"/>
                </a:cubicBezTo>
                <a:cubicBezTo>
                  <a:pt x="995" y="735"/>
                  <a:pt x="993" y="734"/>
                  <a:pt x="993" y="737"/>
                </a:cubicBezTo>
                <a:cubicBezTo>
                  <a:pt x="990" y="737"/>
                  <a:pt x="991" y="734"/>
                  <a:pt x="987" y="735"/>
                </a:cubicBezTo>
                <a:close/>
                <a:moveTo>
                  <a:pt x="1057" y="724"/>
                </a:moveTo>
                <a:cubicBezTo>
                  <a:pt x="1054" y="726"/>
                  <a:pt x="1056" y="727"/>
                  <a:pt x="1058" y="729"/>
                </a:cubicBezTo>
                <a:cubicBezTo>
                  <a:pt x="1056" y="732"/>
                  <a:pt x="1055" y="726"/>
                  <a:pt x="1052" y="727"/>
                </a:cubicBezTo>
                <a:cubicBezTo>
                  <a:pt x="1053" y="728"/>
                  <a:pt x="1054" y="728"/>
                  <a:pt x="1054" y="729"/>
                </a:cubicBezTo>
                <a:cubicBezTo>
                  <a:pt x="1053" y="730"/>
                  <a:pt x="1051" y="730"/>
                  <a:pt x="1050" y="729"/>
                </a:cubicBezTo>
                <a:cubicBezTo>
                  <a:pt x="1049" y="727"/>
                  <a:pt x="1053" y="727"/>
                  <a:pt x="1051" y="726"/>
                </a:cubicBezTo>
                <a:cubicBezTo>
                  <a:pt x="1050" y="724"/>
                  <a:pt x="1055" y="727"/>
                  <a:pt x="1054" y="723"/>
                </a:cubicBezTo>
                <a:cubicBezTo>
                  <a:pt x="1055" y="724"/>
                  <a:pt x="1056" y="724"/>
                  <a:pt x="1057" y="724"/>
                </a:cubicBezTo>
                <a:close/>
                <a:moveTo>
                  <a:pt x="1049" y="727"/>
                </a:moveTo>
                <a:cubicBezTo>
                  <a:pt x="1049" y="729"/>
                  <a:pt x="1049" y="729"/>
                  <a:pt x="1049" y="729"/>
                </a:cubicBezTo>
                <a:cubicBezTo>
                  <a:pt x="1047" y="729"/>
                  <a:pt x="1046" y="728"/>
                  <a:pt x="1045" y="727"/>
                </a:cubicBezTo>
                <a:cubicBezTo>
                  <a:pt x="1046" y="725"/>
                  <a:pt x="1047" y="728"/>
                  <a:pt x="1049" y="727"/>
                </a:cubicBezTo>
                <a:close/>
                <a:moveTo>
                  <a:pt x="1029" y="702"/>
                </a:moveTo>
                <a:cubicBezTo>
                  <a:pt x="1032" y="701"/>
                  <a:pt x="1037" y="701"/>
                  <a:pt x="1042" y="701"/>
                </a:cubicBezTo>
                <a:cubicBezTo>
                  <a:pt x="1041" y="705"/>
                  <a:pt x="1040" y="706"/>
                  <a:pt x="1041" y="709"/>
                </a:cubicBezTo>
                <a:cubicBezTo>
                  <a:pt x="1038" y="709"/>
                  <a:pt x="1035" y="710"/>
                  <a:pt x="1033" y="712"/>
                </a:cubicBezTo>
                <a:cubicBezTo>
                  <a:pt x="1035" y="717"/>
                  <a:pt x="1032" y="718"/>
                  <a:pt x="1030" y="721"/>
                </a:cubicBezTo>
                <a:cubicBezTo>
                  <a:pt x="1031" y="726"/>
                  <a:pt x="1036" y="726"/>
                  <a:pt x="1038" y="729"/>
                </a:cubicBezTo>
                <a:cubicBezTo>
                  <a:pt x="1040" y="728"/>
                  <a:pt x="1041" y="725"/>
                  <a:pt x="1044" y="725"/>
                </a:cubicBezTo>
                <a:cubicBezTo>
                  <a:pt x="1042" y="726"/>
                  <a:pt x="1041" y="728"/>
                  <a:pt x="1044" y="729"/>
                </a:cubicBezTo>
                <a:cubicBezTo>
                  <a:pt x="1038" y="730"/>
                  <a:pt x="1034" y="729"/>
                  <a:pt x="1032" y="733"/>
                </a:cubicBezTo>
                <a:cubicBezTo>
                  <a:pt x="1016" y="728"/>
                  <a:pt x="997" y="733"/>
                  <a:pt x="981" y="727"/>
                </a:cubicBezTo>
                <a:cubicBezTo>
                  <a:pt x="978" y="732"/>
                  <a:pt x="974" y="734"/>
                  <a:pt x="968" y="735"/>
                </a:cubicBezTo>
                <a:cubicBezTo>
                  <a:pt x="968" y="736"/>
                  <a:pt x="972" y="735"/>
                  <a:pt x="972" y="737"/>
                </a:cubicBezTo>
                <a:cubicBezTo>
                  <a:pt x="975" y="738"/>
                  <a:pt x="975" y="732"/>
                  <a:pt x="979" y="735"/>
                </a:cubicBezTo>
                <a:cubicBezTo>
                  <a:pt x="978" y="741"/>
                  <a:pt x="974" y="736"/>
                  <a:pt x="971" y="739"/>
                </a:cubicBezTo>
                <a:cubicBezTo>
                  <a:pt x="970" y="743"/>
                  <a:pt x="973" y="744"/>
                  <a:pt x="972" y="747"/>
                </a:cubicBezTo>
                <a:cubicBezTo>
                  <a:pt x="976" y="747"/>
                  <a:pt x="983" y="744"/>
                  <a:pt x="989" y="747"/>
                </a:cubicBezTo>
                <a:cubicBezTo>
                  <a:pt x="977" y="749"/>
                  <a:pt x="969" y="749"/>
                  <a:pt x="955" y="751"/>
                </a:cubicBezTo>
                <a:cubicBezTo>
                  <a:pt x="956" y="749"/>
                  <a:pt x="955" y="748"/>
                  <a:pt x="955" y="746"/>
                </a:cubicBezTo>
                <a:cubicBezTo>
                  <a:pt x="940" y="743"/>
                  <a:pt x="932" y="743"/>
                  <a:pt x="923" y="739"/>
                </a:cubicBezTo>
                <a:cubicBezTo>
                  <a:pt x="919" y="742"/>
                  <a:pt x="911" y="745"/>
                  <a:pt x="906" y="739"/>
                </a:cubicBezTo>
                <a:cubicBezTo>
                  <a:pt x="904" y="740"/>
                  <a:pt x="905" y="743"/>
                  <a:pt x="901" y="742"/>
                </a:cubicBezTo>
                <a:cubicBezTo>
                  <a:pt x="901" y="739"/>
                  <a:pt x="901" y="739"/>
                  <a:pt x="903" y="737"/>
                </a:cubicBezTo>
                <a:cubicBezTo>
                  <a:pt x="900" y="736"/>
                  <a:pt x="896" y="736"/>
                  <a:pt x="895" y="733"/>
                </a:cubicBezTo>
                <a:cubicBezTo>
                  <a:pt x="894" y="730"/>
                  <a:pt x="899" y="733"/>
                  <a:pt x="898" y="729"/>
                </a:cubicBezTo>
                <a:cubicBezTo>
                  <a:pt x="895" y="729"/>
                  <a:pt x="890" y="728"/>
                  <a:pt x="887" y="726"/>
                </a:cubicBezTo>
                <a:cubicBezTo>
                  <a:pt x="888" y="722"/>
                  <a:pt x="895" y="721"/>
                  <a:pt x="898" y="722"/>
                </a:cubicBezTo>
                <a:cubicBezTo>
                  <a:pt x="903" y="716"/>
                  <a:pt x="913" y="717"/>
                  <a:pt x="923" y="717"/>
                </a:cubicBezTo>
                <a:cubicBezTo>
                  <a:pt x="920" y="721"/>
                  <a:pt x="928" y="719"/>
                  <a:pt x="927" y="724"/>
                </a:cubicBezTo>
                <a:cubicBezTo>
                  <a:pt x="938" y="722"/>
                  <a:pt x="944" y="717"/>
                  <a:pt x="956" y="717"/>
                </a:cubicBezTo>
                <a:cubicBezTo>
                  <a:pt x="959" y="715"/>
                  <a:pt x="954" y="714"/>
                  <a:pt x="956" y="712"/>
                </a:cubicBezTo>
                <a:cubicBezTo>
                  <a:pt x="966" y="718"/>
                  <a:pt x="974" y="712"/>
                  <a:pt x="979" y="706"/>
                </a:cubicBezTo>
                <a:cubicBezTo>
                  <a:pt x="985" y="709"/>
                  <a:pt x="989" y="714"/>
                  <a:pt x="992" y="719"/>
                </a:cubicBezTo>
                <a:cubicBezTo>
                  <a:pt x="1000" y="717"/>
                  <a:pt x="1004" y="711"/>
                  <a:pt x="1010" y="707"/>
                </a:cubicBezTo>
                <a:cubicBezTo>
                  <a:pt x="1017" y="710"/>
                  <a:pt x="1023" y="706"/>
                  <a:pt x="1030" y="706"/>
                </a:cubicBezTo>
                <a:cubicBezTo>
                  <a:pt x="1033" y="705"/>
                  <a:pt x="1027" y="705"/>
                  <a:pt x="1029" y="702"/>
                </a:cubicBezTo>
                <a:close/>
                <a:moveTo>
                  <a:pt x="961" y="707"/>
                </a:moveTo>
                <a:cubicBezTo>
                  <a:pt x="958" y="704"/>
                  <a:pt x="967" y="705"/>
                  <a:pt x="966" y="702"/>
                </a:cubicBezTo>
                <a:cubicBezTo>
                  <a:pt x="969" y="703"/>
                  <a:pt x="966" y="706"/>
                  <a:pt x="965" y="708"/>
                </a:cubicBezTo>
                <a:cubicBezTo>
                  <a:pt x="963" y="709"/>
                  <a:pt x="961" y="706"/>
                  <a:pt x="961" y="707"/>
                </a:cubicBezTo>
                <a:close/>
                <a:moveTo>
                  <a:pt x="943" y="700"/>
                </a:moveTo>
                <a:cubicBezTo>
                  <a:pt x="940" y="700"/>
                  <a:pt x="940" y="700"/>
                  <a:pt x="937" y="701"/>
                </a:cubicBezTo>
                <a:cubicBezTo>
                  <a:pt x="939" y="710"/>
                  <a:pt x="948" y="704"/>
                  <a:pt x="953" y="704"/>
                </a:cubicBezTo>
                <a:cubicBezTo>
                  <a:pt x="955" y="706"/>
                  <a:pt x="950" y="708"/>
                  <a:pt x="949" y="709"/>
                </a:cubicBezTo>
                <a:cubicBezTo>
                  <a:pt x="945" y="705"/>
                  <a:pt x="941" y="710"/>
                  <a:pt x="937" y="710"/>
                </a:cubicBezTo>
                <a:cubicBezTo>
                  <a:pt x="941" y="707"/>
                  <a:pt x="935" y="707"/>
                  <a:pt x="933" y="706"/>
                </a:cubicBezTo>
                <a:cubicBezTo>
                  <a:pt x="933" y="703"/>
                  <a:pt x="936" y="704"/>
                  <a:pt x="937" y="703"/>
                </a:cubicBezTo>
                <a:cubicBezTo>
                  <a:pt x="937" y="702"/>
                  <a:pt x="936" y="702"/>
                  <a:pt x="935" y="702"/>
                </a:cubicBezTo>
                <a:cubicBezTo>
                  <a:pt x="937" y="701"/>
                  <a:pt x="937" y="700"/>
                  <a:pt x="936" y="698"/>
                </a:cubicBezTo>
                <a:cubicBezTo>
                  <a:pt x="940" y="698"/>
                  <a:pt x="943" y="696"/>
                  <a:pt x="943" y="700"/>
                </a:cubicBezTo>
                <a:close/>
                <a:moveTo>
                  <a:pt x="509" y="673"/>
                </a:moveTo>
                <a:cubicBezTo>
                  <a:pt x="510" y="675"/>
                  <a:pt x="513" y="674"/>
                  <a:pt x="515" y="675"/>
                </a:cubicBezTo>
                <a:cubicBezTo>
                  <a:pt x="515" y="677"/>
                  <a:pt x="516" y="677"/>
                  <a:pt x="515" y="679"/>
                </a:cubicBezTo>
                <a:cubicBezTo>
                  <a:pt x="511" y="676"/>
                  <a:pt x="500" y="670"/>
                  <a:pt x="498" y="679"/>
                </a:cubicBezTo>
                <a:cubicBezTo>
                  <a:pt x="484" y="683"/>
                  <a:pt x="470" y="682"/>
                  <a:pt x="458" y="681"/>
                </a:cubicBezTo>
                <a:cubicBezTo>
                  <a:pt x="454" y="680"/>
                  <a:pt x="454" y="683"/>
                  <a:pt x="451" y="683"/>
                </a:cubicBezTo>
                <a:cubicBezTo>
                  <a:pt x="452" y="679"/>
                  <a:pt x="452" y="679"/>
                  <a:pt x="452" y="679"/>
                </a:cubicBezTo>
                <a:cubicBezTo>
                  <a:pt x="455" y="679"/>
                  <a:pt x="456" y="681"/>
                  <a:pt x="460" y="680"/>
                </a:cubicBezTo>
                <a:cubicBezTo>
                  <a:pt x="458" y="678"/>
                  <a:pt x="458" y="674"/>
                  <a:pt x="463" y="675"/>
                </a:cubicBezTo>
                <a:cubicBezTo>
                  <a:pt x="460" y="670"/>
                  <a:pt x="454" y="673"/>
                  <a:pt x="451" y="669"/>
                </a:cubicBezTo>
                <a:cubicBezTo>
                  <a:pt x="448" y="668"/>
                  <a:pt x="448" y="671"/>
                  <a:pt x="444" y="670"/>
                </a:cubicBezTo>
                <a:cubicBezTo>
                  <a:pt x="446" y="672"/>
                  <a:pt x="447" y="674"/>
                  <a:pt x="447" y="676"/>
                </a:cubicBezTo>
                <a:cubicBezTo>
                  <a:pt x="444" y="679"/>
                  <a:pt x="437" y="678"/>
                  <a:pt x="435" y="673"/>
                </a:cubicBezTo>
                <a:cubicBezTo>
                  <a:pt x="432" y="674"/>
                  <a:pt x="429" y="676"/>
                  <a:pt x="425" y="677"/>
                </a:cubicBezTo>
                <a:cubicBezTo>
                  <a:pt x="425" y="674"/>
                  <a:pt x="423" y="675"/>
                  <a:pt x="423" y="672"/>
                </a:cubicBezTo>
                <a:cubicBezTo>
                  <a:pt x="419" y="673"/>
                  <a:pt x="418" y="672"/>
                  <a:pt x="414" y="671"/>
                </a:cubicBezTo>
                <a:cubicBezTo>
                  <a:pt x="414" y="668"/>
                  <a:pt x="417" y="669"/>
                  <a:pt x="417" y="666"/>
                </a:cubicBezTo>
                <a:cubicBezTo>
                  <a:pt x="422" y="667"/>
                  <a:pt x="431" y="667"/>
                  <a:pt x="440" y="666"/>
                </a:cubicBezTo>
                <a:cubicBezTo>
                  <a:pt x="441" y="664"/>
                  <a:pt x="437" y="666"/>
                  <a:pt x="438" y="663"/>
                </a:cubicBezTo>
                <a:cubicBezTo>
                  <a:pt x="440" y="664"/>
                  <a:pt x="440" y="662"/>
                  <a:pt x="442" y="662"/>
                </a:cubicBezTo>
                <a:cubicBezTo>
                  <a:pt x="443" y="664"/>
                  <a:pt x="445" y="665"/>
                  <a:pt x="443" y="667"/>
                </a:cubicBezTo>
                <a:cubicBezTo>
                  <a:pt x="444" y="666"/>
                  <a:pt x="449" y="663"/>
                  <a:pt x="448" y="668"/>
                </a:cubicBezTo>
                <a:cubicBezTo>
                  <a:pt x="451" y="667"/>
                  <a:pt x="448" y="665"/>
                  <a:pt x="448" y="663"/>
                </a:cubicBezTo>
                <a:cubicBezTo>
                  <a:pt x="454" y="662"/>
                  <a:pt x="461" y="661"/>
                  <a:pt x="465" y="662"/>
                </a:cubicBezTo>
                <a:cubicBezTo>
                  <a:pt x="464" y="666"/>
                  <a:pt x="470" y="665"/>
                  <a:pt x="469" y="670"/>
                </a:cubicBezTo>
                <a:cubicBezTo>
                  <a:pt x="474" y="671"/>
                  <a:pt x="480" y="669"/>
                  <a:pt x="485" y="671"/>
                </a:cubicBezTo>
                <a:cubicBezTo>
                  <a:pt x="485" y="668"/>
                  <a:pt x="489" y="667"/>
                  <a:pt x="492" y="666"/>
                </a:cubicBezTo>
                <a:cubicBezTo>
                  <a:pt x="488" y="666"/>
                  <a:pt x="483" y="663"/>
                  <a:pt x="479" y="662"/>
                </a:cubicBezTo>
                <a:cubicBezTo>
                  <a:pt x="488" y="660"/>
                  <a:pt x="495" y="660"/>
                  <a:pt x="503" y="659"/>
                </a:cubicBezTo>
                <a:cubicBezTo>
                  <a:pt x="503" y="661"/>
                  <a:pt x="501" y="661"/>
                  <a:pt x="502" y="663"/>
                </a:cubicBezTo>
                <a:cubicBezTo>
                  <a:pt x="505" y="663"/>
                  <a:pt x="508" y="663"/>
                  <a:pt x="508" y="665"/>
                </a:cubicBezTo>
                <a:cubicBezTo>
                  <a:pt x="509" y="668"/>
                  <a:pt x="506" y="665"/>
                  <a:pt x="504" y="665"/>
                </a:cubicBezTo>
                <a:cubicBezTo>
                  <a:pt x="504" y="668"/>
                  <a:pt x="509" y="667"/>
                  <a:pt x="510" y="669"/>
                </a:cubicBezTo>
                <a:cubicBezTo>
                  <a:pt x="509" y="670"/>
                  <a:pt x="509" y="671"/>
                  <a:pt x="509" y="673"/>
                </a:cubicBezTo>
                <a:close/>
                <a:moveTo>
                  <a:pt x="672" y="679"/>
                </a:moveTo>
                <a:cubicBezTo>
                  <a:pt x="669" y="678"/>
                  <a:pt x="670" y="678"/>
                  <a:pt x="667" y="679"/>
                </a:cubicBezTo>
                <a:cubicBezTo>
                  <a:pt x="667" y="678"/>
                  <a:pt x="666" y="677"/>
                  <a:pt x="667" y="675"/>
                </a:cubicBezTo>
                <a:cubicBezTo>
                  <a:pt x="669" y="676"/>
                  <a:pt x="672" y="676"/>
                  <a:pt x="672" y="679"/>
                </a:cubicBezTo>
                <a:close/>
                <a:moveTo>
                  <a:pt x="757" y="670"/>
                </a:moveTo>
                <a:cubicBezTo>
                  <a:pt x="754" y="671"/>
                  <a:pt x="754" y="669"/>
                  <a:pt x="751" y="668"/>
                </a:cubicBezTo>
                <a:cubicBezTo>
                  <a:pt x="752" y="665"/>
                  <a:pt x="757" y="668"/>
                  <a:pt x="757" y="670"/>
                </a:cubicBezTo>
                <a:close/>
                <a:moveTo>
                  <a:pt x="786" y="669"/>
                </a:moveTo>
                <a:cubicBezTo>
                  <a:pt x="783" y="670"/>
                  <a:pt x="783" y="668"/>
                  <a:pt x="782" y="667"/>
                </a:cubicBezTo>
                <a:cubicBezTo>
                  <a:pt x="783" y="666"/>
                  <a:pt x="785" y="666"/>
                  <a:pt x="786" y="666"/>
                </a:cubicBezTo>
                <a:lnTo>
                  <a:pt x="786" y="669"/>
                </a:lnTo>
                <a:close/>
                <a:moveTo>
                  <a:pt x="792" y="669"/>
                </a:moveTo>
                <a:cubicBezTo>
                  <a:pt x="793" y="665"/>
                  <a:pt x="796" y="667"/>
                  <a:pt x="800" y="667"/>
                </a:cubicBezTo>
                <a:cubicBezTo>
                  <a:pt x="797" y="668"/>
                  <a:pt x="797" y="669"/>
                  <a:pt x="792" y="669"/>
                </a:cubicBezTo>
                <a:close/>
                <a:moveTo>
                  <a:pt x="820" y="666"/>
                </a:moveTo>
                <a:cubicBezTo>
                  <a:pt x="819" y="667"/>
                  <a:pt x="818" y="668"/>
                  <a:pt x="815" y="667"/>
                </a:cubicBezTo>
                <a:cubicBezTo>
                  <a:pt x="816" y="665"/>
                  <a:pt x="818" y="665"/>
                  <a:pt x="820" y="664"/>
                </a:cubicBezTo>
                <a:cubicBezTo>
                  <a:pt x="823" y="665"/>
                  <a:pt x="816" y="665"/>
                  <a:pt x="820" y="666"/>
                </a:cubicBezTo>
                <a:close/>
                <a:moveTo>
                  <a:pt x="785" y="660"/>
                </a:moveTo>
                <a:cubicBezTo>
                  <a:pt x="785" y="662"/>
                  <a:pt x="780" y="659"/>
                  <a:pt x="781" y="662"/>
                </a:cubicBezTo>
                <a:cubicBezTo>
                  <a:pt x="780" y="661"/>
                  <a:pt x="779" y="661"/>
                  <a:pt x="777" y="661"/>
                </a:cubicBezTo>
                <a:cubicBezTo>
                  <a:pt x="777" y="658"/>
                  <a:pt x="777" y="658"/>
                  <a:pt x="777" y="658"/>
                </a:cubicBezTo>
                <a:cubicBezTo>
                  <a:pt x="780" y="661"/>
                  <a:pt x="782" y="658"/>
                  <a:pt x="785" y="660"/>
                </a:cubicBezTo>
                <a:close/>
                <a:moveTo>
                  <a:pt x="764" y="658"/>
                </a:moveTo>
                <a:cubicBezTo>
                  <a:pt x="765" y="661"/>
                  <a:pt x="762" y="660"/>
                  <a:pt x="761" y="662"/>
                </a:cubicBezTo>
                <a:cubicBezTo>
                  <a:pt x="760" y="662"/>
                  <a:pt x="759" y="660"/>
                  <a:pt x="760" y="658"/>
                </a:cubicBezTo>
                <a:cubicBezTo>
                  <a:pt x="762" y="659"/>
                  <a:pt x="762" y="657"/>
                  <a:pt x="764" y="658"/>
                </a:cubicBezTo>
                <a:close/>
                <a:moveTo>
                  <a:pt x="702" y="654"/>
                </a:moveTo>
                <a:cubicBezTo>
                  <a:pt x="701" y="658"/>
                  <a:pt x="697" y="658"/>
                  <a:pt x="698" y="661"/>
                </a:cubicBezTo>
                <a:cubicBezTo>
                  <a:pt x="692" y="659"/>
                  <a:pt x="683" y="662"/>
                  <a:pt x="681" y="656"/>
                </a:cubicBezTo>
                <a:cubicBezTo>
                  <a:pt x="676" y="659"/>
                  <a:pt x="671" y="654"/>
                  <a:pt x="667" y="658"/>
                </a:cubicBezTo>
                <a:cubicBezTo>
                  <a:pt x="665" y="657"/>
                  <a:pt x="664" y="656"/>
                  <a:pt x="662" y="655"/>
                </a:cubicBezTo>
                <a:cubicBezTo>
                  <a:pt x="660" y="655"/>
                  <a:pt x="659" y="658"/>
                  <a:pt x="657" y="659"/>
                </a:cubicBezTo>
                <a:cubicBezTo>
                  <a:pt x="654" y="654"/>
                  <a:pt x="647" y="660"/>
                  <a:pt x="638" y="658"/>
                </a:cubicBezTo>
                <a:cubicBezTo>
                  <a:pt x="638" y="661"/>
                  <a:pt x="638" y="661"/>
                  <a:pt x="638" y="661"/>
                </a:cubicBezTo>
                <a:cubicBezTo>
                  <a:pt x="643" y="664"/>
                  <a:pt x="648" y="666"/>
                  <a:pt x="652" y="669"/>
                </a:cubicBezTo>
                <a:cubicBezTo>
                  <a:pt x="653" y="672"/>
                  <a:pt x="649" y="670"/>
                  <a:pt x="650" y="673"/>
                </a:cubicBezTo>
                <a:cubicBezTo>
                  <a:pt x="651" y="675"/>
                  <a:pt x="658" y="672"/>
                  <a:pt x="656" y="677"/>
                </a:cubicBezTo>
                <a:cubicBezTo>
                  <a:pt x="649" y="676"/>
                  <a:pt x="637" y="680"/>
                  <a:pt x="636" y="672"/>
                </a:cubicBezTo>
                <a:cubicBezTo>
                  <a:pt x="634" y="670"/>
                  <a:pt x="631" y="670"/>
                  <a:pt x="631" y="667"/>
                </a:cubicBezTo>
                <a:cubicBezTo>
                  <a:pt x="625" y="670"/>
                  <a:pt x="620" y="665"/>
                  <a:pt x="614" y="665"/>
                </a:cubicBezTo>
                <a:cubicBezTo>
                  <a:pt x="614" y="663"/>
                  <a:pt x="613" y="663"/>
                  <a:pt x="613" y="661"/>
                </a:cubicBezTo>
                <a:cubicBezTo>
                  <a:pt x="614" y="661"/>
                  <a:pt x="614" y="662"/>
                  <a:pt x="616" y="662"/>
                </a:cubicBezTo>
                <a:cubicBezTo>
                  <a:pt x="614" y="658"/>
                  <a:pt x="608" y="661"/>
                  <a:pt x="609" y="659"/>
                </a:cubicBezTo>
                <a:cubicBezTo>
                  <a:pt x="607" y="660"/>
                  <a:pt x="607" y="661"/>
                  <a:pt x="606" y="662"/>
                </a:cubicBezTo>
                <a:cubicBezTo>
                  <a:pt x="603" y="662"/>
                  <a:pt x="604" y="661"/>
                  <a:pt x="604" y="658"/>
                </a:cubicBezTo>
                <a:cubicBezTo>
                  <a:pt x="601" y="659"/>
                  <a:pt x="603" y="662"/>
                  <a:pt x="602" y="663"/>
                </a:cubicBezTo>
                <a:cubicBezTo>
                  <a:pt x="598" y="662"/>
                  <a:pt x="593" y="664"/>
                  <a:pt x="590" y="659"/>
                </a:cubicBezTo>
                <a:cubicBezTo>
                  <a:pt x="576" y="661"/>
                  <a:pt x="564" y="661"/>
                  <a:pt x="551" y="659"/>
                </a:cubicBezTo>
                <a:cubicBezTo>
                  <a:pt x="549" y="661"/>
                  <a:pt x="550" y="665"/>
                  <a:pt x="546" y="664"/>
                </a:cubicBezTo>
                <a:cubicBezTo>
                  <a:pt x="546" y="660"/>
                  <a:pt x="542" y="663"/>
                  <a:pt x="541" y="659"/>
                </a:cubicBezTo>
                <a:cubicBezTo>
                  <a:pt x="539" y="662"/>
                  <a:pt x="534" y="660"/>
                  <a:pt x="531" y="662"/>
                </a:cubicBezTo>
                <a:cubicBezTo>
                  <a:pt x="530" y="665"/>
                  <a:pt x="536" y="664"/>
                  <a:pt x="534" y="669"/>
                </a:cubicBezTo>
                <a:cubicBezTo>
                  <a:pt x="527" y="668"/>
                  <a:pt x="519" y="672"/>
                  <a:pt x="517" y="665"/>
                </a:cubicBezTo>
                <a:cubicBezTo>
                  <a:pt x="524" y="666"/>
                  <a:pt x="524" y="666"/>
                  <a:pt x="524" y="666"/>
                </a:cubicBezTo>
                <a:cubicBezTo>
                  <a:pt x="523" y="659"/>
                  <a:pt x="517" y="664"/>
                  <a:pt x="511" y="662"/>
                </a:cubicBezTo>
                <a:cubicBezTo>
                  <a:pt x="516" y="659"/>
                  <a:pt x="521" y="656"/>
                  <a:pt x="530" y="656"/>
                </a:cubicBezTo>
                <a:cubicBezTo>
                  <a:pt x="526" y="653"/>
                  <a:pt x="523" y="654"/>
                  <a:pt x="518" y="653"/>
                </a:cubicBezTo>
                <a:cubicBezTo>
                  <a:pt x="523" y="651"/>
                  <a:pt x="539" y="648"/>
                  <a:pt x="543" y="655"/>
                </a:cubicBezTo>
                <a:cubicBezTo>
                  <a:pt x="551" y="655"/>
                  <a:pt x="557" y="659"/>
                  <a:pt x="562" y="654"/>
                </a:cubicBezTo>
                <a:cubicBezTo>
                  <a:pt x="561" y="651"/>
                  <a:pt x="555" y="655"/>
                  <a:pt x="557" y="649"/>
                </a:cubicBezTo>
                <a:cubicBezTo>
                  <a:pt x="565" y="648"/>
                  <a:pt x="573" y="646"/>
                  <a:pt x="582" y="645"/>
                </a:cubicBezTo>
                <a:cubicBezTo>
                  <a:pt x="583" y="643"/>
                  <a:pt x="580" y="644"/>
                  <a:pt x="579" y="643"/>
                </a:cubicBezTo>
                <a:cubicBezTo>
                  <a:pt x="579" y="641"/>
                  <a:pt x="583" y="642"/>
                  <a:pt x="585" y="642"/>
                </a:cubicBezTo>
                <a:cubicBezTo>
                  <a:pt x="588" y="649"/>
                  <a:pt x="609" y="646"/>
                  <a:pt x="619" y="647"/>
                </a:cubicBezTo>
                <a:cubicBezTo>
                  <a:pt x="617" y="642"/>
                  <a:pt x="611" y="646"/>
                  <a:pt x="609" y="645"/>
                </a:cubicBezTo>
                <a:cubicBezTo>
                  <a:pt x="609" y="644"/>
                  <a:pt x="610" y="644"/>
                  <a:pt x="610" y="644"/>
                </a:cubicBezTo>
                <a:cubicBezTo>
                  <a:pt x="602" y="641"/>
                  <a:pt x="593" y="642"/>
                  <a:pt x="581" y="640"/>
                </a:cubicBezTo>
                <a:cubicBezTo>
                  <a:pt x="592" y="635"/>
                  <a:pt x="605" y="639"/>
                  <a:pt x="616" y="637"/>
                </a:cubicBezTo>
                <a:cubicBezTo>
                  <a:pt x="617" y="640"/>
                  <a:pt x="613" y="638"/>
                  <a:pt x="612" y="640"/>
                </a:cubicBezTo>
                <a:cubicBezTo>
                  <a:pt x="613" y="641"/>
                  <a:pt x="614" y="641"/>
                  <a:pt x="614" y="642"/>
                </a:cubicBezTo>
                <a:cubicBezTo>
                  <a:pt x="616" y="641"/>
                  <a:pt x="617" y="639"/>
                  <a:pt x="619" y="639"/>
                </a:cubicBezTo>
                <a:cubicBezTo>
                  <a:pt x="613" y="637"/>
                  <a:pt x="636" y="633"/>
                  <a:pt x="636" y="638"/>
                </a:cubicBezTo>
                <a:cubicBezTo>
                  <a:pt x="631" y="636"/>
                  <a:pt x="628" y="639"/>
                  <a:pt x="628" y="643"/>
                </a:cubicBezTo>
                <a:cubicBezTo>
                  <a:pt x="637" y="644"/>
                  <a:pt x="641" y="649"/>
                  <a:pt x="649" y="649"/>
                </a:cubicBezTo>
                <a:cubicBezTo>
                  <a:pt x="651" y="648"/>
                  <a:pt x="650" y="647"/>
                  <a:pt x="650" y="644"/>
                </a:cubicBezTo>
                <a:cubicBezTo>
                  <a:pt x="649" y="642"/>
                  <a:pt x="644" y="642"/>
                  <a:pt x="641" y="640"/>
                </a:cubicBezTo>
                <a:cubicBezTo>
                  <a:pt x="641" y="637"/>
                  <a:pt x="646" y="639"/>
                  <a:pt x="646" y="635"/>
                </a:cubicBezTo>
                <a:cubicBezTo>
                  <a:pt x="648" y="635"/>
                  <a:pt x="647" y="638"/>
                  <a:pt x="649" y="638"/>
                </a:cubicBezTo>
                <a:cubicBezTo>
                  <a:pt x="650" y="636"/>
                  <a:pt x="653" y="635"/>
                  <a:pt x="657" y="636"/>
                </a:cubicBezTo>
                <a:cubicBezTo>
                  <a:pt x="659" y="635"/>
                  <a:pt x="654" y="635"/>
                  <a:pt x="655" y="632"/>
                </a:cubicBezTo>
                <a:cubicBezTo>
                  <a:pt x="665" y="633"/>
                  <a:pt x="670" y="628"/>
                  <a:pt x="676" y="634"/>
                </a:cubicBezTo>
                <a:cubicBezTo>
                  <a:pt x="675" y="640"/>
                  <a:pt x="673" y="638"/>
                  <a:pt x="671" y="646"/>
                </a:cubicBezTo>
                <a:cubicBezTo>
                  <a:pt x="673" y="648"/>
                  <a:pt x="677" y="648"/>
                  <a:pt x="675" y="652"/>
                </a:cubicBezTo>
                <a:cubicBezTo>
                  <a:pt x="676" y="653"/>
                  <a:pt x="678" y="653"/>
                  <a:pt x="679" y="654"/>
                </a:cubicBezTo>
                <a:cubicBezTo>
                  <a:pt x="681" y="653"/>
                  <a:pt x="680" y="651"/>
                  <a:pt x="681" y="650"/>
                </a:cubicBezTo>
                <a:cubicBezTo>
                  <a:pt x="687" y="653"/>
                  <a:pt x="692" y="655"/>
                  <a:pt x="696" y="656"/>
                </a:cubicBezTo>
                <a:cubicBezTo>
                  <a:pt x="698" y="655"/>
                  <a:pt x="695" y="653"/>
                  <a:pt x="697" y="652"/>
                </a:cubicBezTo>
                <a:cubicBezTo>
                  <a:pt x="700" y="652"/>
                  <a:pt x="700" y="653"/>
                  <a:pt x="702" y="654"/>
                </a:cubicBezTo>
                <a:close/>
                <a:moveTo>
                  <a:pt x="711" y="653"/>
                </a:moveTo>
                <a:cubicBezTo>
                  <a:pt x="700" y="655"/>
                  <a:pt x="700" y="643"/>
                  <a:pt x="691" y="645"/>
                </a:cubicBezTo>
                <a:cubicBezTo>
                  <a:pt x="691" y="641"/>
                  <a:pt x="693" y="640"/>
                  <a:pt x="696" y="640"/>
                </a:cubicBezTo>
                <a:cubicBezTo>
                  <a:pt x="700" y="644"/>
                  <a:pt x="706" y="639"/>
                  <a:pt x="712" y="638"/>
                </a:cubicBezTo>
                <a:cubicBezTo>
                  <a:pt x="713" y="640"/>
                  <a:pt x="715" y="642"/>
                  <a:pt x="718" y="643"/>
                </a:cubicBezTo>
                <a:cubicBezTo>
                  <a:pt x="715" y="644"/>
                  <a:pt x="710" y="646"/>
                  <a:pt x="711" y="653"/>
                </a:cubicBezTo>
                <a:close/>
                <a:moveTo>
                  <a:pt x="807" y="649"/>
                </a:moveTo>
                <a:cubicBezTo>
                  <a:pt x="806" y="647"/>
                  <a:pt x="805" y="645"/>
                  <a:pt x="804" y="643"/>
                </a:cubicBezTo>
                <a:cubicBezTo>
                  <a:pt x="807" y="644"/>
                  <a:pt x="808" y="646"/>
                  <a:pt x="807" y="649"/>
                </a:cubicBezTo>
                <a:close/>
                <a:moveTo>
                  <a:pt x="811" y="644"/>
                </a:moveTo>
                <a:cubicBezTo>
                  <a:pt x="812" y="645"/>
                  <a:pt x="810" y="646"/>
                  <a:pt x="811" y="649"/>
                </a:cubicBezTo>
                <a:cubicBezTo>
                  <a:pt x="807" y="649"/>
                  <a:pt x="810" y="646"/>
                  <a:pt x="811" y="644"/>
                </a:cubicBezTo>
                <a:close/>
                <a:moveTo>
                  <a:pt x="799" y="643"/>
                </a:moveTo>
                <a:cubicBezTo>
                  <a:pt x="800" y="646"/>
                  <a:pt x="798" y="646"/>
                  <a:pt x="796" y="646"/>
                </a:cubicBezTo>
                <a:cubicBezTo>
                  <a:pt x="796" y="643"/>
                  <a:pt x="796" y="643"/>
                  <a:pt x="796" y="643"/>
                </a:cubicBezTo>
                <a:lnTo>
                  <a:pt x="799" y="643"/>
                </a:lnTo>
                <a:close/>
                <a:moveTo>
                  <a:pt x="814" y="654"/>
                </a:moveTo>
                <a:cubicBezTo>
                  <a:pt x="811" y="652"/>
                  <a:pt x="808" y="654"/>
                  <a:pt x="806" y="654"/>
                </a:cubicBezTo>
                <a:cubicBezTo>
                  <a:pt x="806" y="651"/>
                  <a:pt x="806" y="651"/>
                  <a:pt x="806" y="651"/>
                </a:cubicBezTo>
                <a:cubicBezTo>
                  <a:pt x="810" y="653"/>
                  <a:pt x="813" y="650"/>
                  <a:pt x="814" y="654"/>
                </a:cubicBezTo>
                <a:close/>
                <a:moveTo>
                  <a:pt x="761" y="651"/>
                </a:moveTo>
                <a:cubicBezTo>
                  <a:pt x="758" y="650"/>
                  <a:pt x="757" y="652"/>
                  <a:pt x="755" y="650"/>
                </a:cubicBezTo>
                <a:cubicBezTo>
                  <a:pt x="755" y="648"/>
                  <a:pt x="760" y="650"/>
                  <a:pt x="760" y="647"/>
                </a:cubicBezTo>
                <a:cubicBezTo>
                  <a:pt x="762" y="648"/>
                  <a:pt x="761" y="649"/>
                  <a:pt x="761" y="651"/>
                </a:cubicBezTo>
                <a:close/>
                <a:moveTo>
                  <a:pt x="825" y="644"/>
                </a:moveTo>
                <a:cubicBezTo>
                  <a:pt x="824" y="646"/>
                  <a:pt x="821" y="646"/>
                  <a:pt x="821" y="649"/>
                </a:cubicBezTo>
                <a:cubicBezTo>
                  <a:pt x="817" y="650"/>
                  <a:pt x="821" y="643"/>
                  <a:pt x="817" y="644"/>
                </a:cubicBezTo>
                <a:cubicBezTo>
                  <a:pt x="820" y="642"/>
                  <a:pt x="822" y="643"/>
                  <a:pt x="825" y="644"/>
                </a:cubicBezTo>
                <a:close/>
                <a:moveTo>
                  <a:pt x="777" y="642"/>
                </a:moveTo>
                <a:cubicBezTo>
                  <a:pt x="776" y="643"/>
                  <a:pt x="775" y="643"/>
                  <a:pt x="773" y="643"/>
                </a:cubicBezTo>
                <a:cubicBezTo>
                  <a:pt x="773" y="641"/>
                  <a:pt x="771" y="641"/>
                  <a:pt x="772" y="638"/>
                </a:cubicBezTo>
                <a:cubicBezTo>
                  <a:pt x="776" y="640"/>
                  <a:pt x="777" y="635"/>
                  <a:pt x="777" y="642"/>
                </a:cubicBezTo>
                <a:close/>
                <a:moveTo>
                  <a:pt x="812" y="635"/>
                </a:moveTo>
                <a:cubicBezTo>
                  <a:pt x="812" y="637"/>
                  <a:pt x="811" y="637"/>
                  <a:pt x="811" y="639"/>
                </a:cubicBezTo>
                <a:cubicBezTo>
                  <a:pt x="810" y="638"/>
                  <a:pt x="808" y="637"/>
                  <a:pt x="808" y="635"/>
                </a:cubicBezTo>
                <a:lnTo>
                  <a:pt x="812" y="635"/>
                </a:lnTo>
                <a:close/>
                <a:moveTo>
                  <a:pt x="730" y="627"/>
                </a:moveTo>
                <a:cubicBezTo>
                  <a:pt x="728" y="626"/>
                  <a:pt x="731" y="624"/>
                  <a:pt x="732" y="624"/>
                </a:cubicBezTo>
                <a:cubicBezTo>
                  <a:pt x="732" y="622"/>
                  <a:pt x="729" y="622"/>
                  <a:pt x="727" y="621"/>
                </a:cubicBezTo>
                <a:cubicBezTo>
                  <a:pt x="727" y="625"/>
                  <a:pt x="726" y="626"/>
                  <a:pt x="729" y="629"/>
                </a:cubicBezTo>
                <a:cubicBezTo>
                  <a:pt x="735" y="630"/>
                  <a:pt x="744" y="629"/>
                  <a:pt x="752" y="630"/>
                </a:cubicBezTo>
                <a:cubicBezTo>
                  <a:pt x="748" y="632"/>
                  <a:pt x="747" y="635"/>
                  <a:pt x="743" y="636"/>
                </a:cubicBezTo>
                <a:cubicBezTo>
                  <a:pt x="743" y="634"/>
                  <a:pt x="743" y="634"/>
                  <a:pt x="743" y="634"/>
                </a:cubicBezTo>
                <a:cubicBezTo>
                  <a:pt x="737" y="638"/>
                  <a:pt x="731" y="632"/>
                  <a:pt x="722" y="631"/>
                </a:cubicBezTo>
                <a:cubicBezTo>
                  <a:pt x="724" y="632"/>
                  <a:pt x="728" y="632"/>
                  <a:pt x="729" y="634"/>
                </a:cubicBezTo>
                <a:cubicBezTo>
                  <a:pt x="726" y="635"/>
                  <a:pt x="726" y="635"/>
                  <a:pt x="725" y="638"/>
                </a:cubicBezTo>
                <a:cubicBezTo>
                  <a:pt x="720" y="638"/>
                  <a:pt x="718" y="633"/>
                  <a:pt x="721" y="632"/>
                </a:cubicBezTo>
                <a:cubicBezTo>
                  <a:pt x="722" y="627"/>
                  <a:pt x="715" y="629"/>
                  <a:pt x="718" y="624"/>
                </a:cubicBezTo>
                <a:cubicBezTo>
                  <a:pt x="712" y="626"/>
                  <a:pt x="705" y="629"/>
                  <a:pt x="702" y="624"/>
                </a:cubicBezTo>
                <a:cubicBezTo>
                  <a:pt x="703" y="626"/>
                  <a:pt x="702" y="629"/>
                  <a:pt x="701" y="631"/>
                </a:cubicBezTo>
                <a:cubicBezTo>
                  <a:pt x="698" y="631"/>
                  <a:pt x="697" y="630"/>
                  <a:pt x="694" y="629"/>
                </a:cubicBezTo>
                <a:cubicBezTo>
                  <a:pt x="692" y="636"/>
                  <a:pt x="682" y="632"/>
                  <a:pt x="676" y="631"/>
                </a:cubicBezTo>
                <a:cubicBezTo>
                  <a:pt x="677" y="628"/>
                  <a:pt x="683" y="630"/>
                  <a:pt x="686" y="629"/>
                </a:cubicBezTo>
                <a:cubicBezTo>
                  <a:pt x="684" y="619"/>
                  <a:pt x="699" y="630"/>
                  <a:pt x="701" y="626"/>
                </a:cubicBezTo>
                <a:cubicBezTo>
                  <a:pt x="702" y="622"/>
                  <a:pt x="696" y="624"/>
                  <a:pt x="695" y="622"/>
                </a:cubicBezTo>
                <a:cubicBezTo>
                  <a:pt x="696" y="616"/>
                  <a:pt x="696" y="616"/>
                  <a:pt x="696" y="616"/>
                </a:cubicBezTo>
                <a:cubicBezTo>
                  <a:pt x="697" y="618"/>
                  <a:pt x="700" y="617"/>
                  <a:pt x="702" y="618"/>
                </a:cubicBezTo>
                <a:cubicBezTo>
                  <a:pt x="702" y="622"/>
                  <a:pt x="702" y="622"/>
                  <a:pt x="702" y="622"/>
                </a:cubicBezTo>
                <a:cubicBezTo>
                  <a:pt x="711" y="612"/>
                  <a:pt x="728" y="623"/>
                  <a:pt x="738" y="619"/>
                </a:cubicBezTo>
                <a:cubicBezTo>
                  <a:pt x="737" y="623"/>
                  <a:pt x="741" y="622"/>
                  <a:pt x="742" y="623"/>
                </a:cubicBezTo>
                <a:cubicBezTo>
                  <a:pt x="740" y="628"/>
                  <a:pt x="734" y="626"/>
                  <a:pt x="730" y="627"/>
                </a:cubicBezTo>
                <a:close/>
                <a:moveTo>
                  <a:pt x="811" y="621"/>
                </a:moveTo>
                <a:cubicBezTo>
                  <a:pt x="806" y="624"/>
                  <a:pt x="804" y="620"/>
                  <a:pt x="799" y="623"/>
                </a:cubicBezTo>
                <a:cubicBezTo>
                  <a:pt x="800" y="625"/>
                  <a:pt x="804" y="624"/>
                  <a:pt x="803" y="628"/>
                </a:cubicBezTo>
                <a:cubicBezTo>
                  <a:pt x="800" y="629"/>
                  <a:pt x="797" y="629"/>
                  <a:pt x="794" y="629"/>
                </a:cubicBezTo>
                <a:cubicBezTo>
                  <a:pt x="794" y="627"/>
                  <a:pt x="793" y="626"/>
                  <a:pt x="792" y="626"/>
                </a:cubicBezTo>
                <a:cubicBezTo>
                  <a:pt x="792" y="623"/>
                  <a:pt x="794" y="623"/>
                  <a:pt x="795" y="621"/>
                </a:cubicBezTo>
                <a:cubicBezTo>
                  <a:pt x="792" y="618"/>
                  <a:pt x="796" y="620"/>
                  <a:pt x="796" y="615"/>
                </a:cubicBezTo>
                <a:cubicBezTo>
                  <a:pt x="799" y="620"/>
                  <a:pt x="806" y="616"/>
                  <a:pt x="811" y="621"/>
                </a:cubicBezTo>
                <a:close/>
                <a:moveTo>
                  <a:pt x="808" y="611"/>
                </a:moveTo>
                <a:cubicBezTo>
                  <a:pt x="811" y="617"/>
                  <a:pt x="803" y="609"/>
                  <a:pt x="804" y="613"/>
                </a:cubicBezTo>
                <a:cubicBezTo>
                  <a:pt x="803" y="613"/>
                  <a:pt x="803" y="612"/>
                  <a:pt x="803" y="611"/>
                </a:cubicBezTo>
                <a:cubicBezTo>
                  <a:pt x="801" y="611"/>
                  <a:pt x="801" y="614"/>
                  <a:pt x="800" y="615"/>
                </a:cubicBezTo>
                <a:cubicBezTo>
                  <a:pt x="796" y="616"/>
                  <a:pt x="799" y="611"/>
                  <a:pt x="797" y="610"/>
                </a:cubicBezTo>
                <a:cubicBezTo>
                  <a:pt x="801" y="607"/>
                  <a:pt x="806" y="611"/>
                  <a:pt x="808" y="611"/>
                </a:cubicBezTo>
                <a:close/>
                <a:moveTo>
                  <a:pt x="487" y="566"/>
                </a:moveTo>
                <a:cubicBezTo>
                  <a:pt x="484" y="568"/>
                  <a:pt x="482" y="567"/>
                  <a:pt x="478" y="567"/>
                </a:cubicBezTo>
                <a:cubicBezTo>
                  <a:pt x="481" y="563"/>
                  <a:pt x="483" y="567"/>
                  <a:pt x="487" y="566"/>
                </a:cubicBezTo>
                <a:close/>
                <a:moveTo>
                  <a:pt x="171" y="533"/>
                </a:moveTo>
                <a:cubicBezTo>
                  <a:pt x="165" y="532"/>
                  <a:pt x="166" y="532"/>
                  <a:pt x="161" y="531"/>
                </a:cubicBezTo>
                <a:cubicBezTo>
                  <a:pt x="162" y="528"/>
                  <a:pt x="172" y="529"/>
                  <a:pt x="171" y="533"/>
                </a:cubicBezTo>
                <a:close/>
                <a:moveTo>
                  <a:pt x="953" y="569"/>
                </a:moveTo>
                <a:cubicBezTo>
                  <a:pt x="949" y="568"/>
                  <a:pt x="947" y="569"/>
                  <a:pt x="943" y="569"/>
                </a:cubicBezTo>
                <a:cubicBezTo>
                  <a:pt x="944" y="567"/>
                  <a:pt x="946" y="567"/>
                  <a:pt x="947" y="565"/>
                </a:cubicBezTo>
                <a:cubicBezTo>
                  <a:pt x="949" y="567"/>
                  <a:pt x="954" y="565"/>
                  <a:pt x="953" y="569"/>
                </a:cubicBezTo>
                <a:close/>
                <a:moveTo>
                  <a:pt x="138" y="524"/>
                </a:moveTo>
                <a:cubicBezTo>
                  <a:pt x="137" y="524"/>
                  <a:pt x="129" y="523"/>
                  <a:pt x="127" y="520"/>
                </a:cubicBezTo>
                <a:cubicBezTo>
                  <a:pt x="130" y="521"/>
                  <a:pt x="137" y="520"/>
                  <a:pt x="138" y="524"/>
                </a:cubicBezTo>
                <a:close/>
                <a:moveTo>
                  <a:pt x="27" y="496"/>
                </a:moveTo>
                <a:cubicBezTo>
                  <a:pt x="27" y="495"/>
                  <a:pt x="26" y="493"/>
                  <a:pt x="25" y="493"/>
                </a:cubicBezTo>
                <a:cubicBezTo>
                  <a:pt x="26" y="489"/>
                  <a:pt x="29" y="493"/>
                  <a:pt x="29" y="495"/>
                </a:cubicBezTo>
                <a:cubicBezTo>
                  <a:pt x="30" y="492"/>
                  <a:pt x="30" y="493"/>
                  <a:pt x="35" y="493"/>
                </a:cubicBezTo>
                <a:cubicBezTo>
                  <a:pt x="34" y="494"/>
                  <a:pt x="33" y="495"/>
                  <a:pt x="34" y="498"/>
                </a:cubicBezTo>
                <a:cubicBezTo>
                  <a:pt x="30" y="497"/>
                  <a:pt x="31" y="495"/>
                  <a:pt x="27" y="496"/>
                </a:cubicBezTo>
                <a:close/>
                <a:moveTo>
                  <a:pt x="42" y="499"/>
                </a:moveTo>
                <a:cubicBezTo>
                  <a:pt x="43" y="498"/>
                  <a:pt x="43" y="497"/>
                  <a:pt x="43" y="496"/>
                </a:cubicBezTo>
                <a:cubicBezTo>
                  <a:pt x="40" y="496"/>
                  <a:pt x="40" y="499"/>
                  <a:pt x="36" y="498"/>
                </a:cubicBezTo>
                <a:cubicBezTo>
                  <a:pt x="38" y="495"/>
                  <a:pt x="37" y="497"/>
                  <a:pt x="35" y="497"/>
                </a:cubicBezTo>
                <a:cubicBezTo>
                  <a:pt x="35" y="496"/>
                  <a:pt x="36" y="495"/>
                  <a:pt x="36" y="493"/>
                </a:cubicBezTo>
                <a:cubicBezTo>
                  <a:pt x="43" y="495"/>
                  <a:pt x="49" y="494"/>
                  <a:pt x="53" y="498"/>
                </a:cubicBezTo>
                <a:cubicBezTo>
                  <a:pt x="52" y="499"/>
                  <a:pt x="47" y="500"/>
                  <a:pt x="42" y="499"/>
                </a:cubicBezTo>
                <a:close/>
                <a:moveTo>
                  <a:pt x="1027" y="566"/>
                </a:moveTo>
                <a:cubicBezTo>
                  <a:pt x="1019" y="564"/>
                  <a:pt x="1015" y="566"/>
                  <a:pt x="1008" y="564"/>
                </a:cubicBezTo>
                <a:cubicBezTo>
                  <a:pt x="1013" y="561"/>
                  <a:pt x="1024" y="558"/>
                  <a:pt x="1027" y="566"/>
                </a:cubicBezTo>
                <a:close/>
                <a:moveTo>
                  <a:pt x="1045" y="548"/>
                </a:moveTo>
                <a:cubicBezTo>
                  <a:pt x="1043" y="552"/>
                  <a:pt x="1049" y="549"/>
                  <a:pt x="1051" y="552"/>
                </a:cubicBezTo>
                <a:cubicBezTo>
                  <a:pt x="1051" y="557"/>
                  <a:pt x="1051" y="557"/>
                  <a:pt x="1051" y="557"/>
                </a:cubicBezTo>
                <a:cubicBezTo>
                  <a:pt x="1045" y="556"/>
                  <a:pt x="1046" y="551"/>
                  <a:pt x="1041" y="549"/>
                </a:cubicBezTo>
                <a:cubicBezTo>
                  <a:pt x="1041" y="547"/>
                  <a:pt x="1043" y="548"/>
                  <a:pt x="1045" y="548"/>
                </a:cubicBezTo>
                <a:close/>
                <a:moveTo>
                  <a:pt x="1029" y="543"/>
                </a:moveTo>
                <a:cubicBezTo>
                  <a:pt x="1027" y="546"/>
                  <a:pt x="1023" y="547"/>
                  <a:pt x="1022" y="549"/>
                </a:cubicBezTo>
                <a:cubicBezTo>
                  <a:pt x="1017" y="548"/>
                  <a:pt x="1013" y="548"/>
                  <a:pt x="1010" y="549"/>
                </a:cubicBezTo>
                <a:cubicBezTo>
                  <a:pt x="1008" y="546"/>
                  <a:pt x="1009" y="541"/>
                  <a:pt x="1004" y="542"/>
                </a:cubicBezTo>
                <a:cubicBezTo>
                  <a:pt x="1009" y="538"/>
                  <a:pt x="1016" y="539"/>
                  <a:pt x="1025" y="538"/>
                </a:cubicBezTo>
                <a:cubicBezTo>
                  <a:pt x="1025" y="541"/>
                  <a:pt x="1027" y="543"/>
                  <a:pt x="1029" y="543"/>
                </a:cubicBezTo>
                <a:close/>
                <a:moveTo>
                  <a:pt x="991" y="536"/>
                </a:moveTo>
                <a:cubicBezTo>
                  <a:pt x="991" y="538"/>
                  <a:pt x="991" y="540"/>
                  <a:pt x="989" y="541"/>
                </a:cubicBezTo>
                <a:cubicBezTo>
                  <a:pt x="990" y="542"/>
                  <a:pt x="993" y="543"/>
                  <a:pt x="995" y="544"/>
                </a:cubicBezTo>
                <a:cubicBezTo>
                  <a:pt x="997" y="540"/>
                  <a:pt x="1000" y="544"/>
                  <a:pt x="1003" y="542"/>
                </a:cubicBezTo>
                <a:cubicBezTo>
                  <a:pt x="1002" y="543"/>
                  <a:pt x="1002" y="547"/>
                  <a:pt x="999" y="546"/>
                </a:cubicBezTo>
                <a:cubicBezTo>
                  <a:pt x="999" y="548"/>
                  <a:pt x="1000" y="548"/>
                  <a:pt x="1000" y="550"/>
                </a:cubicBezTo>
                <a:cubicBezTo>
                  <a:pt x="1004" y="551"/>
                  <a:pt x="1003" y="548"/>
                  <a:pt x="1006" y="548"/>
                </a:cubicBezTo>
                <a:cubicBezTo>
                  <a:pt x="1006" y="549"/>
                  <a:pt x="1007" y="549"/>
                  <a:pt x="1008" y="549"/>
                </a:cubicBezTo>
                <a:cubicBezTo>
                  <a:pt x="1007" y="555"/>
                  <a:pt x="1012" y="555"/>
                  <a:pt x="1013" y="558"/>
                </a:cubicBezTo>
                <a:cubicBezTo>
                  <a:pt x="1010" y="561"/>
                  <a:pt x="1002" y="560"/>
                  <a:pt x="1001" y="557"/>
                </a:cubicBezTo>
                <a:cubicBezTo>
                  <a:pt x="999" y="557"/>
                  <a:pt x="1000" y="559"/>
                  <a:pt x="999" y="559"/>
                </a:cubicBezTo>
                <a:cubicBezTo>
                  <a:pt x="996" y="559"/>
                  <a:pt x="996" y="558"/>
                  <a:pt x="996" y="556"/>
                </a:cubicBezTo>
                <a:cubicBezTo>
                  <a:pt x="1000" y="555"/>
                  <a:pt x="999" y="555"/>
                  <a:pt x="1002" y="556"/>
                </a:cubicBezTo>
                <a:cubicBezTo>
                  <a:pt x="1004" y="553"/>
                  <a:pt x="1000" y="554"/>
                  <a:pt x="1001" y="552"/>
                </a:cubicBezTo>
                <a:cubicBezTo>
                  <a:pt x="997" y="553"/>
                  <a:pt x="996" y="551"/>
                  <a:pt x="993" y="554"/>
                </a:cubicBezTo>
                <a:cubicBezTo>
                  <a:pt x="992" y="551"/>
                  <a:pt x="994" y="552"/>
                  <a:pt x="994" y="549"/>
                </a:cubicBezTo>
                <a:cubicBezTo>
                  <a:pt x="992" y="546"/>
                  <a:pt x="987" y="551"/>
                  <a:pt x="987" y="546"/>
                </a:cubicBezTo>
                <a:cubicBezTo>
                  <a:pt x="986" y="548"/>
                  <a:pt x="982" y="550"/>
                  <a:pt x="979" y="548"/>
                </a:cubicBezTo>
                <a:cubicBezTo>
                  <a:pt x="980" y="541"/>
                  <a:pt x="984" y="542"/>
                  <a:pt x="988" y="539"/>
                </a:cubicBezTo>
                <a:cubicBezTo>
                  <a:pt x="986" y="539"/>
                  <a:pt x="986" y="537"/>
                  <a:pt x="983" y="537"/>
                </a:cubicBezTo>
                <a:cubicBezTo>
                  <a:pt x="984" y="536"/>
                  <a:pt x="990" y="536"/>
                  <a:pt x="991" y="536"/>
                </a:cubicBezTo>
                <a:close/>
                <a:moveTo>
                  <a:pt x="984" y="534"/>
                </a:moveTo>
                <a:cubicBezTo>
                  <a:pt x="984" y="531"/>
                  <a:pt x="986" y="530"/>
                  <a:pt x="989" y="530"/>
                </a:cubicBezTo>
                <a:cubicBezTo>
                  <a:pt x="989" y="534"/>
                  <a:pt x="986" y="534"/>
                  <a:pt x="984" y="534"/>
                </a:cubicBezTo>
                <a:close/>
                <a:moveTo>
                  <a:pt x="1058" y="529"/>
                </a:moveTo>
                <a:cubicBezTo>
                  <a:pt x="1059" y="528"/>
                  <a:pt x="1060" y="526"/>
                  <a:pt x="1063" y="527"/>
                </a:cubicBezTo>
                <a:cubicBezTo>
                  <a:pt x="1064" y="528"/>
                  <a:pt x="1064" y="530"/>
                  <a:pt x="1066" y="531"/>
                </a:cubicBezTo>
                <a:cubicBezTo>
                  <a:pt x="1063" y="530"/>
                  <a:pt x="1059" y="532"/>
                  <a:pt x="1055" y="530"/>
                </a:cubicBezTo>
                <a:cubicBezTo>
                  <a:pt x="1054" y="528"/>
                  <a:pt x="1057" y="527"/>
                  <a:pt x="1055" y="527"/>
                </a:cubicBezTo>
                <a:cubicBezTo>
                  <a:pt x="1056" y="524"/>
                  <a:pt x="1058" y="528"/>
                  <a:pt x="1058" y="529"/>
                </a:cubicBezTo>
                <a:close/>
                <a:moveTo>
                  <a:pt x="979" y="518"/>
                </a:moveTo>
                <a:cubicBezTo>
                  <a:pt x="980" y="520"/>
                  <a:pt x="984" y="520"/>
                  <a:pt x="986" y="521"/>
                </a:cubicBezTo>
                <a:cubicBezTo>
                  <a:pt x="983" y="523"/>
                  <a:pt x="986" y="526"/>
                  <a:pt x="984" y="528"/>
                </a:cubicBezTo>
                <a:cubicBezTo>
                  <a:pt x="981" y="528"/>
                  <a:pt x="982" y="525"/>
                  <a:pt x="980" y="528"/>
                </a:cubicBezTo>
                <a:cubicBezTo>
                  <a:pt x="980" y="525"/>
                  <a:pt x="976" y="526"/>
                  <a:pt x="972" y="526"/>
                </a:cubicBezTo>
                <a:cubicBezTo>
                  <a:pt x="972" y="522"/>
                  <a:pt x="978" y="525"/>
                  <a:pt x="979" y="522"/>
                </a:cubicBezTo>
                <a:cubicBezTo>
                  <a:pt x="974" y="520"/>
                  <a:pt x="965" y="522"/>
                  <a:pt x="959" y="520"/>
                </a:cubicBezTo>
                <a:cubicBezTo>
                  <a:pt x="961" y="517"/>
                  <a:pt x="965" y="518"/>
                  <a:pt x="967" y="515"/>
                </a:cubicBezTo>
                <a:cubicBezTo>
                  <a:pt x="969" y="517"/>
                  <a:pt x="967" y="516"/>
                  <a:pt x="967" y="519"/>
                </a:cubicBezTo>
                <a:cubicBezTo>
                  <a:pt x="969" y="517"/>
                  <a:pt x="973" y="513"/>
                  <a:pt x="974" y="517"/>
                </a:cubicBezTo>
                <a:cubicBezTo>
                  <a:pt x="978" y="516"/>
                  <a:pt x="980" y="514"/>
                  <a:pt x="984" y="514"/>
                </a:cubicBezTo>
                <a:cubicBezTo>
                  <a:pt x="984" y="517"/>
                  <a:pt x="981" y="517"/>
                  <a:pt x="979" y="518"/>
                </a:cubicBezTo>
                <a:close/>
                <a:moveTo>
                  <a:pt x="735" y="504"/>
                </a:moveTo>
                <a:cubicBezTo>
                  <a:pt x="735" y="502"/>
                  <a:pt x="739" y="504"/>
                  <a:pt x="741" y="504"/>
                </a:cubicBezTo>
                <a:cubicBezTo>
                  <a:pt x="740" y="507"/>
                  <a:pt x="737" y="504"/>
                  <a:pt x="735" y="504"/>
                </a:cubicBezTo>
                <a:close/>
                <a:moveTo>
                  <a:pt x="81" y="476"/>
                </a:moveTo>
                <a:cubicBezTo>
                  <a:pt x="75" y="473"/>
                  <a:pt x="65" y="474"/>
                  <a:pt x="63" y="467"/>
                </a:cubicBezTo>
                <a:cubicBezTo>
                  <a:pt x="67" y="467"/>
                  <a:pt x="69" y="462"/>
                  <a:pt x="73" y="466"/>
                </a:cubicBezTo>
                <a:cubicBezTo>
                  <a:pt x="76" y="465"/>
                  <a:pt x="71" y="465"/>
                  <a:pt x="72" y="463"/>
                </a:cubicBezTo>
                <a:cubicBezTo>
                  <a:pt x="77" y="460"/>
                  <a:pt x="76" y="468"/>
                  <a:pt x="81" y="467"/>
                </a:cubicBezTo>
                <a:cubicBezTo>
                  <a:pt x="80" y="471"/>
                  <a:pt x="82" y="472"/>
                  <a:pt x="81" y="476"/>
                </a:cubicBezTo>
                <a:close/>
                <a:moveTo>
                  <a:pt x="1078" y="511"/>
                </a:moveTo>
                <a:cubicBezTo>
                  <a:pt x="1075" y="513"/>
                  <a:pt x="1073" y="511"/>
                  <a:pt x="1070" y="510"/>
                </a:cubicBezTo>
                <a:cubicBezTo>
                  <a:pt x="1071" y="509"/>
                  <a:pt x="1079" y="507"/>
                  <a:pt x="1078" y="511"/>
                </a:cubicBezTo>
                <a:close/>
                <a:moveTo>
                  <a:pt x="207" y="423"/>
                </a:moveTo>
                <a:cubicBezTo>
                  <a:pt x="208" y="420"/>
                  <a:pt x="212" y="423"/>
                  <a:pt x="212" y="425"/>
                </a:cubicBezTo>
                <a:cubicBezTo>
                  <a:pt x="208" y="426"/>
                  <a:pt x="210" y="423"/>
                  <a:pt x="207" y="423"/>
                </a:cubicBezTo>
                <a:close/>
                <a:moveTo>
                  <a:pt x="193" y="427"/>
                </a:moveTo>
                <a:cubicBezTo>
                  <a:pt x="192" y="428"/>
                  <a:pt x="194" y="428"/>
                  <a:pt x="194" y="428"/>
                </a:cubicBezTo>
                <a:cubicBezTo>
                  <a:pt x="194" y="431"/>
                  <a:pt x="191" y="431"/>
                  <a:pt x="188" y="431"/>
                </a:cubicBezTo>
                <a:cubicBezTo>
                  <a:pt x="190" y="430"/>
                  <a:pt x="189" y="427"/>
                  <a:pt x="193" y="427"/>
                </a:cubicBezTo>
                <a:close/>
                <a:moveTo>
                  <a:pt x="985" y="474"/>
                </a:moveTo>
                <a:cubicBezTo>
                  <a:pt x="985" y="470"/>
                  <a:pt x="985" y="470"/>
                  <a:pt x="985" y="470"/>
                </a:cubicBezTo>
                <a:cubicBezTo>
                  <a:pt x="988" y="469"/>
                  <a:pt x="990" y="471"/>
                  <a:pt x="990" y="473"/>
                </a:cubicBezTo>
                <a:cubicBezTo>
                  <a:pt x="989" y="474"/>
                  <a:pt x="987" y="474"/>
                  <a:pt x="985" y="474"/>
                </a:cubicBezTo>
                <a:close/>
                <a:moveTo>
                  <a:pt x="1005" y="472"/>
                </a:moveTo>
                <a:cubicBezTo>
                  <a:pt x="1008" y="471"/>
                  <a:pt x="1007" y="473"/>
                  <a:pt x="1009" y="473"/>
                </a:cubicBezTo>
                <a:cubicBezTo>
                  <a:pt x="1008" y="475"/>
                  <a:pt x="1006" y="475"/>
                  <a:pt x="1003" y="475"/>
                </a:cubicBezTo>
                <a:cubicBezTo>
                  <a:pt x="1003" y="473"/>
                  <a:pt x="1005" y="474"/>
                  <a:pt x="1005" y="472"/>
                </a:cubicBezTo>
                <a:close/>
                <a:moveTo>
                  <a:pt x="1018" y="478"/>
                </a:moveTo>
                <a:cubicBezTo>
                  <a:pt x="1015" y="475"/>
                  <a:pt x="1026" y="477"/>
                  <a:pt x="1022" y="480"/>
                </a:cubicBezTo>
                <a:cubicBezTo>
                  <a:pt x="1019" y="481"/>
                  <a:pt x="1020" y="475"/>
                  <a:pt x="1018" y="478"/>
                </a:cubicBezTo>
                <a:close/>
                <a:moveTo>
                  <a:pt x="196" y="438"/>
                </a:moveTo>
                <a:cubicBezTo>
                  <a:pt x="196" y="441"/>
                  <a:pt x="194" y="441"/>
                  <a:pt x="191" y="442"/>
                </a:cubicBezTo>
                <a:cubicBezTo>
                  <a:pt x="190" y="440"/>
                  <a:pt x="190" y="438"/>
                  <a:pt x="191" y="436"/>
                </a:cubicBezTo>
                <a:cubicBezTo>
                  <a:pt x="194" y="436"/>
                  <a:pt x="194" y="438"/>
                  <a:pt x="196" y="438"/>
                </a:cubicBezTo>
                <a:close/>
                <a:moveTo>
                  <a:pt x="89" y="431"/>
                </a:moveTo>
                <a:cubicBezTo>
                  <a:pt x="94" y="431"/>
                  <a:pt x="95" y="433"/>
                  <a:pt x="96" y="437"/>
                </a:cubicBezTo>
                <a:cubicBezTo>
                  <a:pt x="92" y="437"/>
                  <a:pt x="88" y="436"/>
                  <a:pt x="89" y="431"/>
                </a:cubicBezTo>
                <a:close/>
                <a:moveTo>
                  <a:pt x="766" y="477"/>
                </a:moveTo>
                <a:cubicBezTo>
                  <a:pt x="766" y="476"/>
                  <a:pt x="765" y="475"/>
                  <a:pt x="765" y="475"/>
                </a:cubicBezTo>
                <a:cubicBezTo>
                  <a:pt x="766" y="472"/>
                  <a:pt x="767" y="475"/>
                  <a:pt x="770" y="474"/>
                </a:cubicBezTo>
                <a:cubicBezTo>
                  <a:pt x="770" y="477"/>
                  <a:pt x="768" y="477"/>
                  <a:pt x="766" y="477"/>
                </a:cubicBezTo>
                <a:close/>
                <a:moveTo>
                  <a:pt x="980" y="488"/>
                </a:moveTo>
                <a:cubicBezTo>
                  <a:pt x="978" y="485"/>
                  <a:pt x="977" y="483"/>
                  <a:pt x="974" y="482"/>
                </a:cubicBezTo>
                <a:cubicBezTo>
                  <a:pt x="975" y="479"/>
                  <a:pt x="977" y="478"/>
                  <a:pt x="975" y="475"/>
                </a:cubicBezTo>
                <a:cubicBezTo>
                  <a:pt x="976" y="474"/>
                  <a:pt x="979" y="475"/>
                  <a:pt x="981" y="475"/>
                </a:cubicBezTo>
                <a:cubicBezTo>
                  <a:pt x="978" y="479"/>
                  <a:pt x="982" y="480"/>
                  <a:pt x="980" y="484"/>
                </a:cubicBezTo>
                <a:cubicBezTo>
                  <a:pt x="983" y="484"/>
                  <a:pt x="984" y="480"/>
                  <a:pt x="987" y="480"/>
                </a:cubicBezTo>
                <a:cubicBezTo>
                  <a:pt x="990" y="480"/>
                  <a:pt x="991" y="483"/>
                  <a:pt x="993" y="484"/>
                </a:cubicBezTo>
                <a:cubicBezTo>
                  <a:pt x="994" y="486"/>
                  <a:pt x="989" y="486"/>
                  <a:pt x="992" y="487"/>
                </a:cubicBezTo>
                <a:cubicBezTo>
                  <a:pt x="990" y="489"/>
                  <a:pt x="986" y="488"/>
                  <a:pt x="984" y="490"/>
                </a:cubicBezTo>
                <a:cubicBezTo>
                  <a:pt x="983" y="490"/>
                  <a:pt x="982" y="489"/>
                  <a:pt x="982" y="487"/>
                </a:cubicBezTo>
                <a:cubicBezTo>
                  <a:pt x="978" y="490"/>
                  <a:pt x="975" y="490"/>
                  <a:pt x="968" y="490"/>
                </a:cubicBezTo>
                <a:cubicBezTo>
                  <a:pt x="968" y="485"/>
                  <a:pt x="977" y="489"/>
                  <a:pt x="980" y="488"/>
                </a:cubicBezTo>
                <a:close/>
                <a:moveTo>
                  <a:pt x="930" y="492"/>
                </a:moveTo>
                <a:cubicBezTo>
                  <a:pt x="931" y="489"/>
                  <a:pt x="935" y="491"/>
                  <a:pt x="937" y="491"/>
                </a:cubicBezTo>
                <a:cubicBezTo>
                  <a:pt x="937" y="496"/>
                  <a:pt x="931" y="494"/>
                  <a:pt x="930" y="492"/>
                </a:cubicBezTo>
                <a:close/>
                <a:moveTo>
                  <a:pt x="1070" y="502"/>
                </a:moveTo>
                <a:cubicBezTo>
                  <a:pt x="1065" y="511"/>
                  <a:pt x="1061" y="503"/>
                  <a:pt x="1054" y="502"/>
                </a:cubicBezTo>
                <a:cubicBezTo>
                  <a:pt x="1056" y="499"/>
                  <a:pt x="1065" y="500"/>
                  <a:pt x="1070" y="502"/>
                </a:cubicBezTo>
                <a:close/>
                <a:moveTo>
                  <a:pt x="1031" y="493"/>
                </a:moveTo>
                <a:cubicBezTo>
                  <a:pt x="1035" y="491"/>
                  <a:pt x="1037" y="489"/>
                  <a:pt x="1041" y="494"/>
                </a:cubicBezTo>
                <a:cubicBezTo>
                  <a:pt x="1041" y="492"/>
                  <a:pt x="1047" y="489"/>
                  <a:pt x="1050" y="490"/>
                </a:cubicBezTo>
                <a:cubicBezTo>
                  <a:pt x="1049" y="494"/>
                  <a:pt x="1049" y="495"/>
                  <a:pt x="1050" y="498"/>
                </a:cubicBezTo>
                <a:cubicBezTo>
                  <a:pt x="1048" y="496"/>
                  <a:pt x="1041" y="500"/>
                  <a:pt x="1041" y="496"/>
                </a:cubicBezTo>
                <a:cubicBezTo>
                  <a:pt x="1038" y="501"/>
                  <a:pt x="1034" y="495"/>
                  <a:pt x="1031" y="496"/>
                </a:cubicBezTo>
                <a:cubicBezTo>
                  <a:pt x="1032" y="497"/>
                  <a:pt x="1033" y="497"/>
                  <a:pt x="1033" y="499"/>
                </a:cubicBezTo>
                <a:cubicBezTo>
                  <a:pt x="1030" y="496"/>
                  <a:pt x="1023" y="492"/>
                  <a:pt x="1018" y="496"/>
                </a:cubicBezTo>
                <a:cubicBezTo>
                  <a:pt x="1019" y="492"/>
                  <a:pt x="1012" y="491"/>
                  <a:pt x="1008" y="491"/>
                </a:cubicBezTo>
                <a:cubicBezTo>
                  <a:pt x="1013" y="487"/>
                  <a:pt x="1021" y="488"/>
                  <a:pt x="1028" y="487"/>
                </a:cubicBezTo>
                <a:cubicBezTo>
                  <a:pt x="1029" y="489"/>
                  <a:pt x="1030" y="491"/>
                  <a:pt x="1031" y="493"/>
                </a:cubicBezTo>
                <a:close/>
                <a:moveTo>
                  <a:pt x="1005" y="486"/>
                </a:moveTo>
                <a:cubicBezTo>
                  <a:pt x="1005" y="488"/>
                  <a:pt x="1004" y="489"/>
                  <a:pt x="1001" y="489"/>
                </a:cubicBezTo>
                <a:cubicBezTo>
                  <a:pt x="1001" y="486"/>
                  <a:pt x="1003" y="486"/>
                  <a:pt x="1005" y="486"/>
                </a:cubicBezTo>
                <a:close/>
                <a:moveTo>
                  <a:pt x="1032" y="464"/>
                </a:moveTo>
                <a:cubicBezTo>
                  <a:pt x="1033" y="465"/>
                  <a:pt x="1034" y="467"/>
                  <a:pt x="1036" y="467"/>
                </a:cubicBezTo>
                <a:cubicBezTo>
                  <a:pt x="1036" y="466"/>
                  <a:pt x="1037" y="464"/>
                  <a:pt x="1041" y="465"/>
                </a:cubicBezTo>
                <a:cubicBezTo>
                  <a:pt x="1041" y="466"/>
                  <a:pt x="1040" y="466"/>
                  <a:pt x="1040" y="467"/>
                </a:cubicBezTo>
                <a:cubicBezTo>
                  <a:pt x="1044" y="467"/>
                  <a:pt x="1045" y="470"/>
                  <a:pt x="1050" y="469"/>
                </a:cubicBezTo>
                <a:cubicBezTo>
                  <a:pt x="1049" y="471"/>
                  <a:pt x="1050" y="472"/>
                  <a:pt x="1050" y="473"/>
                </a:cubicBezTo>
                <a:cubicBezTo>
                  <a:pt x="1059" y="472"/>
                  <a:pt x="1061" y="475"/>
                  <a:pt x="1069" y="476"/>
                </a:cubicBezTo>
                <a:cubicBezTo>
                  <a:pt x="1069" y="481"/>
                  <a:pt x="1061" y="474"/>
                  <a:pt x="1060" y="479"/>
                </a:cubicBezTo>
                <a:cubicBezTo>
                  <a:pt x="1056" y="477"/>
                  <a:pt x="1049" y="480"/>
                  <a:pt x="1044" y="480"/>
                </a:cubicBezTo>
                <a:cubicBezTo>
                  <a:pt x="1044" y="478"/>
                  <a:pt x="1046" y="479"/>
                  <a:pt x="1046" y="478"/>
                </a:cubicBezTo>
                <a:cubicBezTo>
                  <a:pt x="1045" y="476"/>
                  <a:pt x="1040" y="477"/>
                  <a:pt x="1041" y="480"/>
                </a:cubicBezTo>
                <a:cubicBezTo>
                  <a:pt x="1037" y="476"/>
                  <a:pt x="1034" y="481"/>
                  <a:pt x="1036" y="485"/>
                </a:cubicBezTo>
                <a:cubicBezTo>
                  <a:pt x="1033" y="485"/>
                  <a:pt x="1031" y="486"/>
                  <a:pt x="1028" y="487"/>
                </a:cubicBezTo>
                <a:cubicBezTo>
                  <a:pt x="1029" y="481"/>
                  <a:pt x="1023" y="485"/>
                  <a:pt x="1021" y="484"/>
                </a:cubicBezTo>
                <a:cubicBezTo>
                  <a:pt x="1022" y="481"/>
                  <a:pt x="1025" y="483"/>
                  <a:pt x="1028" y="481"/>
                </a:cubicBezTo>
                <a:cubicBezTo>
                  <a:pt x="1029" y="479"/>
                  <a:pt x="1026" y="479"/>
                  <a:pt x="1023" y="479"/>
                </a:cubicBezTo>
                <a:cubicBezTo>
                  <a:pt x="1024" y="477"/>
                  <a:pt x="1028" y="479"/>
                  <a:pt x="1029" y="476"/>
                </a:cubicBezTo>
                <a:cubicBezTo>
                  <a:pt x="1032" y="476"/>
                  <a:pt x="1033" y="478"/>
                  <a:pt x="1036" y="479"/>
                </a:cubicBezTo>
                <a:cubicBezTo>
                  <a:pt x="1037" y="479"/>
                  <a:pt x="1036" y="476"/>
                  <a:pt x="1037" y="475"/>
                </a:cubicBezTo>
                <a:cubicBezTo>
                  <a:pt x="1044" y="475"/>
                  <a:pt x="1044" y="475"/>
                  <a:pt x="1044" y="475"/>
                </a:cubicBezTo>
                <a:cubicBezTo>
                  <a:pt x="1042" y="471"/>
                  <a:pt x="1031" y="475"/>
                  <a:pt x="1028" y="469"/>
                </a:cubicBezTo>
                <a:cubicBezTo>
                  <a:pt x="1022" y="470"/>
                  <a:pt x="1016" y="476"/>
                  <a:pt x="1010" y="474"/>
                </a:cubicBezTo>
                <a:cubicBezTo>
                  <a:pt x="1012" y="471"/>
                  <a:pt x="1017" y="467"/>
                  <a:pt x="1020" y="471"/>
                </a:cubicBezTo>
                <a:cubicBezTo>
                  <a:pt x="1020" y="471"/>
                  <a:pt x="1021" y="470"/>
                  <a:pt x="1021" y="469"/>
                </a:cubicBezTo>
                <a:cubicBezTo>
                  <a:pt x="1021" y="468"/>
                  <a:pt x="1018" y="469"/>
                  <a:pt x="1015" y="468"/>
                </a:cubicBezTo>
                <a:cubicBezTo>
                  <a:pt x="1016" y="467"/>
                  <a:pt x="1016" y="466"/>
                  <a:pt x="1016" y="465"/>
                </a:cubicBezTo>
                <a:cubicBezTo>
                  <a:pt x="1015" y="466"/>
                  <a:pt x="1008" y="467"/>
                  <a:pt x="1005" y="465"/>
                </a:cubicBezTo>
                <a:cubicBezTo>
                  <a:pt x="1003" y="468"/>
                  <a:pt x="999" y="469"/>
                  <a:pt x="996" y="471"/>
                </a:cubicBezTo>
                <a:cubicBezTo>
                  <a:pt x="994" y="471"/>
                  <a:pt x="994" y="469"/>
                  <a:pt x="995" y="467"/>
                </a:cubicBezTo>
                <a:cubicBezTo>
                  <a:pt x="996" y="466"/>
                  <a:pt x="997" y="466"/>
                  <a:pt x="999" y="466"/>
                </a:cubicBezTo>
                <a:cubicBezTo>
                  <a:pt x="1000" y="460"/>
                  <a:pt x="1007" y="459"/>
                  <a:pt x="1012" y="462"/>
                </a:cubicBezTo>
                <a:cubicBezTo>
                  <a:pt x="1020" y="461"/>
                  <a:pt x="1029" y="461"/>
                  <a:pt x="1034" y="461"/>
                </a:cubicBezTo>
                <a:cubicBezTo>
                  <a:pt x="1034" y="463"/>
                  <a:pt x="1032" y="463"/>
                  <a:pt x="1032" y="464"/>
                </a:cubicBezTo>
                <a:close/>
                <a:moveTo>
                  <a:pt x="961" y="424"/>
                </a:moveTo>
                <a:cubicBezTo>
                  <a:pt x="961" y="429"/>
                  <a:pt x="957" y="426"/>
                  <a:pt x="955" y="425"/>
                </a:cubicBezTo>
                <a:cubicBezTo>
                  <a:pt x="956" y="423"/>
                  <a:pt x="960" y="425"/>
                  <a:pt x="961" y="424"/>
                </a:cubicBezTo>
                <a:close/>
                <a:moveTo>
                  <a:pt x="158" y="393"/>
                </a:moveTo>
                <a:cubicBezTo>
                  <a:pt x="158" y="391"/>
                  <a:pt x="162" y="392"/>
                  <a:pt x="164" y="392"/>
                </a:cubicBezTo>
                <a:cubicBezTo>
                  <a:pt x="163" y="394"/>
                  <a:pt x="159" y="395"/>
                  <a:pt x="158" y="393"/>
                </a:cubicBezTo>
                <a:close/>
                <a:moveTo>
                  <a:pt x="166" y="396"/>
                </a:moveTo>
                <a:cubicBezTo>
                  <a:pt x="165" y="394"/>
                  <a:pt x="166" y="394"/>
                  <a:pt x="165" y="393"/>
                </a:cubicBezTo>
                <a:cubicBezTo>
                  <a:pt x="166" y="392"/>
                  <a:pt x="167" y="392"/>
                  <a:pt x="167" y="390"/>
                </a:cubicBezTo>
                <a:cubicBezTo>
                  <a:pt x="169" y="391"/>
                  <a:pt x="171" y="391"/>
                  <a:pt x="173" y="390"/>
                </a:cubicBezTo>
                <a:cubicBezTo>
                  <a:pt x="174" y="392"/>
                  <a:pt x="174" y="394"/>
                  <a:pt x="177" y="394"/>
                </a:cubicBezTo>
                <a:cubicBezTo>
                  <a:pt x="174" y="400"/>
                  <a:pt x="170" y="396"/>
                  <a:pt x="166" y="396"/>
                </a:cubicBezTo>
                <a:close/>
                <a:moveTo>
                  <a:pt x="284" y="407"/>
                </a:moveTo>
                <a:cubicBezTo>
                  <a:pt x="284" y="410"/>
                  <a:pt x="280" y="409"/>
                  <a:pt x="279" y="408"/>
                </a:cubicBezTo>
                <a:cubicBezTo>
                  <a:pt x="279" y="406"/>
                  <a:pt x="283" y="408"/>
                  <a:pt x="284" y="407"/>
                </a:cubicBezTo>
                <a:close/>
                <a:moveTo>
                  <a:pt x="326" y="410"/>
                </a:moveTo>
                <a:cubicBezTo>
                  <a:pt x="328" y="413"/>
                  <a:pt x="326" y="413"/>
                  <a:pt x="327" y="416"/>
                </a:cubicBezTo>
                <a:cubicBezTo>
                  <a:pt x="325" y="417"/>
                  <a:pt x="321" y="414"/>
                  <a:pt x="318" y="414"/>
                </a:cubicBezTo>
                <a:cubicBezTo>
                  <a:pt x="322" y="414"/>
                  <a:pt x="322" y="410"/>
                  <a:pt x="326" y="410"/>
                </a:cubicBezTo>
                <a:close/>
                <a:moveTo>
                  <a:pt x="134" y="414"/>
                </a:moveTo>
                <a:cubicBezTo>
                  <a:pt x="131" y="411"/>
                  <a:pt x="130" y="414"/>
                  <a:pt x="126" y="414"/>
                </a:cubicBezTo>
                <a:cubicBezTo>
                  <a:pt x="125" y="412"/>
                  <a:pt x="129" y="407"/>
                  <a:pt x="126" y="403"/>
                </a:cubicBezTo>
                <a:cubicBezTo>
                  <a:pt x="129" y="400"/>
                  <a:pt x="134" y="401"/>
                  <a:pt x="138" y="403"/>
                </a:cubicBezTo>
                <a:cubicBezTo>
                  <a:pt x="137" y="407"/>
                  <a:pt x="136" y="411"/>
                  <a:pt x="134" y="414"/>
                </a:cubicBezTo>
                <a:close/>
                <a:moveTo>
                  <a:pt x="266" y="413"/>
                </a:moveTo>
                <a:cubicBezTo>
                  <a:pt x="266" y="412"/>
                  <a:pt x="266" y="411"/>
                  <a:pt x="267" y="411"/>
                </a:cubicBezTo>
                <a:cubicBezTo>
                  <a:pt x="274" y="412"/>
                  <a:pt x="282" y="411"/>
                  <a:pt x="292" y="414"/>
                </a:cubicBezTo>
                <a:cubicBezTo>
                  <a:pt x="284" y="416"/>
                  <a:pt x="275" y="415"/>
                  <a:pt x="266" y="413"/>
                </a:cubicBezTo>
                <a:close/>
                <a:moveTo>
                  <a:pt x="398" y="418"/>
                </a:moveTo>
                <a:cubicBezTo>
                  <a:pt x="396" y="419"/>
                  <a:pt x="393" y="420"/>
                  <a:pt x="389" y="420"/>
                </a:cubicBezTo>
                <a:cubicBezTo>
                  <a:pt x="389" y="416"/>
                  <a:pt x="389" y="416"/>
                  <a:pt x="389" y="416"/>
                </a:cubicBezTo>
                <a:cubicBezTo>
                  <a:pt x="393" y="416"/>
                  <a:pt x="391" y="414"/>
                  <a:pt x="393" y="411"/>
                </a:cubicBezTo>
                <a:cubicBezTo>
                  <a:pt x="395" y="411"/>
                  <a:pt x="396" y="413"/>
                  <a:pt x="398" y="413"/>
                </a:cubicBezTo>
                <a:cubicBezTo>
                  <a:pt x="393" y="415"/>
                  <a:pt x="397" y="415"/>
                  <a:pt x="398" y="418"/>
                </a:cubicBezTo>
                <a:close/>
                <a:moveTo>
                  <a:pt x="469" y="417"/>
                </a:moveTo>
                <a:cubicBezTo>
                  <a:pt x="466" y="417"/>
                  <a:pt x="465" y="415"/>
                  <a:pt x="461" y="416"/>
                </a:cubicBezTo>
                <a:cubicBezTo>
                  <a:pt x="462" y="412"/>
                  <a:pt x="469" y="415"/>
                  <a:pt x="469" y="417"/>
                </a:cubicBezTo>
                <a:close/>
                <a:moveTo>
                  <a:pt x="403" y="411"/>
                </a:moveTo>
                <a:cubicBezTo>
                  <a:pt x="401" y="411"/>
                  <a:pt x="399" y="411"/>
                  <a:pt x="398" y="410"/>
                </a:cubicBezTo>
                <a:cubicBezTo>
                  <a:pt x="398" y="408"/>
                  <a:pt x="399" y="408"/>
                  <a:pt x="399" y="407"/>
                </a:cubicBezTo>
                <a:cubicBezTo>
                  <a:pt x="400" y="408"/>
                  <a:pt x="403" y="409"/>
                  <a:pt x="403" y="411"/>
                </a:cubicBezTo>
                <a:close/>
                <a:moveTo>
                  <a:pt x="424" y="409"/>
                </a:moveTo>
                <a:cubicBezTo>
                  <a:pt x="423" y="412"/>
                  <a:pt x="421" y="409"/>
                  <a:pt x="419" y="411"/>
                </a:cubicBezTo>
                <a:cubicBezTo>
                  <a:pt x="417" y="410"/>
                  <a:pt x="419" y="408"/>
                  <a:pt x="417" y="407"/>
                </a:cubicBezTo>
                <a:cubicBezTo>
                  <a:pt x="418" y="402"/>
                  <a:pt x="421" y="411"/>
                  <a:pt x="421" y="407"/>
                </a:cubicBezTo>
                <a:cubicBezTo>
                  <a:pt x="423" y="406"/>
                  <a:pt x="422" y="409"/>
                  <a:pt x="424" y="409"/>
                </a:cubicBezTo>
                <a:close/>
                <a:moveTo>
                  <a:pt x="1064" y="437"/>
                </a:moveTo>
                <a:cubicBezTo>
                  <a:pt x="1064" y="439"/>
                  <a:pt x="1062" y="439"/>
                  <a:pt x="1062" y="440"/>
                </a:cubicBezTo>
                <a:cubicBezTo>
                  <a:pt x="1061" y="440"/>
                  <a:pt x="1061" y="438"/>
                  <a:pt x="1061" y="436"/>
                </a:cubicBezTo>
                <a:lnTo>
                  <a:pt x="1064" y="437"/>
                </a:lnTo>
                <a:close/>
                <a:moveTo>
                  <a:pt x="953" y="430"/>
                </a:moveTo>
                <a:cubicBezTo>
                  <a:pt x="952" y="429"/>
                  <a:pt x="950" y="429"/>
                  <a:pt x="950" y="430"/>
                </a:cubicBezTo>
                <a:cubicBezTo>
                  <a:pt x="948" y="429"/>
                  <a:pt x="950" y="426"/>
                  <a:pt x="952" y="427"/>
                </a:cubicBezTo>
                <a:cubicBezTo>
                  <a:pt x="952" y="428"/>
                  <a:pt x="953" y="428"/>
                  <a:pt x="953" y="430"/>
                </a:cubicBezTo>
                <a:close/>
                <a:moveTo>
                  <a:pt x="1069" y="433"/>
                </a:moveTo>
                <a:cubicBezTo>
                  <a:pt x="1070" y="432"/>
                  <a:pt x="1070" y="431"/>
                  <a:pt x="1069" y="430"/>
                </a:cubicBezTo>
                <a:cubicBezTo>
                  <a:pt x="1070" y="428"/>
                  <a:pt x="1074" y="430"/>
                  <a:pt x="1074" y="427"/>
                </a:cubicBezTo>
                <a:cubicBezTo>
                  <a:pt x="1077" y="429"/>
                  <a:pt x="1072" y="434"/>
                  <a:pt x="1069" y="433"/>
                </a:cubicBezTo>
                <a:close/>
                <a:moveTo>
                  <a:pt x="1218" y="368"/>
                </a:moveTo>
                <a:cubicBezTo>
                  <a:pt x="1218" y="365"/>
                  <a:pt x="1221" y="366"/>
                  <a:pt x="1222" y="365"/>
                </a:cubicBezTo>
                <a:cubicBezTo>
                  <a:pt x="1223" y="362"/>
                  <a:pt x="1220" y="367"/>
                  <a:pt x="1220" y="364"/>
                </a:cubicBezTo>
                <a:cubicBezTo>
                  <a:pt x="1221" y="362"/>
                  <a:pt x="1224" y="363"/>
                  <a:pt x="1227" y="361"/>
                </a:cubicBezTo>
                <a:cubicBezTo>
                  <a:pt x="1226" y="366"/>
                  <a:pt x="1226" y="372"/>
                  <a:pt x="1218" y="368"/>
                </a:cubicBezTo>
                <a:close/>
                <a:moveTo>
                  <a:pt x="1176" y="394"/>
                </a:moveTo>
                <a:cubicBezTo>
                  <a:pt x="1172" y="394"/>
                  <a:pt x="1172" y="394"/>
                  <a:pt x="1172" y="394"/>
                </a:cubicBezTo>
                <a:cubicBezTo>
                  <a:pt x="1172" y="392"/>
                  <a:pt x="1173" y="392"/>
                  <a:pt x="1173" y="391"/>
                </a:cubicBezTo>
                <a:cubicBezTo>
                  <a:pt x="1174" y="392"/>
                  <a:pt x="1177" y="392"/>
                  <a:pt x="1176" y="394"/>
                </a:cubicBezTo>
                <a:close/>
                <a:moveTo>
                  <a:pt x="1162" y="393"/>
                </a:moveTo>
                <a:cubicBezTo>
                  <a:pt x="1163" y="390"/>
                  <a:pt x="1165" y="387"/>
                  <a:pt x="1170" y="388"/>
                </a:cubicBezTo>
                <a:cubicBezTo>
                  <a:pt x="1169" y="389"/>
                  <a:pt x="1163" y="391"/>
                  <a:pt x="1168" y="392"/>
                </a:cubicBezTo>
                <a:cubicBezTo>
                  <a:pt x="1168" y="394"/>
                  <a:pt x="1163" y="395"/>
                  <a:pt x="1162" y="393"/>
                </a:cubicBezTo>
                <a:close/>
                <a:moveTo>
                  <a:pt x="1074" y="419"/>
                </a:moveTo>
                <a:cubicBezTo>
                  <a:pt x="1077" y="418"/>
                  <a:pt x="1081" y="418"/>
                  <a:pt x="1085" y="418"/>
                </a:cubicBezTo>
                <a:cubicBezTo>
                  <a:pt x="1085" y="420"/>
                  <a:pt x="1080" y="422"/>
                  <a:pt x="1082" y="424"/>
                </a:cubicBezTo>
                <a:cubicBezTo>
                  <a:pt x="1080" y="425"/>
                  <a:pt x="1074" y="425"/>
                  <a:pt x="1074" y="419"/>
                </a:cubicBezTo>
                <a:close/>
                <a:moveTo>
                  <a:pt x="1115" y="422"/>
                </a:moveTo>
                <a:cubicBezTo>
                  <a:pt x="1114" y="424"/>
                  <a:pt x="1112" y="425"/>
                  <a:pt x="1109" y="424"/>
                </a:cubicBezTo>
                <a:cubicBezTo>
                  <a:pt x="1111" y="423"/>
                  <a:pt x="1112" y="419"/>
                  <a:pt x="1115" y="422"/>
                </a:cubicBezTo>
                <a:close/>
                <a:moveTo>
                  <a:pt x="1104" y="415"/>
                </a:moveTo>
                <a:cubicBezTo>
                  <a:pt x="1103" y="416"/>
                  <a:pt x="1103" y="417"/>
                  <a:pt x="1105" y="417"/>
                </a:cubicBezTo>
                <a:cubicBezTo>
                  <a:pt x="1103" y="419"/>
                  <a:pt x="1105" y="421"/>
                  <a:pt x="1102" y="423"/>
                </a:cubicBezTo>
                <a:cubicBezTo>
                  <a:pt x="1103" y="425"/>
                  <a:pt x="1105" y="422"/>
                  <a:pt x="1107" y="423"/>
                </a:cubicBezTo>
                <a:cubicBezTo>
                  <a:pt x="1103" y="427"/>
                  <a:pt x="1100" y="423"/>
                  <a:pt x="1097" y="425"/>
                </a:cubicBezTo>
                <a:cubicBezTo>
                  <a:pt x="1095" y="425"/>
                  <a:pt x="1098" y="424"/>
                  <a:pt x="1097" y="422"/>
                </a:cubicBezTo>
                <a:cubicBezTo>
                  <a:pt x="1099" y="424"/>
                  <a:pt x="1099" y="420"/>
                  <a:pt x="1102" y="421"/>
                </a:cubicBezTo>
                <a:cubicBezTo>
                  <a:pt x="1101" y="419"/>
                  <a:pt x="1098" y="419"/>
                  <a:pt x="1098" y="415"/>
                </a:cubicBezTo>
                <a:lnTo>
                  <a:pt x="1104" y="415"/>
                </a:lnTo>
                <a:close/>
                <a:moveTo>
                  <a:pt x="1119" y="412"/>
                </a:moveTo>
                <a:cubicBezTo>
                  <a:pt x="1118" y="413"/>
                  <a:pt x="1117" y="414"/>
                  <a:pt x="1115" y="414"/>
                </a:cubicBezTo>
                <a:cubicBezTo>
                  <a:pt x="1115" y="412"/>
                  <a:pt x="1115" y="412"/>
                  <a:pt x="1115" y="412"/>
                </a:cubicBezTo>
                <a:lnTo>
                  <a:pt x="1119" y="412"/>
                </a:lnTo>
                <a:close/>
                <a:moveTo>
                  <a:pt x="1114" y="405"/>
                </a:moveTo>
                <a:cubicBezTo>
                  <a:pt x="1115" y="407"/>
                  <a:pt x="1117" y="407"/>
                  <a:pt x="1117" y="410"/>
                </a:cubicBezTo>
                <a:cubicBezTo>
                  <a:pt x="1113" y="411"/>
                  <a:pt x="1110" y="410"/>
                  <a:pt x="1106" y="408"/>
                </a:cubicBezTo>
                <a:cubicBezTo>
                  <a:pt x="1107" y="405"/>
                  <a:pt x="1113" y="408"/>
                  <a:pt x="1114" y="405"/>
                </a:cubicBezTo>
                <a:close/>
                <a:moveTo>
                  <a:pt x="1069" y="406"/>
                </a:moveTo>
                <a:cubicBezTo>
                  <a:pt x="1068" y="407"/>
                  <a:pt x="1067" y="407"/>
                  <a:pt x="1067" y="408"/>
                </a:cubicBezTo>
                <a:cubicBezTo>
                  <a:pt x="1073" y="409"/>
                  <a:pt x="1073" y="409"/>
                  <a:pt x="1073" y="409"/>
                </a:cubicBezTo>
                <a:cubicBezTo>
                  <a:pt x="1071" y="415"/>
                  <a:pt x="1063" y="421"/>
                  <a:pt x="1058" y="414"/>
                </a:cubicBezTo>
                <a:cubicBezTo>
                  <a:pt x="1063" y="413"/>
                  <a:pt x="1063" y="407"/>
                  <a:pt x="1069" y="406"/>
                </a:cubicBezTo>
                <a:close/>
                <a:moveTo>
                  <a:pt x="228" y="357"/>
                </a:moveTo>
                <a:cubicBezTo>
                  <a:pt x="228" y="359"/>
                  <a:pt x="227" y="361"/>
                  <a:pt x="226" y="362"/>
                </a:cubicBezTo>
                <a:cubicBezTo>
                  <a:pt x="223" y="362"/>
                  <a:pt x="219" y="361"/>
                  <a:pt x="221" y="359"/>
                </a:cubicBezTo>
                <a:cubicBezTo>
                  <a:pt x="219" y="359"/>
                  <a:pt x="216" y="359"/>
                  <a:pt x="216" y="356"/>
                </a:cubicBezTo>
                <a:cubicBezTo>
                  <a:pt x="219" y="353"/>
                  <a:pt x="223" y="356"/>
                  <a:pt x="228" y="357"/>
                </a:cubicBezTo>
                <a:close/>
                <a:moveTo>
                  <a:pt x="1054" y="388"/>
                </a:moveTo>
                <a:cubicBezTo>
                  <a:pt x="1054" y="389"/>
                  <a:pt x="1053" y="392"/>
                  <a:pt x="1055" y="392"/>
                </a:cubicBezTo>
                <a:cubicBezTo>
                  <a:pt x="1053" y="397"/>
                  <a:pt x="1048" y="393"/>
                  <a:pt x="1046" y="396"/>
                </a:cubicBezTo>
                <a:cubicBezTo>
                  <a:pt x="1044" y="393"/>
                  <a:pt x="1051" y="392"/>
                  <a:pt x="1050" y="387"/>
                </a:cubicBezTo>
                <a:cubicBezTo>
                  <a:pt x="1052" y="386"/>
                  <a:pt x="1051" y="388"/>
                  <a:pt x="1054" y="388"/>
                </a:cubicBezTo>
                <a:close/>
                <a:moveTo>
                  <a:pt x="1090" y="374"/>
                </a:moveTo>
                <a:cubicBezTo>
                  <a:pt x="1090" y="375"/>
                  <a:pt x="1088" y="375"/>
                  <a:pt x="1087" y="375"/>
                </a:cubicBezTo>
                <a:cubicBezTo>
                  <a:pt x="1087" y="376"/>
                  <a:pt x="1088" y="375"/>
                  <a:pt x="1089" y="376"/>
                </a:cubicBezTo>
                <a:cubicBezTo>
                  <a:pt x="1088" y="379"/>
                  <a:pt x="1085" y="376"/>
                  <a:pt x="1084" y="375"/>
                </a:cubicBezTo>
                <a:cubicBezTo>
                  <a:pt x="1084" y="373"/>
                  <a:pt x="1088" y="374"/>
                  <a:pt x="1090" y="374"/>
                </a:cubicBezTo>
                <a:close/>
                <a:moveTo>
                  <a:pt x="1077" y="366"/>
                </a:moveTo>
                <a:cubicBezTo>
                  <a:pt x="1077" y="368"/>
                  <a:pt x="1076" y="370"/>
                  <a:pt x="1074" y="371"/>
                </a:cubicBezTo>
                <a:cubicBezTo>
                  <a:pt x="1074" y="369"/>
                  <a:pt x="1074" y="368"/>
                  <a:pt x="1074" y="366"/>
                </a:cubicBezTo>
                <a:lnTo>
                  <a:pt x="1077" y="366"/>
                </a:lnTo>
                <a:close/>
                <a:moveTo>
                  <a:pt x="137" y="320"/>
                </a:moveTo>
                <a:cubicBezTo>
                  <a:pt x="135" y="323"/>
                  <a:pt x="133" y="321"/>
                  <a:pt x="130" y="320"/>
                </a:cubicBezTo>
                <a:cubicBezTo>
                  <a:pt x="131" y="317"/>
                  <a:pt x="134" y="320"/>
                  <a:pt x="137" y="320"/>
                </a:cubicBezTo>
                <a:close/>
                <a:moveTo>
                  <a:pt x="126" y="321"/>
                </a:moveTo>
                <a:cubicBezTo>
                  <a:pt x="124" y="319"/>
                  <a:pt x="122" y="322"/>
                  <a:pt x="120" y="320"/>
                </a:cubicBezTo>
                <a:cubicBezTo>
                  <a:pt x="120" y="317"/>
                  <a:pt x="120" y="317"/>
                  <a:pt x="120" y="317"/>
                </a:cubicBezTo>
                <a:cubicBezTo>
                  <a:pt x="124" y="317"/>
                  <a:pt x="126" y="318"/>
                  <a:pt x="126" y="321"/>
                </a:cubicBezTo>
                <a:close/>
                <a:moveTo>
                  <a:pt x="174" y="310"/>
                </a:moveTo>
                <a:cubicBezTo>
                  <a:pt x="172" y="311"/>
                  <a:pt x="169" y="312"/>
                  <a:pt x="169" y="315"/>
                </a:cubicBezTo>
                <a:cubicBezTo>
                  <a:pt x="167" y="316"/>
                  <a:pt x="166" y="315"/>
                  <a:pt x="165" y="314"/>
                </a:cubicBezTo>
                <a:cubicBezTo>
                  <a:pt x="166" y="312"/>
                  <a:pt x="166" y="311"/>
                  <a:pt x="167" y="308"/>
                </a:cubicBezTo>
                <a:cubicBezTo>
                  <a:pt x="170" y="308"/>
                  <a:pt x="172" y="307"/>
                  <a:pt x="174" y="310"/>
                </a:cubicBezTo>
                <a:close/>
                <a:moveTo>
                  <a:pt x="1145" y="347"/>
                </a:moveTo>
                <a:cubicBezTo>
                  <a:pt x="1145" y="351"/>
                  <a:pt x="1143" y="350"/>
                  <a:pt x="1140" y="349"/>
                </a:cubicBezTo>
                <a:cubicBezTo>
                  <a:pt x="1140" y="346"/>
                  <a:pt x="1143" y="348"/>
                  <a:pt x="1145" y="347"/>
                </a:cubicBezTo>
                <a:close/>
                <a:moveTo>
                  <a:pt x="1137" y="347"/>
                </a:moveTo>
                <a:cubicBezTo>
                  <a:pt x="1137" y="349"/>
                  <a:pt x="1135" y="351"/>
                  <a:pt x="1133" y="350"/>
                </a:cubicBezTo>
                <a:cubicBezTo>
                  <a:pt x="1133" y="349"/>
                  <a:pt x="1135" y="349"/>
                  <a:pt x="1135" y="346"/>
                </a:cubicBezTo>
                <a:cubicBezTo>
                  <a:pt x="1135" y="347"/>
                  <a:pt x="1136" y="347"/>
                  <a:pt x="1137" y="347"/>
                </a:cubicBezTo>
                <a:close/>
                <a:moveTo>
                  <a:pt x="1131" y="336"/>
                </a:moveTo>
                <a:cubicBezTo>
                  <a:pt x="1130" y="337"/>
                  <a:pt x="1129" y="339"/>
                  <a:pt x="1126" y="339"/>
                </a:cubicBezTo>
                <a:cubicBezTo>
                  <a:pt x="1128" y="337"/>
                  <a:pt x="1125" y="336"/>
                  <a:pt x="1127" y="334"/>
                </a:cubicBezTo>
                <a:cubicBezTo>
                  <a:pt x="1129" y="334"/>
                  <a:pt x="1129" y="336"/>
                  <a:pt x="1131" y="336"/>
                </a:cubicBezTo>
                <a:close/>
                <a:moveTo>
                  <a:pt x="1153" y="325"/>
                </a:moveTo>
                <a:cubicBezTo>
                  <a:pt x="1153" y="329"/>
                  <a:pt x="1152" y="330"/>
                  <a:pt x="1149" y="330"/>
                </a:cubicBezTo>
                <a:cubicBezTo>
                  <a:pt x="1147" y="328"/>
                  <a:pt x="1149" y="324"/>
                  <a:pt x="1153" y="325"/>
                </a:cubicBezTo>
                <a:close/>
                <a:moveTo>
                  <a:pt x="1076" y="312"/>
                </a:moveTo>
                <a:cubicBezTo>
                  <a:pt x="1076" y="311"/>
                  <a:pt x="1077" y="310"/>
                  <a:pt x="1078" y="309"/>
                </a:cubicBezTo>
                <a:cubicBezTo>
                  <a:pt x="1081" y="309"/>
                  <a:pt x="1081" y="311"/>
                  <a:pt x="1084" y="310"/>
                </a:cubicBezTo>
                <a:cubicBezTo>
                  <a:pt x="1085" y="310"/>
                  <a:pt x="1084" y="311"/>
                  <a:pt x="1083" y="311"/>
                </a:cubicBezTo>
                <a:cubicBezTo>
                  <a:pt x="1081" y="311"/>
                  <a:pt x="1081" y="313"/>
                  <a:pt x="1081" y="315"/>
                </a:cubicBezTo>
                <a:cubicBezTo>
                  <a:pt x="1078" y="315"/>
                  <a:pt x="1078" y="312"/>
                  <a:pt x="1076" y="312"/>
                </a:cubicBezTo>
                <a:close/>
                <a:moveTo>
                  <a:pt x="1031" y="319"/>
                </a:moveTo>
                <a:cubicBezTo>
                  <a:pt x="1036" y="317"/>
                  <a:pt x="1038" y="317"/>
                  <a:pt x="1046" y="316"/>
                </a:cubicBezTo>
                <a:cubicBezTo>
                  <a:pt x="1042" y="318"/>
                  <a:pt x="1036" y="322"/>
                  <a:pt x="1031" y="319"/>
                </a:cubicBezTo>
                <a:close/>
                <a:moveTo>
                  <a:pt x="1047" y="295"/>
                </a:moveTo>
                <a:cubicBezTo>
                  <a:pt x="1048" y="299"/>
                  <a:pt x="1045" y="299"/>
                  <a:pt x="1044" y="302"/>
                </a:cubicBezTo>
                <a:cubicBezTo>
                  <a:pt x="1042" y="301"/>
                  <a:pt x="1041" y="300"/>
                  <a:pt x="1038" y="301"/>
                </a:cubicBezTo>
                <a:cubicBezTo>
                  <a:pt x="1038" y="296"/>
                  <a:pt x="1048" y="297"/>
                  <a:pt x="1043" y="294"/>
                </a:cubicBezTo>
                <a:cubicBezTo>
                  <a:pt x="1044" y="292"/>
                  <a:pt x="1047" y="294"/>
                  <a:pt x="1047" y="295"/>
                </a:cubicBezTo>
                <a:close/>
                <a:moveTo>
                  <a:pt x="858" y="232"/>
                </a:moveTo>
                <a:cubicBezTo>
                  <a:pt x="855" y="234"/>
                  <a:pt x="852" y="233"/>
                  <a:pt x="850" y="232"/>
                </a:cubicBezTo>
                <a:cubicBezTo>
                  <a:pt x="851" y="228"/>
                  <a:pt x="858" y="227"/>
                  <a:pt x="858" y="232"/>
                </a:cubicBezTo>
                <a:close/>
                <a:moveTo>
                  <a:pt x="935" y="207"/>
                </a:moveTo>
                <a:cubicBezTo>
                  <a:pt x="934" y="208"/>
                  <a:pt x="929" y="207"/>
                  <a:pt x="927" y="207"/>
                </a:cubicBezTo>
                <a:cubicBezTo>
                  <a:pt x="929" y="206"/>
                  <a:pt x="933" y="205"/>
                  <a:pt x="935" y="207"/>
                </a:cubicBezTo>
                <a:close/>
                <a:moveTo>
                  <a:pt x="997" y="202"/>
                </a:moveTo>
                <a:cubicBezTo>
                  <a:pt x="994" y="201"/>
                  <a:pt x="994" y="202"/>
                  <a:pt x="991" y="202"/>
                </a:cubicBezTo>
                <a:cubicBezTo>
                  <a:pt x="990" y="199"/>
                  <a:pt x="998" y="199"/>
                  <a:pt x="997" y="202"/>
                </a:cubicBezTo>
                <a:close/>
                <a:moveTo>
                  <a:pt x="895" y="116"/>
                </a:moveTo>
                <a:cubicBezTo>
                  <a:pt x="894" y="114"/>
                  <a:pt x="898" y="116"/>
                  <a:pt x="900" y="115"/>
                </a:cubicBezTo>
                <a:cubicBezTo>
                  <a:pt x="900" y="120"/>
                  <a:pt x="898" y="116"/>
                  <a:pt x="895" y="116"/>
                </a:cubicBezTo>
                <a:close/>
                <a:moveTo>
                  <a:pt x="888" y="119"/>
                </a:moveTo>
                <a:cubicBezTo>
                  <a:pt x="888" y="118"/>
                  <a:pt x="888" y="118"/>
                  <a:pt x="889" y="118"/>
                </a:cubicBezTo>
                <a:cubicBezTo>
                  <a:pt x="890" y="118"/>
                  <a:pt x="889" y="117"/>
                  <a:pt x="889" y="117"/>
                </a:cubicBezTo>
                <a:cubicBezTo>
                  <a:pt x="890" y="115"/>
                  <a:pt x="894" y="116"/>
                  <a:pt x="893" y="119"/>
                </a:cubicBezTo>
                <a:cubicBezTo>
                  <a:pt x="891" y="121"/>
                  <a:pt x="891" y="118"/>
                  <a:pt x="888" y="119"/>
                </a:cubicBezTo>
                <a:close/>
                <a:moveTo>
                  <a:pt x="916" y="122"/>
                </a:moveTo>
                <a:cubicBezTo>
                  <a:pt x="915" y="117"/>
                  <a:pt x="920" y="117"/>
                  <a:pt x="922" y="120"/>
                </a:cubicBezTo>
                <a:cubicBezTo>
                  <a:pt x="924" y="119"/>
                  <a:pt x="921" y="118"/>
                  <a:pt x="922" y="116"/>
                </a:cubicBezTo>
                <a:cubicBezTo>
                  <a:pt x="924" y="116"/>
                  <a:pt x="926" y="116"/>
                  <a:pt x="927" y="117"/>
                </a:cubicBezTo>
                <a:cubicBezTo>
                  <a:pt x="927" y="121"/>
                  <a:pt x="927" y="121"/>
                  <a:pt x="927" y="121"/>
                </a:cubicBezTo>
                <a:cubicBezTo>
                  <a:pt x="922" y="123"/>
                  <a:pt x="921" y="124"/>
                  <a:pt x="916" y="122"/>
                </a:cubicBezTo>
                <a:close/>
                <a:moveTo>
                  <a:pt x="883" y="126"/>
                </a:moveTo>
                <a:cubicBezTo>
                  <a:pt x="882" y="127"/>
                  <a:pt x="879" y="125"/>
                  <a:pt x="879" y="127"/>
                </a:cubicBezTo>
                <a:cubicBezTo>
                  <a:pt x="876" y="126"/>
                  <a:pt x="884" y="122"/>
                  <a:pt x="883" y="126"/>
                </a:cubicBezTo>
                <a:close/>
                <a:moveTo>
                  <a:pt x="874" y="130"/>
                </a:moveTo>
                <a:cubicBezTo>
                  <a:pt x="877" y="127"/>
                  <a:pt x="881" y="129"/>
                  <a:pt x="885" y="129"/>
                </a:cubicBezTo>
                <a:cubicBezTo>
                  <a:pt x="884" y="131"/>
                  <a:pt x="880" y="130"/>
                  <a:pt x="879" y="133"/>
                </a:cubicBezTo>
                <a:cubicBezTo>
                  <a:pt x="877" y="132"/>
                  <a:pt x="877" y="129"/>
                  <a:pt x="874" y="130"/>
                </a:cubicBezTo>
                <a:close/>
                <a:moveTo>
                  <a:pt x="916" y="138"/>
                </a:moveTo>
                <a:cubicBezTo>
                  <a:pt x="913" y="140"/>
                  <a:pt x="910" y="140"/>
                  <a:pt x="903" y="140"/>
                </a:cubicBezTo>
                <a:cubicBezTo>
                  <a:pt x="905" y="137"/>
                  <a:pt x="910" y="139"/>
                  <a:pt x="916" y="138"/>
                </a:cubicBezTo>
                <a:close/>
                <a:moveTo>
                  <a:pt x="731" y="116"/>
                </a:moveTo>
                <a:cubicBezTo>
                  <a:pt x="727" y="113"/>
                  <a:pt x="739" y="112"/>
                  <a:pt x="737" y="116"/>
                </a:cubicBezTo>
                <a:cubicBezTo>
                  <a:pt x="734" y="119"/>
                  <a:pt x="733" y="114"/>
                  <a:pt x="731" y="116"/>
                </a:cubicBezTo>
                <a:close/>
                <a:moveTo>
                  <a:pt x="710" y="116"/>
                </a:moveTo>
                <a:cubicBezTo>
                  <a:pt x="710" y="114"/>
                  <a:pt x="714" y="116"/>
                  <a:pt x="715" y="115"/>
                </a:cubicBezTo>
                <a:cubicBezTo>
                  <a:pt x="714" y="117"/>
                  <a:pt x="713" y="118"/>
                  <a:pt x="711" y="118"/>
                </a:cubicBezTo>
                <a:cubicBezTo>
                  <a:pt x="711" y="117"/>
                  <a:pt x="714" y="116"/>
                  <a:pt x="710" y="116"/>
                </a:cubicBezTo>
                <a:close/>
                <a:moveTo>
                  <a:pt x="644" y="123"/>
                </a:moveTo>
                <a:cubicBezTo>
                  <a:pt x="645" y="120"/>
                  <a:pt x="647" y="124"/>
                  <a:pt x="649" y="124"/>
                </a:cubicBezTo>
                <a:cubicBezTo>
                  <a:pt x="648" y="127"/>
                  <a:pt x="644" y="125"/>
                  <a:pt x="644" y="123"/>
                </a:cubicBezTo>
                <a:close/>
                <a:moveTo>
                  <a:pt x="811" y="156"/>
                </a:moveTo>
                <a:cubicBezTo>
                  <a:pt x="808" y="155"/>
                  <a:pt x="809" y="155"/>
                  <a:pt x="806" y="154"/>
                </a:cubicBezTo>
                <a:cubicBezTo>
                  <a:pt x="807" y="151"/>
                  <a:pt x="811" y="153"/>
                  <a:pt x="814" y="152"/>
                </a:cubicBezTo>
                <a:cubicBezTo>
                  <a:pt x="813" y="154"/>
                  <a:pt x="813" y="156"/>
                  <a:pt x="811" y="156"/>
                </a:cubicBezTo>
                <a:close/>
                <a:moveTo>
                  <a:pt x="610" y="143"/>
                </a:moveTo>
                <a:cubicBezTo>
                  <a:pt x="610" y="139"/>
                  <a:pt x="610" y="139"/>
                  <a:pt x="610" y="139"/>
                </a:cubicBezTo>
                <a:cubicBezTo>
                  <a:pt x="613" y="139"/>
                  <a:pt x="613" y="139"/>
                  <a:pt x="613" y="139"/>
                </a:cubicBezTo>
                <a:cubicBezTo>
                  <a:pt x="614" y="142"/>
                  <a:pt x="613" y="143"/>
                  <a:pt x="610" y="143"/>
                </a:cubicBezTo>
                <a:close/>
                <a:moveTo>
                  <a:pt x="619" y="140"/>
                </a:moveTo>
                <a:cubicBezTo>
                  <a:pt x="622" y="140"/>
                  <a:pt x="622" y="140"/>
                  <a:pt x="622" y="140"/>
                </a:cubicBezTo>
                <a:cubicBezTo>
                  <a:pt x="622" y="143"/>
                  <a:pt x="622" y="143"/>
                  <a:pt x="622" y="143"/>
                </a:cubicBezTo>
                <a:cubicBezTo>
                  <a:pt x="621" y="143"/>
                  <a:pt x="621" y="142"/>
                  <a:pt x="619" y="142"/>
                </a:cubicBezTo>
                <a:lnTo>
                  <a:pt x="619" y="140"/>
                </a:lnTo>
                <a:close/>
                <a:moveTo>
                  <a:pt x="629" y="146"/>
                </a:moveTo>
                <a:cubicBezTo>
                  <a:pt x="627" y="146"/>
                  <a:pt x="625" y="146"/>
                  <a:pt x="624" y="145"/>
                </a:cubicBezTo>
                <a:cubicBezTo>
                  <a:pt x="625" y="143"/>
                  <a:pt x="630" y="143"/>
                  <a:pt x="629" y="146"/>
                </a:cubicBezTo>
                <a:close/>
                <a:moveTo>
                  <a:pt x="866" y="153"/>
                </a:moveTo>
                <a:cubicBezTo>
                  <a:pt x="866" y="156"/>
                  <a:pt x="863" y="157"/>
                  <a:pt x="859" y="156"/>
                </a:cubicBezTo>
                <a:cubicBezTo>
                  <a:pt x="859" y="153"/>
                  <a:pt x="859" y="153"/>
                  <a:pt x="859" y="153"/>
                </a:cubicBezTo>
                <a:cubicBezTo>
                  <a:pt x="862" y="154"/>
                  <a:pt x="863" y="152"/>
                  <a:pt x="866" y="153"/>
                </a:cubicBezTo>
                <a:close/>
                <a:moveTo>
                  <a:pt x="956" y="148"/>
                </a:moveTo>
                <a:cubicBezTo>
                  <a:pt x="956" y="151"/>
                  <a:pt x="953" y="149"/>
                  <a:pt x="950" y="149"/>
                </a:cubicBezTo>
                <a:cubicBezTo>
                  <a:pt x="951" y="146"/>
                  <a:pt x="954" y="148"/>
                  <a:pt x="956" y="148"/>
                </a:cubicBezTo>
                <a:close/>
                <a:moveTo>
                  <a:pt x="801" y="139"/>
                </a:moveTo>
                <a:cubicBezTo>
                  <a:pt x="801" y="136"/>
                  <a:pt x="804" y="136"/>
                  <a:pt x="808" y="136"/>
                </a:cubicBezTo>
                <a:cubicBezTo>
                  <a:pt x="809" y="141"/>
                  <a:pt x="804" y="139"/>
                  <a:pt x="804" y="142"/>
                </a:cubicBezTo>
                <a:cubicBezTo>
                  <a:pt x="802" y="142"/>
                  <a:pt x="802" y="140"/>
                  <a:pt x="801" y="139"/>
                </a:cubicBezTo>
                <a:close/>
                <a:moveTo>
                  <a:pt x="818" y="145"/>
                </a:moveTo>
                <a:cubicBezTo>
                  <a:pt x="814" y="147"/>
                  <a:pt x="813" y="143"/>
                  <a:pt x="808" y="144"/>
                </a:cubicBezTo>
                <a:cubicBezTo>
                  <a:pt x="810" y="142"/>
                  <a:pt x="818" y="141"/>
                  <a:pt x="818" y="145"/>
                </a:cubicBezTo>
                <a:close/>
                <a:moveTo>
                  <a:pt x="757" y="143"/>
                </a:moveTo>
                <a:cubicBezTo>
                  <a:pt x="761" y="141"/>
                  <a:pt x="767" y="141"/>
                  <a:pt x="772" y="141"/>
                </a:cubicBezTo>
                <a:cubicBezTo>
                  <a:pt x="770" y="145"/>
                  <a:pt x="761" y="145"/>
                  <a:pt x="757" y="143"/>
                </a:cubicBezTo>
                <a:close/>
                <a:moveTo>
                  <a:pt x="628" y="130"/>
                </a:moveTo>
                <a:cubicBezTo>
                  <a:pt x="628" y="128"/>
                  <a:pt x="631" y="128"/>
                  <a:pt x="633" y="128"/>
                </a:cubicBezTo>
                <a:cubicBezTo>
                  <a:pt x="633" y="130"/>
                  <a:pt x="630" y="130"/>
                  <a:pt x="628" y="130"/>
                </a:cubicBezTo>
                <a:close/>
                <a:moveTo>
                  <a:pt x="681" y="131"/>
                </a:moveTo>
                <a:cubicBezTo>
                  <a:pt x="683" y="134"/>
                  <a:pt x="686" y="131"/>
                  <a:pt x="688" y="133"/>
                </a:cubicBezTo>
                <a:cubicBezTo>
                  <a:pt x="687" y="136"/>
                  <a:pt x="681" y="134"/>
                  <a:pt x="679" y="136"/>
                </a:cubicBezTo>
                <a:cubicBezTo>
                  <a:pt x="677" y="133"/>
                  <a:pt x="680" y="133"/>
                  <a:pt x="681" y="131"/>
                </a:cubicBezTo>
                <a:close/>
                <a:moveTo>
                  <a:pt x="672" y="137"/>
                </a:moveTo>
                <a:cubicBezTo>
                  <a:pt x="670" y="138"/>
                  <a:pt x="670" y="136"/>
                  <a:pt x="668" y="136"/>
                </a:cubicBezTo>
                <a:cubicBezTo>
                  <a:pt x="668" y="134"/>
                  <a:pt x="673" y="134"/>
                  <a:pt x="672" y="137"/>
                </a:cubicBezTo>
                <a:close/>
                <a:moveTo>
                  <a:pt x="662" y="135"/>
                </a:moveTo>
                <a:cubicBezTo>
                  <a:pt x="660" y="137"/>
                  <a:pt x="658" y="138"/>
                  <a:pt x="656" y="136"/>
                </a:cubicBezTo>
                <a:cubicBezTo>
                  <a:pt x="655" y="133"/>
                  <a:pt x="660" y="135"/>
                  <a:pt x="662" y="135"/>
                </a:cubicBezTo>
                <a:close/>
                <a:moveTo>
                  <a:pt x="655" y="135"/>
                </a:moveTo>
                <a:cubicBezTo>
                  <a:pt x="655" y="136"/>
                  <a:pt x="655" y="137"/>
                  <a:pt x="656" y="137"/>
                </a:cubicBezTo>
                <a:cubicBezTo>
                  <a:pt x="652" y="138"/>
                  <a:pt x="649" y="137"/>
                  <a:pt x="644" y="137"/>
                </a:cubicBezTo>
                <a:cubicBezTo>
                  <a:pt x="646" y="135"/>
                  <a:pt x="650" y="135"/>
                  <a:pt x="655" y="135"/>
                </a:cubicBezTo>
                <a:close/>
                <a:moveTo>
                  <a:pt x="718" y="136"/>
                </a:moveTo>
                <a:cubicBezTo>
                  <a:pt x="722" y="137"/>
                  <a:pt x="726" y="138"/>
                  <a:pt x="729" y="139"/>
                </a:cubicBezTo>
                <a:cubicBezTo>
                  <a:pt x="724" y="146"/>
                  <a:pt x="711" y="147"/>
                  <a:pt x="703" y="144"/>
                </a:cubicBezTo>
                <a:cubicBezTo>
                  <a:pt x="701" y="144"/>
                  <a:pt x="704" y="146"/>
                  <a:pt x="701" y="146"/>
                </a:cubicBezTo>
                <a:cubicBezTo>
                  <a:pt x="695" y="143"/>
                  <a:pt x="694" y="140"/>
                  <a:pt x="686" y="140"/>
                </a:cubicBezTo>
                <a:cubicBezTo>
                  <a:pt x="695" y="132"/>
                  <a:pt x="712" y="142"/>
                  <a:pt x="718" y="136"/>
                </a:cubicBezTo>
                <a:close/>
                <a:moveTo>
                  <a:pt x="604" y="140"/>
                </a:moveTo>
                <a:cubicBezTo>
                  <a:pt x="605" y="141"/>
                  <a:pt x="598" y="140"/>
                  <a:pt x="600" y="143"/>
                </a:cubicBezTo>
                <a:cubicBezTo>
                  <a:pt x="599" y="142"/>
                  <a:pt x="597" y="141"/>
                  <a:pt x="597" y="139"/>
                </a:cubicBezTo>
                <a:cubicBezTo>
                  <a:pt x="600" y="140"/>
                  <a:pt x="600" y="140"/>
                  <a:pt x="604" y="140"/>
                </a:cubicBezTo>
                <a:close/>
                <a:moveTo>
                  <a:pt x="554" y="147"/>
                </a:moveTo>
                <a:cubicBezTo>
                  <a:pt x="558" y="142"/>
                  <a:pt x="569" y="142"/>
                  <a:pt x="579" y="141"/>
                </a:cubicBezTo>
                <a:cubicBezTo>
                  <a:pt x="587" y="140"/>
                  <a:pt x="599" y="135"/>
                  <a:pt x="596" y="144"/>
                </a:cubicBezTo>
                <a:cubicBezTo>
                  <a:pt x="595" y="142"/>
                  <a:pt x="596" y="142"/>
                  <a:pt x="596" y="141"/>
                </a:cubicBezTo>
                <a:cubicBezTo>
                  <a:pt x="590" y="142"/>
                  <a:pt x="588" y="146"/>
                  <a:pt x="582" y="146"/>
                </a:cubicBezTo>
                <a:cubicBezTo>
                  <a:pt x="581" y="146"/>
                  <a:pt x="580" y="144"/>
                  <a:pt x="580" y="143"/>
                </a:cubicBezTo>
                <a:cubicBezTo>
                  <a:pt x="577" y="143"/>
                  <a:pt x="575" y="146"/>
                  <a:pt x="573" y="148"/>
                </a:cubicBezTo>
                <a:cubicBezTo>
                  <a:pt x="569" y="142"/>
                  <a:pt x="561" y="149"/>
                  <a:pt x="554" y="147"/>
                </a:cubicBezTo>
                <a:close/>
                <a:moveTo>
                  <a:pt x="514" y="152"/>
                </a:moveTo>
                <a:cubicBezTo>
                  <a:pt x="512" y="155"/>
                  <a:pt x="509" y="155"/>
                  <a:pt x="505" y="155"/>
                </a:cubicBezTo>
                <a:cubicBezTo>
                  <a:pt x="505" y="151"/>
                  <a:pt x="510" y="150"/>
                  <a:pt x="514" y="152"/>
                </a:cubicBezTo>
                <a:close/>
                <a:moveTo>
                  <a:pt x="514" y="158"/>
                </a:moveTo>
                <a:cubicBezTo>
                  <a:pt x="517" y="157"/>
                  <a:pt x="517" y="159"/>
                  <a:pt x="519" y="159"/>
                </a:cubicBezTo>
                <a:cubicBezTo>
                  <a:pt x="519" y="160"/>
                  <a:pt x="517" y="160"/>
                  <a:pt x="517" y="159"/>
                </a:cubicBezTo>
                <a:cubicBezTo>
                  <a:pt x="516" y="159"/>
                  <a:pt x="516" y="160"/>
                  <a:pt x="516" y="160"/>
                </a:cubicBezTo>
                <a:cubicBezTo>
                  <a:pt x="513" y="160"/>
                  <a:pt x="511" y="160"/>
                  <a:pt x="509" y="161"/>
                </a:cubicBezTo>
                <a:cubicBezTo>
                  <a:pt x="509" y="156"/>
                  <a:pt x="514" y="161"/>
                  <a:pt x="514" y="158"/>
                </a:cubicBezTo>
                <a:close/>
                <a:moveTo>
                  <a:pt x="456" y="156"/>
                </a:moveTo>
                <a:cubicBezTo>
                  <a:pt x="457" y="156"/>
                  <a:pt x="457" y="158"/>
                  <a:pt x="459" y="157"/>
                </a:cubicBezTo>
                <a:cubicBezTo>
                  <a:pt x="458" y="158"/>
                  <a:pt x="457" y="160"/>
                  <a:pt x="455" y="160"/>
                </a:cubicBezTo>
                <a:cubicBezTo>
                  <a:pt x="454" y="158"/>
                  <a:pt x="455" y="158"/>
                  <a:pt x="456" y="156"/>
                </a:cubicBezTo>
                <a:close/>
                <a:moveTo>
                  <a:pt x="479" y="169"/>
                </a:moveTo>
                <a:cubicBezTo>
                  <a:pt x="479" y="165"/>
                  <a:pt x="482" y="165"/>
                  <a:pt x="485" y="164"/>
                </a:cubicBezTo>
                <a:cubicBezTo>
                  <a:pt x="486" y="166"/>
                  <a:pt x="486" y="167"/>
                  <a:pt x="485" y="169"/>
                </a:cubicBezTo>
                <a:lnTo>
                  <a:pt x="479" y="169"/>
                </a:lnTo>
                <a:close/>
                <a:moveTo>
                  <a:pt x="142" y="153"/>
                </a:moveTo>
                <a:cubicBezTo>
                  <a:pt x="132" y="157"/>
                  <a:pt x="116" y="158"/>
                  <a:pt x="107" y="154"/>
                </a:cubicBezTo>
                <a:cubicBezTo>
                  <a:pt x="111" y="153"/>
                  <a:pt x="124" y="150"/>
                  <a:pt x="126" y="154"/>
                </a:cubicBezTo>
                <a:cubicBezTo>
                  <a:pt x="131" y="154"/>
                  <a:pt x="136" y="150"/>
                  <a:pt x="142" y="153"/>
                </a:cubicBezTo>
                <a:close/>
                <a:moveTo>
                  <a:pt x="90" y="143"/>
                </a:moveTo>
                <a:cubicBezTo>
                  <a:pt x="95" y="136"/>
                  <a:pt x="106" y="139"/>
                  <a:pt x="114" y="143"/>
                </a:cubicBezTo>
                <a:cubicBezTo>
                  <a:pt x="106" y="146"/>
                  <a:pt x="96" y="147"/>
                  <a:pt x="90" y="143"/>
                </a:cubicBezTo>
                <a:close/>
                <a:moveTo>
                  <a:pt x="134" y="139"/>
                </a:moveTo>
                <a:cubicBezTo>
                  <a:pt x="129" y="141"/>
                  <a:pt x="125" y="144"/>
                  <a:pt x="120" y="142"/>
                </a:cubicBezTo>
                <a:cubicBezTo>
                  <a:pt x="122" y="136"/>
                  <a:pt x="129" y="135"/>
                  <a:pt x="134" y="139"/>
                </a:cubicBezTo>
                <a:close/>
                <a:moveTo>
                  <a:pt x="260" y="142"/>
                </a:moveTo>
                <a:cubicBezTo>
                  <a:pt x="261" y="138"/>
                  <a:pt x="264" y="136"/>
                  <a:pt x="268" y="137"/>
                </a:cubicBezTo>
                <a:cubicBezTo>
                  <a:pt x="264" y="139"/>
                  <a:pt x="270" y="139"/>
                  <a:pt x="273" y="139"/>
                </a:cubicBezTo>
                <a:cubicBezTo>
                  <a:pt x="269" y="141"/>
                  <a:pt x="266" y="143"/>
                  <a:pt x="260" y="142"/>
                </a:cubicBezTo>
                <a:close/>
                <a:moveTo>
                  <a:pt x="303" y="143"/>
                </a:moveTo>
                <a:cubicBezTo>
                  <a:pt x="306" y="139"/>
                  <a:pt x="295" y="141"/>
                  <a:pt x="297" y="135"/>
                </a:cubicBezTo>
                <a:cubicBezTo>
                  <a:pt x="295" y="135"/>
                  <a:pt x="291" y="134"/>
                  <a:pt x="291" y="136"/>
                </a:cubicBezTo>
                <a:cubicBezTo>
                  <a:pt x="291" y="137"/>
                  <a:pt x="292" y="137"/>
                  <a:pt x="293" y="137"/>
                </a:cubicBezTo>
                <a:cubicBezTo>
                  <a:pt x="290" y="140"/>
                  <a:pt x="285" y="137"/>
                  <a:pt x="281" y="136"/>
                </a:cubicBezTo>
                <a:cubicBezTo>
                  <a:pt x="285" y="133"/>
                  <a:pt x="292" y="134"/>
                  <a:pt x="297" y="133"/>
                </a:cubicBezTo>
                <a:cubicBezTo>
                  <a:pt x="297" y="131"/>
                  <a:pt x="294" y="132"/>
                  <a:pt x="294" y="131"/>
                </a:cubicBezTo>
                <a:cubicBezTo>
                  <a:pt x="296" y="129"/>
                  <a:pt x="298" y="130"/>
                  <a:pt x="302" y="131"/>
                </a:cubicBezTo>
                <a:cubicBezTo>
                  <a:pt x="301" y="131"/>
                  <a:pt x="301" y="132"/>
                  <a:pt x="301" y="134"/>
                </a:cubicBezTo>
                <a:cubicBezTo>
                  <a:pt x="304" y="132"/>
                  <a:pt x="306" y="128"/>
                  <a:pt x="312" y="129"/>
                </a:cubicBezTo>
                <a:cubicBezTo>
                  <a:pt x="312" y="130"/>
                  <a:pt x="310" y="131"/>
                  <a:pt x="310" y="132"/>
                </a:cubicBezTo>
                <a:cubicBezTo>
                  <a:pt x="312" y="132"/>
                  <a:pt x="313" y="131"/>
                  <a:pt x="313" y="128"/>
                </a:cubicBezTo>
                <a:cubicBezTo>
                  <a:pt x="316" y="128"/>
                  <a:pt x="315" y="131"/>
                  <a:pt x="316" y="131"/>
                </a:cubicBezTo>
                <a:cubicBezTo>
                  <a:pt x="315" y="133"/>
                  <a:pt x="313" y="134"/>
                  <a:pt x="310" y="134"/>
                </a:cubicBezTo>
                <a:cubicBezTo>
                  <a:pt x="312" y="137"/>
                  <a:pt x="309" y="136"/>
                  <a:pt x="306" y="137"/>
                </a:cubicBezTo>
                <a:cubicBezTo>
                  <a:pt x="312" y="140"/>
                  <a:pt x="327" y="136"/>
                  <a:pt x="335" y="138"/>
                </a:cubicBezTo>
                <a:cubicBezTo>
                  <a:pt x="326" y="143"/>
                  <a:pt x="313" y="142"/>
                  <a:pt x="303" y="143"/>
                </a:cubicBezTo>
                <a:close/>
                <a:moveTo>
                  <a:pt x="344" y="139"/>
                </a:moveTo>
                <a:cubicBezTo>
                  <a:pt x="347" y="132"/>
                  <a:pt x="354" y="141"/>
                  <a:pt x="356" y="134"/>
                </a:cubicBezTo>
                <a:cubicBezTo>
                  <a:pt x="359" y="139"/>
                  <a:pt x="363" y="130"/>
                  <a:pt x="368" y="134"/>
                </a:cubicBezTo>
                <a:cubicBezTo>
                  <a:pt x="362" y="139"/>
                  <a:pt x="352" y="138"/>
                  <a:pt x="344" y="139"/>
                </a:cubicBezTo>
                <a:close/>
                <a:moveTo>
                  <a:pt x="373" y="136"/>
                </a:moveTo>
                <a:cubicBezTo>
                  <a:pt x="373" y="134"/>
                  <a:pt x="374" y="134"/>
                  <a:pt x="374" y="132"/>
                </a:cubicBezTo>
                <a:cubicBezTo>
                  <a:pt x="377" y="132"/>
                  <a:pt x="375" y="136"/>
                  <a:pt x="379" y="135"/>
                </a:cubicBezTo>
                <a:cubicBezTo>
                  <a:pt x="379" y="137"/>
                  <a:pt x="375" y="135"/>
                  <a:pt x="373" y="136"/>
                </a:cubicBezTo>
                <a:close/>
                <a:moveTo>
                  <a:pt x="388" y="135"/>
                </a:moveTo>
                <a:cubicBezTo>
                  <a:pt x="385" y="135"/>
                  <a:pt x="383" y="136"/>
                  <a:pt x="380" y="134"/>
                </a:cubicBezTo>
                <a:cubicBezTo>
                  <a:pt x="380" y="128"/>
                  <a:pt x="385" y="132"/>
                  <a:pt x="390" y="131"/>
                </a:cubicBezTo>
                <a:cubicBezTo>
                  <a:pt x="389" y="132"/>
                  <a:pt x="387" y="132"/>
                  <a:pt x="388" y="135"/>
                </a:cubicBezTo>
                <a:close/>
                <a:moveTo>
                  <a:pt x="346" y="130"/>
                </a:moveTo>
                <a:cubicBezTo>
                  <a:pt x="344" y="126"/>
                  <a:pt x="350" y="125"/>
                  <a:pt x="349" y="123"/>
                </a:cubicBezTo>
                <a:cubicBezTo>
                  <a:pt x="355" y="121"/>
                  <a:pt x="354" y="131"/>
                  <a:pt x="346" y="130"/>
                </a:cubicBezTo>
                <a:close/>
                <a:moveTo>
                  <a:pt x="497" y="89"/>
                </a:moveTo>
                <a:cubicBezTo>
                  <a:pt x="495" y="91"/>
                  <a:pt x="492" y="91"/>
                  <a:pt x="489" y="92"/>
                </a:cubicBezTo>
                <a:cubicBezTo>
                  <a:pt x="489" y="88"/>
                  <a:pt x="495" y="88"/>
                  <a:pt x="497" y="89"/>
                </a:cubicBezTo>
                <a:close/>
                <a:moveTo>
                  <a:pt x="393" y="90"/>
                </a:moveTo>
                <a:cubicBezTo>
                  <a:pt x="394" y="85"/>
                  <a:pt x="403" y="89"/>
                  <a:pt x="407" y="88"/>
                </a:cubicBezTo>
                <a:cubicBezTo>
                  <a:pt x="404" y="89"/>
                  <a:pt x="399" y="94"/>
                  <a:pt x="393" y="90"/>
                </a:cubicBezTo>
                <a:close/>
                <a:moveTo>
                  <a:pt x="428" y="95"/>
                </a:moveTo>
                <a:cubicBezTo>
                  <a:pt x="428" y="98"/>
                  <a:pt x="424" y="97"/>
                  <a:pt x="421" y="98"/>
                </a:cubicBezTo>
                <a:cubicBezTo>
                  <a:pt x="421" y="94"/>
                  <a:pt x="425" y="95"/>
                  <a:pt x="428" y="95"/>
                </a:cubicBezTo>
                <a:close/>
                <a:moveTo>
                  <a:pt x="498" y="98"/>
                </a:moveTo>
                <a:cubicBezTo>
                  <a:pt x="497" y="100"/>
                  <a:pt x="491" y="100"/>
                  <a:pt x="490" y="99"/>
                </a:cubicBezTo>
                <a:cubicBezTo>
                  <a:pt x="488" y="98"/>
                  <a:pt x="495" y="99"/>
                  <a:pt x="498" y="98"/>
                </a:cubicBezTo>
                <a:close/>
                <a:moveTo>
                  <a:pt x="418" y="110"/>
                </a:moveTo>
                <a:cubicBezTo>
                  <a:pt x="424" y="107"/>
                  <a:pt x="429" y="105"/>
                  <a:pt x="437" y="105"/>
                </a:cubicBezTo>
                <a:cubicBezTo>
                  <a:pt x="434" y="107"/>
                  <a:pt x="434" y="111"/>
                  <a:pt x="430" y="111"/>
                </a:cubicBezTo>
                <a:cubicBezTo>
                  <a:pt x="430" y="110"/>
                  <a:pt x="431" y="110"/>
                  <a:pt x="431" y="109"/>
                </a:cubicBezTo>
                <a:cubicBezTo>
                  <a:pt x="427" y="109"/>
                  <a:pt x="424" y="111"/>
                  <a:pt x="418" y="110"/>
                </a:cubicBezTo>
                <a:close/>
                <a:moveTo>
                  <a:pt x="448" y="109"/>
                </a:moveTo>
                <a:cubicBezTo>
                  <a:pt x="447" y="111"/>
                  <a:pt x="444" y="111"/>
                  <a:pt x="441" y="112"/>
                </a:cubicBezTo>
                <a:cubicBezTo>
                  <a:pt x="442" y="109"/>
                  <a:pt x="444" y="108"/>
                  <a:pt x="448" y="109"/>
                </a:cubicBezTo>
                <a:close/>
                <a:moveTo>
                  <a:pt x="472" y="111"/>
                </a:moveTo>
                <a:cubicBezTo>
                  <a:pt x="473" y="112"/>
                  <a:pt x="473" y="115"/>
                  <a:pt x="470" y="114"/>
                </a:cubicBezTo>
                <a:cubicBezTo>
                  <a:pt x="472" y="109"/>
                  <a:pt x="465" y="109"/>
                  <a:pt x="461" y="109"/>
                </a:cubicBezTo>
                <a:cubicBezTo>
                  <a:pt x="464" y="106"/>
                  <a:pt x="474" y="107"/>
                  <a:pt x="479" y="104"/>
                </a:cubicBezTo>
                <a:cubicBezTo>
                  <a:pt x="469" y="102"/>
                  <a:pt x="449" y="107"/>
                  <a:pt x="438" y="107"/>
                </a:cubicBezTo>
                <a:cubicBezTo>
                  <a:pt x="435" y="103"/>
                  <a:pt x="443" y="102"/>
                  <a:pt x="445" y="104"/>
                </a:cubicBezTo>
                <a:cubicBezTo>
                  <a:pt x="459" y="101"/>
                  <a:pt x="474" y="99"/>
                  <a:pt x="487" y="99"/>
                </a:cubicBezTo>
                <a:cubicBezTo>
                  <a:pt x="484" y="100"/>
                  <a:pt x="481" y="99"/>
                  <a:pt x="479" y="102"/>
                </a:cubicBezTo>
                <a:cubicBezTo>
                  <a:pt x="481" y="104"/>
                  <a:pt x="487" y="103"/>
                  <a:pt x="488" y="105"/>
                </a:cubicBezTo>
                <a:cubicBezTo>
                  <a:pt x="485" y="110"/>
                  <a:pt x="475" y="107"/>
                  <a:pt x="472" y="111"/>
                </a:cubicBezTo>
                <a:close/>
                <a:moveTo>
                  <a:pt x="580" y="109"/>
                </a:moveTo>
                <a:cubicBezTo>
                  <a:pt x="581" y="112"/>
                  <a:pt x="578" y="112"/>
                  <a:pt x="575" y="112"/>
                </a:cubicBezTo>
                <a:cubicBezTo>
                  <a:pt x="575" y="108"/>
                  <a:pt x="578" y="109"/>
                  <a:pt x="580" y="109"/>
                </a:cubicBezTo>
                <a:close/>
                <a:moveTo>
                  <a:pt x="505" y="106"/>
                </a:moveTo>
                <a:cubicBezTo>
                  <a:pt x="502" y="106"/>
                  <a:pt x="501" y="105"/>
                  <a:pt x="501" y="103"/>
                </a:cubicBezTo>
                <a:cubicBezTo>
                  <a:pt x="507" y="102"/>
                  <a:pt x="509" y="100"/>
                  <a:pt x="514" y="102"/>
                </a:cubicBezTo>
                <a:cubicBezTo>
                  <a:pt x="513" y="105"/>
                  <a:pt x="507" y="104"/>
                  <a:pt x="505" y="106"/>
                </a:cubicBezTo>
                <a:close/>
                <a:moveTo>
                  <a:pt x="623" y="97"/>
                </a:moveTo>
                <a:cubicBezTo>
                  <a:pt x="623" y="98"/>
                  <a:pt x="621" y="98"/>
                  <a:pt x="619" y="98"/>
                </a:cubicBezTo>
                <a:cubicBezTo>
                  <a:pt x="619" y="96"/>
                  <a:pt x="619" y="96"/>
                  <a:pt x="619" y="96"/>
                </a:cubicBezTo>
                <a:cubicBezTo>
                  <a:pt x="621" y="95"/>
                  <a:pt x="622" y="96"/>
                  <a:pt x="623" y="97"/>
                </a:cubicBezTo>
                <a:close/>
                <a:moveTo>
                  <a:pt x="573" y="95"/>
                </a:moveTo>
                <a:cubicBezTo>
                  <a:pt x="575" y="94"/>
                  <a:pt x="577" y="93"/>
                  <a:pt x="580" y="93"/>
                </a:cubicBezTo>
                <a:cubicBezTo>
                  <a:pt x="579" y="96"/>
                  <a:pt x="576" y="95"/>
                  <a:pt x="573" y="95"/>
                </a:cubicBezTo>
                <a:close/>
                <a:moveTo>
                  <a:pt x="646" y="93"/>
                </a:moveTo>
                <a:cubicBezTo>
                  <a:pt x="645" y="95"/>
                  <a:pt x="643" y="96"/>
                  <a:pt x="641" y="94"/>
                </a:cubicBezTo>
                <a:cubicBezTo>
                  <a:pt x="641" y="92"/>
                  <a:pt x="644" y="91"/>
                  <a:pt x="646" y="93"/>
                </a:cubicBezTo>
                <a:close/>
                <a:moveTo>
                  <a:pt x="640" y="94"/>
                </a:moveTo>
                <a:cubicBezTo>
                  <a:pt x="640" y="96"/>
                  <a:pt x="638" y="96"/>
                  <a:pt x="636" y="96"/>
                </a:cubicBezTo>
                <a:cubicBezTo>
                  <a:pt x="636" y="95"/>
                  <a:pt x="637" y="95"/>
                  <a:pt x="638" y="95"/>
                </a:cubicBezTo>
                <a:cubicBezTo>
                  <a:pt x="638" y="94"/>
                  <a:pt x="637" y="94"/>
                  <a:pt x="636" y="94"/>
                </a:cubicBezTo>
                <a:cubicBezTo>
                  <a:pt x="637" y="91"/>
                  <a:pt x="639" y="93"/>
                  <a:pt x="640" y="94"/>
                </a:cubicBezTo>
                <a:close/>
                <a:moveTo>
                  <a:pt x="601" y="94"/>
                </a:moveTo>
                <a:cubicBezTo>
                  <a:pt x="601" y="92"/>
                  <a:pt x="601" y="90"/>
                  <a:pt x="599" y="90"/>
                </a:cubicBezTo>
                <a:cubicBezTo>
                  <a:pt x="600" y="87"/>
                  <a:pt x="604" y="90"/>
                  <a:pt x="608" y="89"/>
                </a:cubicBezTo>
                <a:cubicBezTo>
                  <a:pt x="607" y="92"/>
                  <a:pt x="606" y="95"/>
                  <a:pt x="601" y="94"/>
                </a:cubicBezTo>
                <a:close/>
                <a:moveTo>
                  <a:pt x="548" y="85"/>
                </a:moveTo>
                <a:cubicBezTo>
                  <a:pt x="547" y="87"/>
                  <a:pt x="546" y="88"/>
                  <a:pt x="544" y="88"/>
                </a:cubicBezTo>
                <a:cubicBezTo>
                  <a:pt x="545" y="90"/>
                  <a:pt x="549" y="92"/>
                  <a:pt x="550" y="90"/>
                </a:cubicBezTo>
                <a:cubicBezTo>
                  <a:pt x="550" y="92"/>
                  <a:pt x="542" y="93"/>
                  <a:pt x="539" y="96"/>
                </a:cubicBezTo>
                <a:cubicBezTo>
                  <a:pt x="542" y="98"/>
                  <a:pt x="543" y="97"/>
                  <a:pt x="547" y="96"/>
                </a:cubicBezTo>
                <a:cubicBezTo>
                  <a:pt x="546" y="97"/>
                  <a:pt x="546" y="98"/>
                  <a:pt x="547" y="98"/>
                </a:cubicBezTo>
                <a:cubicBezTo>
                  <a:pt x="538" y="103"/>
                  <a:pt x="529" y="104"/>
                  <a:pt x="519" y="102"/>
                </a:cubicBezTo>
                <a:cubicBezTo>
                  <a:pt x="518" y="100"/>
                  <a:pt x="520" y="100"/>
                  <a:pt x="521" y="100"/>
                </a:cubicBezTo>
                <a:cubicBezTo>
                  <a:pt x="519" y="99"/>
                  <a:pt x="520" y="95"/>
                  <a:pt x="516" y="96"/>
                </a:cubicBezTo>
                <a:cubicBezTo>
                  <a:pt x="520" y="94"/>
                  <a:pt x="530" y="90"/>
                  <a:pt x="527" y="87"/>
                </a:cubicBezTo>
                <a:cubicBezTo>
                  <a:pt x="529" y="84"/>
                  <a:pt x="532" y="87"/>
                  <a:pt x="531" y="89"/>
                </a:cubicBezTo>
                <a:cubicBezTo>
                  <a:pt x="534" y="88"/>
                  <a:pt x="535" y="88"/>
                  <a:pt x="538" y="88"/>
                </a:cubicBezTo>
                <a:cubicBezTo>
                  <a:pt x="539" y="87"/>
                  <a:pt x="541" y="86"/>
                  <a:pt x="541" y="84"/>
                </a:cubicBezTo>
                <a:cubicBezTo>
                  <a:pt x="544" y="83"/>
                  <a:pt x="545" y="85"/>
                  <a:pt x="548" y="85"/>
                </a:cubicBezTo>
                <a:close/>
                <a:moveTo>
                  <a:pt x="565" y="81"/>
                </a:moveTo>
                <a:cubicBezTo>
                  <a:pt x="563" y="82"/>
                  <a:pt x="562" y="83"/>
                  <a:pt x="560" y="83"/>
                </a:cubicBezTo>
                <a:cubicBezTo>
                  <a:pt x="560" y="82"/>
                  <a:pt x="559" y="82"/>
                  <a:pt x="559" y="82"/>
                </a:cubicBezTo>
                <a:cubicBezTo>
                  <a:pt x="559" y="80"/>
                  <a:pt x="563" y="79"/>
                  <a:pt x="565" y="81"/>
                </a:cubicBezTo>
                <a:close/>
                <a:moveTo>
                  <a:pt x="739" y="55"/>
                </a:moveTo>
                <a:cubicBezTo>
                  <a:pt x="738" y="57"/>
                  <a:pt x="736" y="57"/>
                  <a:pt x="733" y="57"/>
                </a:cubicBezTo>
                <a:cubicBezTo>
                  <a:pt x="733" y="54"/>
                  <a:pt x="737" y="54"/>
                  <a:pt x="739" y="55"/>
                </a:cubicBezTo>
                <a:close/>
                <a:moveTo>
                  <a:pt x="810" y="51"/>
                </a:moveTo>
                <a:cubicBezTo>
                  <a:pt x="810" y="50"/>
                  <a:pt x="808" y="50"/>
                  <a:pt x="807" y="50"/>
                </a:cubicBezTo>
                <a:cubicBezTo>
                  <a:pt x="807" y="47"/>
                  <a:pt x="809" y="46"/>
                  <a:pt x="810" y="44"/>
                </a:cubicBezTo>
                <a:cubicBezTo>
                  <a:pt x="815" y="44"/>
                  <a:pt x="817" y="46"/>
                  <a:pt x="821" y="45"/>
                </a:cubicBezTo>
                <a:cubicBezTo>
                  <a:pt x="819" y="49"/>
                  <a:pt x="812" y="47"/>
                  <a:pt x="810" y="52"/>
                </a:cubicBezTo>
                <a:cubicBezTo>
                  <a:pt x="809" y="52"/>
                  <a:pt x="810" y="51"/>
                  <a:pt x="810" y="51"/>
                </a:cubicBezTo>
                <a:close/>
                <a:moveTo>
                  <a:pt x="860" y="49"/>
                </a:moveTo>
                <a:cubicBezTo>
                  <a:pt x="859" y="51"/>
                  <a:pt x="857" y="51"/>
                  <a:pt x="854" y="51"/>
                </a:cubicBezTo>
                <a:cubicBezTo>
                  <a:pt x="855" y="49"/>
                  <a:pt x="856" y="47"/>
                  <a:pt x="859" y="47"/>
                </a:cubicBezTo>
                <a:cubicBezTo>
                  <a:pt x="859" y="48"/>
                  <a:pt x="859" y="49"/>
                  <a:pt x="860" y="49"/>
                </a:cubicBezTo>
                <a:close/>
                <a:moveTo>
                  <a:pt x="831" y="43"/>
                </a:moveTo>
                <a:cubicBezTo>
                  <a:pt x="829" y="45"/>
                  <a:pt x="830" y="47"/>
                  <a:pt x="831" y="48"/>
                </a:cubicBezTo>
                <a:cubicBezTo>
                  <a:pt x="829" y="51"/>
                  <a:pt x="824" y="50"/>
                  <a:pt x="821" y="51"/>
                </a:cubicBezTo>
                <a:cubicBezTo>
                  <a:pt x="821" y="51"/>
                  <a:pt x="822" y="52"/>
                  <a:pt x="823" y="52"/>
                </a:cubicBezTo>
                <a:cubicBezTo>
                  <a:pt x="823" y="54"/>
                  <a:pt x="820" y="53"/>
                  <a:pt x="819" y="53"/>
                </a:cubicBezTo>
                <a:cubicBezTo>
                  <a:pt x="818" y="50"/>
                  <a:pt x="819" y="51"/>
                  <a:pt x="819" y="47"/>
                </a:cubicBezTo>
                <a:cubicBezTo>
                  <a:pt x="823" y="48"/>
                  <a:pt x="822" y="48"/>
                  <a:pt x="824" y="46"/>
                </a:cubicBezTo>
                <a:cubicBezTo>
                  <a:pt x="824" y="46"/>
                  <a:pt x="822" y="45"/>
                  <a:pt x="823" y="44"/>
                </a:cubicBezTo>
                <a:cubicBezTo>
                  <a:pt x="826" y="45"/>
                  <a:pt x="827" y="43"/>
                  <a:pt x="831" y="43"/>
                </a:cubicBezTo>
                <a:close/>
                <a:moveTo>
                  <a:pt x="110" y="385"/>
                </a:moveTo>
                <a:cubicBezTo>
                  <a:pt x="106" y="385"/>
                  <a:pt x="105" y="383"/>
                  <a:pt x="104" y="386"/>
                </a:cubicBezTo>
                <a:cubicBezTo>
                  <a:pt x="106" y="387"/>
                  <a:pt x="106" y="385"/>
                  <a:pt x="107" y="385"/>
                </a:cubicBezTo>
                <a:cubicBezTo>
                  <a:pt x="106" y="387"/>
                  <a:pt x="106" y="387"/>
                  <a:pt x="106" y="387"/>
                </a:cubicBezTo>
                <a:cubicBezTo>
                  <a:pt x="109" y="388"/>
                  <a:pt x="109" y="386"/>
                  <a:pt x="110" y="385"/>
                </a:cubicBezTo>
                <a:close/>
                <a:moveTo>
                  <a:pt x="703" y="43"/>
                </a:moveTo>
                <a:cubicBezTo>
                  <a:pt x="704" y="41"/>
                  <a:pt x="704" y="39"/>
                  <a:pt x="703" y="36"/>
                </a:cubicBezTo>
                <a:cubicBezTo>
                  <a:pt x="705" y="35"/>
                  <a:pt x="708" y="35"/>
                  <a:pt x="708" y="32"/>
                </a:cubicBezTo>
                <a:cubicBezTo>
                  <a:pt x="704" y="33"/>
                  <a:pt x="706" y="27"/>
                  <a:pt x="699" y="26"/>
                </a:cubicBezTo>
                <a:cubicBezTo>
                  <a:pt x="698" y="28"/>
                  <a:pt x="701" y="30"/>
                  <a:pt x="697" y="31"/>
                </a:cubicBezTo>
                <a:cubicBezTo>
                  <a:pt x="697" y="28"/>
                  <a:pt x="693" y="23"/>
                  <a:pt x="697" y="22"/>
                </a:cubicBezTo>
                <a:cubicBezTo>
                  <a:pt x="697" y="24"/>
                  <a:pt x="699" y="25"/>
                  <a:pt x="699" y="26"/>
                </a:cubicBezTo>
                <a:cubicBezTo>
                  <a:pt x="701" y="22"/>
                  <a:pt x="705" y="26"/>
                  <a:pt x="707" y="22"/>
                </a:cubicBezTo>
                <a:cubicBezTo>
                  <a:pt x="699" y="21"/>
                  <a:pt x="699" y="21"/>
                  <a:pt x="699" y="21"/>
                </a:cubicBezTo>
                <a:cubicBezTo>
                  <a:pt x="700" y="19"/>
                  <a:pt x="697" y="16"/>
                  <a:pt x="696" y="18"/>
                </a:cubicBezTo>
                <a:cubicBezTo>
                  <a:pt x="699" y="18"/>
                  <a:pt x="695" y="20"/>
                  <a:pt x="694" y="20"/>
                </a:cubicBezTo>
                <a:cubicBezTo>
                  <a:pt x="694" y="23"/>
                  <a:pt x="693" y="25"/>
                  <a:pt x="692" y="26"/>
                </a:cubicBezTo>
                <a:cubicBezTo>
                  <a:pt x="691" y="21"/>
                  <a:pt x="691" y="28"/>
                  <a:pt x="689" y="28"/>
                </a:cubicBezTo>
                <a:cubicBezTo>
                  <a:pt x="689" y="26"/>
                  <a:pt x="689" y="25"/>
                  <a:pt x="687" y="25"/>
                </a:cubicBezTo>
                <a:cubicBezTo>
                  <a:pt x="687" y="28"/>
                  <a:pt x="689" y="29"/>
                  <a:pt x="691" y="30"/>
                </a:cubicBezTo>
                <a:cubicBezTo>
                  <a:pt x="690" y="32"/>
                  <a:pt x="688" y="32"/>
                  <a:pt x="687" y="34"/>
                </a:cubicBezTo>
                <a:cubicBezTo>
                  <a:pt x="689" y="35"/>
                  <a:pt x="692" y="39"/>
                  <a:pt x="690" y="41"/>
                </a:cubicBezTo>
                <a:cubicBezTo>
                  <a:pt x="694" y="41"/>
                  <a:pt x="695" y="42"/>
                  <a:pt x="698" y="40"/>
                </a:cubicBezTo>
                <a:cubicBezTo>
                  <a:pt x="698" y="42"/>
                  <a:pt x="699" y="43"/>
                  <a:pt x="700" y="44"/>
                </a:cubicBezTo>
                <a:cubicBezTo>
                  <a:pt x="700" y="40"/>
                  <a:pt x="702" y="41"/>
                  <a:pt x="703" y="43"/>
                </a:cubicBezTo>
                <a:close/>
                <a:moveTo>
                  <a:pt x="692" y="33"/>
                </a:moveTo>
                <a:cubicBezTo>
                  <a:pt x="696" y="33"/>
                  <a:pt x="696" y="33"/>
                  <a:pt x="696" y="33"/>
                </a:cubicBezTo>
                <a:cubicBezTo>
                  <a:pt x="695" y="36"/>
                  <a:pt x="696" y="37"/>
                  <a:pt x="696" y="39"/>
                </a:cubicBezTo>
                <a:cubicBezTo>
                  <a:pt x="694" y="38"/>
                  <a:pt x="692" y="37"/>
                  <a:pt x="692" y="33"/>
                </a:cubicBezTo>
                <a:close/>
                <a:moveTo>
                  <a:pt x="806" y="33"/>
                </a:moveTo>
                <a:cubicBezTo>
                  <a:pt x="798" y="35"/>
                  <a:pt x="786" y="34"/>
                  <a:pt x="779" y="38"/>
                </a:cubicBezTo>
                <a:cubicBezTo>
                  <a:pt x="790" y="37"/>
                  <a:pt x="800" y="37"/>
                  <a:pt x="806" y="33"/>
                </a:cubicBezTo>
                <a:close/>
                <a:moveTo>
                  <a:pt x="877" y="113"/>
                </a:moveTo>
                <a:cubicBezTo>
                  <a:pt x="871" y="112"/>
                  <a:pt x="866" y="109"/>
                  <a:pt x="863" y="114"/>
                </a:cubicBezTo>
                <a:cubicBezTo>
                  <a:pt x="865" y="115"/>
                  <a:pt x="868" y="119"/>
                  <a:pt x="870" y="118"/>
                </a:cubicBezTo>
                <a:cubicBezTo>
                  <a:pt x="868" y="116"/>
                  <a:pt x="871" y="115"/>
                  <a:pt x="871" y="114"/>
                </a:cubicBezTo>
                <a:cubicBezTo>
                  <a:pt x="872" y="116"/>
                  <a:pt x="877" y="115"/>
                  <a:pt x="877" y="113"/>
                </a:cubicBezTo>
                <a:close/>
                <a:moveTo>
                  <a:pt x="873" y="49"/>
                </a:moveTo>
                <a:cubicBezTo>
                  <a:pt x="874" y="49"/>
                  <a:pt x="874" y="50"/>
                  <a:pt x="873" y="51"/>
                </a:cubicBezTo>
                <a:cubicBezTo>
                  <a:pt x="877" y="51"/>
                  <a:pt x="876" y="52"/>
                  <a:pt x="874" y="53"/>
                </a:cubicBezTo>
                <a:cubicBezTo>
                  <a:pt x="875" y="54"/>
                  <a:pt x="875" y="54"/>
                  <a:pt x="876" y="55"/>
                </a:cubicBezTo>
                <a:cubicBezTo>
                  <a:pt x="877" y="55"/>
                  <a:pt x="879" y="55"/>
                  <a:pt x="879" y="53"/>
                </a:cubicBezTo>
                <a:cubicBezTo>
                  <a:pt x="878" y="53"/>
                  <a:pt x="877" y="53"/>
                  <a:pt x="877" y="52"/>
                </a:cubicBezTo>
                <a:cubicBezTo>
                  <a:pt x="879" y="52"/>
                  <a:pt x="879" y="49"/>
                  <a:pt x="881" y="50"/>
                </a:cubicBezTo>
                <a:cubicBezTo>
                  <a:pt x="883" y="51"/>
                  <a:pt x="880" y="54"/>
                  <a:pt x="882" y="55"/>
                </a:cubicBezTo>
                <a:cubicBezTo>
                  <a:pt x="884" y="50"/>
                  <a:pt x="882" y="52"/>
                  <a:pt x="886" y="49"/>
                </a:cubicBezTo>
                <a:cubicBezTo>
                  <a:pt x="881" y="49"/>
                  <a:pt x="876" y="46"/>
                  <a:pt x="873" y="49"/>
                </a:cubicBezTo>
                <a:close/>
                <a:moveTo>
                  <a:pt x="954" y="85"/>
                </a:moveTo>
                <a:cubicBezTo>
                  <a:pt x="955" y="82"/>
                  <a:pt x="959" y="84"/>
                  <a:pt x="960" y="82"/>
                </a:cubicBezTo>
                <a:cubicBezTo>
                  <a:pt x="957" y="80"/>
                  <a:pt x="956" y="77"/>
                  <a:pt x="953" y="75"/>
                </a:cubicBezTo>
                <a:cubicBezTo>
                  <a:pt x="952" y="77"/>
                  <a:pt x="950" y="77"/>
                  <a:pt x="947" y="77"/>
                </a:cubicBezTo>
                <a:cubicBezTo>
                  <a:pt x="946" y="80"/>
                  <a:pt x="950" y="78"/>
                  <a:pt x="949" y="80"/>
                </a:cubicBezTo>
                <a:cubicBezTo>
                  <a:pt x="947" y="82"/>
                  <a:pt x="942" y="78"/>
                  <a:pt x="940" y="81"/>
                </a:cubicBezTo>
                <a:cubicBezTo>
                  <a:pt x="941" y="82"/>
                  <a:pt x="944" y="82"/>
                  <a:pt x="943" y="84"/>
                </a:cubicBezTo>
                <a:cubicBezTo>
                  <a:pt x="946" y="85"/>
                  <a:pt x="945" y="81"/>
                  <a:pt x="949" y="82"/>
                </a:cubicBezTo>
                <a:cubicBezTo>
                  <a:pt x="951" y="84"/>
                  <a:pt x="945" y="85"/>
                  <a:pt x="949" y="86"/>
                </a:cubicBezTo>
                <a:cubicBezTo>
                  <a:pt x="949" y="82"/>
                  <a:pt x="954" y="83"/>
                  <a:pt x="954" y="85"/>
                </a:cubicBezTo>
                <a:close/>
                <a:moveTo>
                  <a:pt x="1027" y="182"/>
                </a:moveTo>
                <a:cubicBezTo>
                  <a:pt x="1020" y="181"/>
                  <a:pt x="1007" y="180"/>
                  <a:pt x="1000" y="183"/>
                </a:cubicBezTo>
                <a:cubicBezTo>
                  <a:pt x="1007" y="185"/>
                  <a:pt x="1021" y="184"/>
                  <a:pt x="1027" y="182"/>
                </a:cubicBezTo>
                <a:close/>
                <a:moveTo>
                  <a:pt x="1012" y="166"/>
                </a:moveTo>
                <a:cubicBezTo>
                  <a:pt x="1013" y="167"/>
                  <a:pt x="1013" y="168"/>
                  <a:pt x="1013" y="169"/>
                </a:cubicBezTo>
                <a:cubicBezTo>
                  <a:pt x="1015" y="169"/>
                  <a:pt x="1016" y="168"/>
                  <a:pt x="1018" y="169"/>
                </a:cubicBezTo>
                <a:cubicBezTo>
                  <a:pt x="1018" y="166"/>
                  <a:pt x="1016" y="168"/>
                  <a:pt x="1013" y="167"/>
                </a:cubicBezTo>
                <a:cubicBezTo>
                  <a:pt x="1013" y="166"/>
                  <a:pt x="1012" y="165"/>
                  <a:pt x="1012" y="166"/>
                </a:cubicBezTo>
                <a:close/>
                <a:moveTo>
                  <a:pt x="1003" y="618"/>
                </a:moveTo>
                <a:cubicBezTo>
                  <a:pt x="1004" y="617"/>
                  <a:pt x="1005" y="617"/>
                  <a:pt x="1004" y="615"/>
                </a:cubicBezTo>
                <a:cubicBezTo>
                  <a:pt x="1000" y="614"/>
                  <a:pt x="997" y="612"/>
                  <a:pt x="994" y="609"/>
                </a:cubicBezTo>
                <a:cubicBezTo>
                  <a:pt x="997" y="613"/>
                  <a:pt x="999" y="615"/>
                  <a:pt x="1000" y="618"/>
                </a:cubicBezTo>
                <a:cubicBezTo>
                  <a:pt x="1003" y="618"/>
                  <a:pt x="998" y="615"/>
                  <a:pt x="1001" y="615"/>
                </a:cubicBezTo>
                <a:cubicBezTo>
                  <a:pt x="1001" y="617"/>
                  <a:pt x="1002" y="618"/>
                  <a:pt x="1003" y="618"/>
                </a:cubicBezTo>
                <a:close/>
                <a:moveTo>
                  <a:pt x="1039" y="79"/>
                </a:moveTo>
                <a:cubicBezTo>
                  <a:pt x="1037" y="75"/>
                  <a:pt x="1029" y="76"/>
                  <a:pt x="1025" y="78"/>
                </a:cubicBezTo>
                <a:cubicBezTo>
                  <a:pt x="1028" y="82"/>
                  <a:pt x="1032" y="81"/>
                  <a:pt x="1037" y="81"/>
                </a:cubicBezTo>
                <a:cubicBezTo>
                  <a:pt x="1045" y="83"/>
                  <a:pt x="1050" y="91"/>
                  <a:pt x="1055" y="83"/>
                </a:cubicBezTo>
                <a:cubicBezTo>
                  <a:pt x="1059" y="85"/>
                  <a:pt x="1063" y="86"/>
                  <a:pt x="1067" y="87"/>
                </a:cubicBezTo>
                <a:cubicBezTo>
                  <a:pt x="1066" y="84"/>
                  <a:pt x="1069" y="87"/>
                  <a:pt x="1068" y="84"/>
                </a:cubicBezTo>
                <a:cubicBezTo>
                  <a:pt x="1061" y="84"/>
                  <a:pt x="1050" y="80"/>
                  <a:pt x="1052" y="77"/>
                </a:cubicBezTo>
                <a:cubicBezTo>
                  <a:pt x="1049" y="77"/>
                  <a:pt x="1045" y="78"/>
                  <a:pt x="1042" y="76"/>
                </a:cubicBezTo>
                <a:cubicBezTo>
                  <a:pt x="1042" y="78"/>
                  <a:pt x="1042" y="79"/>
                  <a:pt x="1039" y="79"/>
                </a:cubicBezTo>
                <a:close/>
                <a:moveTo>
                  <a:pt x="1015" y="645"/>
                </a:moveTo>
                <a:cubicBezTo>
                  <a:pt x="1016" y="650"/>
                  <a:pt x="1017" y="649"/>
                  <a:pt x="1014" y="650"/>
                </a:cubicBezTo>
                <a:cubicBezTo>
                  <a:pt x="1020" y="653"/>
                  <a:pt x="1025" y="649"/>
                  <a:pt x="1027" y="644"/>
                </a:cubicBezTo>
                <a:cubicBezTo>
                  <a:pt x="1028" y="643"/>
                  <a:pt x="1034" y="646"/>
                  <a:pt x="1036" y="642"/>
                </a:cubicBezTo>
                <a:cubicBezTo>
                  <a:pt x="1030" y="641"/>
                  <a:pt x="1026" y="640"/>
                  <a:pt x="1020" y="640"/>
                </a:cubicBezTo>
                <a:cubicBezTo>
                  <a:pt x="1018" y="641"/>
                  <a:pt x="1018" y="645"/>
                  <a:pt x="1015" y="645"/>
                </a:cubicBezTo>
                <a:close/>
                <a:moveTo>
                  <a:pt x="1028" y="650"/>
                </a:moveTo>
                <a:cubicBezTo>
                  <a:pt x="1029" y="651"/>
                  <a:pt x="1029" y="652"/>
                  <a:pt x="1028" y="653"/>
                </a:cubicBezTo>
                <a:cubicBezTo>
                  <a:pt x="1040" y="657"/>
                  <a:pt x="1042" y="657"/>
                  <a:pt x="1049" y="655"/>
                </a:cubicBezTo>
                <a:cubicBezTo>
                  <a:pt x="1045" y="654"/>
                  <a:pt x="1050" y="655"/>
                  <a:pt x="1049" y="652"/>
                </a:cubicBezTo>
                <a:cubicBezTo>
                  <a:pt x="1046" y="652"/>
                  <a:pt x="1044" y="649"/>
                  <a:pt x="1040" y="649"/>
                </a:cubicBezTo>
                <a:cubicBezTo>
                  <a:pt x="1037" y="656"/>
                  <a:pt x="1034" y="648"/>
                  <a:pt x="1028" y="650"/>
                </a:cubicBezTo>
                <a:close/>
                <a:moveTo>
                  <a:pt x="1073" y="94"/>
                </a:moveTo>
                <a:cubicBezTo>
                  <a:pt x="1075" y="95"/>
                  <a:pt x="1075" y="94"/>
                  <a:pt x="1077" y="94"/>
                </a:cubicBezTo>
                <a:cubicBezTo>
                  <a:pt x="1077" y="94"/>
                  <a:pt x="1077" y="95"/>
                  <a:pt x="1077" y="94"/>
                </a:cubicBezTo>
                <a:cubicBezTo>
                  <a:pt x="1075" y="94"/>
                  <a:pt x="1076" y="90"/>
                  <a:pt x="1074" y="90"/>
                </a:cubicBezTo>
                <a:cubicBezTo>
                  <a:pt x="1074" y="92"/>
                  <a:pt x="1072" y="92"/>
                  <a:pt x="1073" y="94"/>
                </a:cubicBezTo>
                <a:close/>
                <a:moveTo>
                  <a:pt x="1081" y="542"/>
                </a:moveTo>
                <a:cubicBezTo>
                  <a:pt x="1080" y="539"/>
                  <a:pt x="1076" y="539"/>
                  <a:pt x="1075" y="542"/>
                </a:cubicBezTo>
                <a:cubicBezTo>
                  <a:pt x="1084" y="545"/>
                  <a:pt x="1101" y="540"/>
                  <a:pt x="1105" y="548"/>
                </a:cubicBezTo>
                <a:cubicBezTo>
                  <a:pt x="1098" y="548"/>
                  <a:pt x="1088" y="544"/>
                  <a:pt x="1080" y="546"/>
                </a:cubicBezTo>
                <a:cubicBezTo>
                  <a:pt x="1077" y="548"/>
                  <a:pt x="1077" y="551"/>
                  <a:pt x="1074" y="552"/>
                </a:cubicBezTo>
                <a:cubicBezTo>
                  <a:pt x="1073" y="552"/>
                  <a:pt x="1072" y="550"/>
                  <a:pt x="1073" y="548"/>
                </a:cubicBezTo>
                <a:cubicBezTo>
                  <a:pt x="1069" y="547"/>
                  <a:pt x="1069" y="550"/>
                  <a:pt x="1067" y="551"/>
                </a:cubicBezTo>
                <a:cubicBezTo>
                  <a:pt x="1068" y="553"/>
                  <a:pt x="1069" y="555"/>
                  <a:pt x="1070" y="556"/>
                </a:cubicBezTo>
                <a:cubicBezTo>
                  <a:pt x="1068" y="551"/>
                  <a:pt x="1079" y="552"/>
                  <a:pt x="1080" y="556"/>
                </a:cubicBezTo>
                <a:cubicBezTo>
                  <a:pt x="1080" y="550"/>
                  <a:pt x="1090" y="550"/>
                  <a:pt x="1092" y="554"/>
                </a:cubicBezTo>
                <a:cubicBezTo>
                  <a:pt x="1093" y="549"/>
                  <a:pt x="1098" y="552"/>
                  <a:pt x="1103" y="551"/>
                </a:cubicBezTo>
                <a:cubicBezTo>
                  <a:pt x="1102" y="553"/>
                  <a:pt x="1104" y="557"/>
                  <a:pt x="1102" y="557"/>
                </a:cubicBezTo>
                <a:cubicBezTo>
                  <a:pt x="1101" y="557"/>
                  <a:pt x="1101" y="556"/>
                  <a:pt x="1100" y="556"/>
                </a:cubicBezTo>
                <a:cubicBezTo>
                  <a:pt x="1099" y="557"/>
                  <a:pt x="1098" y="559"/>
                  <a:pt x="1097" y="561"/>
                </a:cubicBezTo>
                <a:cubicBezTo>
                  <a:pt x="1100" y="561"/>
                  <a:pt x="1101" y="562"/>
                  <a:pt x="1102" y="564"/>
                </a:cubicBezTo>
                <a:cubicBezTo>
                  <a:pt x="1098" y="563"/>
                  <a:pt x="1098" y="563"/>
                  <a:pt x="1098" y="563"/>
                </a:cubicBezTo>
                <a:cubicBezTo>
                  <a:pt x="1095" y="560"/>
                  <a:pt x="1097" y="559"/>
                  <a:pt x="1096" y="556"/>
                </a:cubicBezTo>
                <a:cubicBezTo>
                  <a:pt x="1094" y="561"/>
                  <a:pt x="1086" y="558"/>
                  <a:pt x="1081" y="560"/>
                </a:cubicBezTo>
                <a:cubicBezTo>
                  <a:pt x="1086" y="562"/>
                  <a:pt x="1095" y="558"/>
                  <a:pt x="1094" y="566"/>
                </a:cubicBezTo>
                <a:cubicBezTo>
                  <a:pt x="1099" y="567"/>
                  <a:pt x="1102" y="565"/>
                  <a:pt x="1105" y="565"/>
                </a:cubicBezTo>
                <a:cubicBezTo>
                  <a:pt x="1106" y="562"/>
                  <a:pt x="1104" y="563"/>
                  <a:pt x="1106" y="561"/>
                </a:cubicBezTo>
                <a:cubicBezTo>
                  <a:pt x="1111" y="560"/>
                  <a:pt x="1111" y="562"/>
                  <a:pt x="1116" y="563"/>
                </a:cubicBezTo>
                <a:cubicBezTo>
                  <a:pt x="1116" y="558"/>
                  <a:pt x="1109" y="560"/>
                  <a:pt x="1109" y="554"/>
                </a:cubicBezTo>
                <a:cubicBezTo>
                  <a:pt x="1116" y="557"/>
                  <a:pt x="1116" y="552"/>
                  <a:pt x="1123" y="555"/>
                </a:cubicBezTo>
                <a:cubicBezTo>
                  <a:pt x="1122" y="553"/>
                  <a:pt x="1127" y="553"/>
                  <a:pt x="1124" y="552"/>
                </a:cubicBezTo>
                <a:cubicBezTo>
                  <a:pt x="1123" y="554"/>
                  <a:pt x="1122" y="549"/>
                  <a:pt x="1120" y="549"/>
                </a:cubicBezTo>
                <a:cubicBezTo>
                  <a:pt x="1121" y="549"/>
                  <a:pt x="1121" y="548"/>
                  <a:pt x="1120" y="547"/>
                </a:cubicBezTo>
                <a:cubicBezTo>
                  <a:pt x="1120" y="545"/>
                  <a:pt x="1124" y="547"/>
                  <a:pt x="1124" y="544"/>
                </a:cubicBezTo>
                <a:cubicBezTo>
                  <a:pt x="1113" y="544"/>
                  <a:pt x="1102" y="541"/>
                  <a:pt x="1094" y="542"/>
                </a:cubicBezTo>
                <a:cubicBezTo>
                  <a:pt x="1094" y="541"/>
                  <a:pt x="1096" y="542"/>
                  <a:pt x="1095" y="540"/>
                </a:cubicBezTo>
                <a:cubicBezTo>
                  <a:pt x="1092" y="540"/>
                  <a:pt x="1087" y="537"/>
                  <a:pt x="1090" y="533"/>
                </a:cubicBezTo>
                <a:cubicBezTo>
                  <a:pt x="1083" y="534"/>
                  <a:pt x="1082" y="539"/>
                  <a:pt x="1081" y="542"/>
                </a:cubicBezTo>
                <a:close/>
                <a:moveTo>
                  <a:pt x="1118" y="550"/>
                </a:moveTo>
                <a:cubicBezTo>
                  <a:pt x="1118" y="554"/>
                  <a:pt x="1109" y="554"/>
                  <a:pt x="1106" y="553"/>
                </a:cubicBezTo>
                <a:cubicBezTo>
                  <a:pt x="1106" y="550"/>
                  <a:pt x="1106" y="550"/>
                  <a:pt x="1106" y="550"/>
                </a:cubicBezTo>
                <a:cubicBezTo>
                  <a:pt x="1110" y="550"/>
                  <a:pt x="1114" y="549"/>
                  <a:pt x="1118" y="550"/>
                </a:cubicBezTo>
                <a:close/>
                <a:moveTo>
                  <a:pt x="1092" y="277"/>
                </a:moveTo>
                <a:cubicBezTo>
                  <a:pt x="1093" y="276"/>
                  <a:pt x="1097" y="277"/>
                  <a:pt x="1099" y="274"/>
                </a:cubicBezTo>
                <a:cubicBezTo>
                  <a:pt x="1097" y="275"/>
                  <a:pt x="1090" y="275"/>
                  <a:pt x="1092" y="277"/>
                </a:cubicBezTo>
                <a:close/>
                <a:moveTo>
                  <a:pt x="1102" y="592"/>
                </a:moveTo>
                <a:cubicBezTo>
                  <a:pt x="1105" y="592"/>
                  <a:pt x="1110" y="591"/>
                  <a:pt x="1108" y="590"/>
                </a:cubicBezTo>
                <a:cubicBezTo>
                  <a:pt x="1108" y="592"/>
                  <a:pt x="1101" y="588"/>
                  <a:pt x="1102" y="592"/>
                </a:cubicBezTo>
                <a:close/>
                <a:moveTo>
                  <a:pt x="1121" y="298"/>
                </a:moveTo>
                <a:cubicBezTo>
                  <a:pt x="1128" y="298"/>
                  <a:pt x="1128" y="298"/>
                  <a:pt x="1128" y="298"/>
                </a:cubicBezTo>
                <a:cubicBezTo>
                  <a:pt x="1130" y="295"/>
                  <a:pt x="1127" y="295"/>
                  <a:pt x="1127" y="293"/>
                </a:cubicBezTo>
                <a:cubicBezTo>
                  <a:pt x="1130" y="285"/>
                  <a:pt x="1122" y="294"/>
                  <a:pt x="1121" y="298"/>
                </a:cubicBezTo>
                <a:close/>
                <a:moveTo>
                  <a:pt x="1134" y="436"/>
                </a:moveTo>
                <a:cubicBezTo>
                  <a:pt x="1139" y="436"/>
                  <a:pt x="1142" y="437"/>
                  <a:pt x="1146" y="436"/>
                </a:cubicBezTo>
                <a:cubicBezTo>
                  <a:pt x="1142" y="436"/>
                  <a:pt x="1135" y="433"/>
                  <a:pt x="1134" y="436"/>
                </a:cubicBezTo>
                <a:close/>
                <a:moveTo>
                  <a:pt x="1139" y="370"/>
                </a:moveTo>
                <a:cubicBezTo>
                  <a:pt x="1141" y="374"/>
                  <a:pt x="1142" y="375"/>
                  <a:pt x="1143" y="376"/>
                </a:cubicBezTo>
                <a:cubicBezTo>
                  <a:pt x="1146" y="375"/>
                  <a:pt x="1148" y="371"/>
                  <a:pt x="1148" y="370"/>
                </a:cubicBezTo>
                <a:cubicBezTo>
                  <a:pt x="1156" y="369"/>
                  <a:pt x="1170" y="371"/>
                  <a:pt x="1172" y="363"/>
                </a:cubicBezTo>
                <a:cubicBezTo>
                  <a:pt x="1167" y="363"/>
                  <a:pt x="1159" y="369"/>
                  <a:pt x="1153" y="365"/>
                </a:cubicBezTo>
                <a:cubicBezTo>
                  <a:pt x="1149" y="367"/>
                  <a:pt x="1146" y="371"/>
                  <a:pt x="1139" y="370"/>
                </a:cubicBezTo>
                <a:close/>
                <a:moveTo>
                  <a:pt x="1165" y="436"/>
                </a:moveTo>
                <a:cubicBezTo>
                  <a:pt x="1162" y="436"/>
                  <a:pt x="1165" y="431"/>
                  <a:pt x="1160" y="431"/>
                </a:cubicBezTo>
                <a:cubicBezTo>
                  <a:pt x="1159" y="433"/>
                  <a:pt x="1160" y="434"/>
                  <a:pt x="1160" y="436"/>
                </a:cubicBezTo>
                <a:cubicBezTo>
                  <a:pt x="1153" y="435"/>
                  <a:pt x="1150" y="433"/>
                  <a:pt x="1146" y="437"/>
                </a:cubicBezTo>
                <a:cubicBezTo>
                  <a:pt x="1154" y="434"/>
                  <a:pt x="1157" y="440"/>
                  <a:pt x="1165" y="436"/>
                </a:cubicBezTo>
                <a:close/>
                <a:moveTo>
                  <a:pt x="1227" y="436"/>
                </a:moveTo>
                <a:cubicBezTo>
                  <a:pt x="1227" y="435"/>
                  <a:pt x="1229" y="434"/>
                  <a:pt x="1229" y="432"/>
                </a:cubicBezTo>
                <a:cubicBezTo>
                  <a:pt x="1221" y="432"/>
                  <a:pt x="1221" y="432"/>
                  <a:pt x="1221" y="432"/>
                </a:cubicBezTo>
                <a:cubicBezTo>
                  <a:pt x="1220" y="433"/>
                  <a:pt x="1221" y="437"/>
                  <a:pt x="1216" y="436"/>
                </a:cubicBezTo>
                <a:cubicBezTo>
                  <a:pt x="1216" y="435"/>
                  <a:pt x="1217" y="435"/>
                  <a:pt x="1217" y="434"/>
                </a:cubicBezTo>
                <a:cubicBezTo>
                  <a:pt x="1206" y="429"/>
                  <a:pt x="1197" y="436"/>
                  <a:pt x="1191" y="435"/>
                </a:cubicBezTo>
                <a:cubicBezTo>
                  <a:pt x="1194" y="437"/>
                  <a:pt x="1188" y="435"/>
                  <a:pt x="1189" y="438"/>
                </a:cubicBezTo>
                <a:cubicBezTo>
                  <a:pt x="1190" y="438"/>
                  <a:pt x="1190" y="440"/>
                  <a:pt x="1190" y="441"/>
                </a:cubicBezTo>
                <a:cubicBezTo>
                  <a:pt x="1193" y="443"/>
                  <a:pt x="1196" y="440"/>
                  <a:pt x="1196" y="444"/>
                </a:cubicBezTo>
                <a:cubicBezTo>
                  <a:pt x="1189" y="445"/>
                  <a:pt x="1181" y="448"/>
                  <a:pt x="1172" y="445"/>
                </a:cubicBezTo>
                <a:cubicBezTo>
                  <a:pt x="1176" y="445"/>
                  <a:pt x="1176" y="442"/>
                  <a:pt x="1180" y="442"/>
                </a:cubicBezTo>
                <a:cubicBezTo>
                  <a:pt x="1178" y="439"/>
                  <a:pt x="1175" y="443"/>
                  <a:pt x="1175" y="440"/>
                </a:cubicBezTo>
                <a:cubicBezTo>
                  <a:pt x="1177" y="439"/>
                  <a:pt x="1185" y="439"/>
                  <a:pt x="1182" y="436"/>
                </a:cubicBezTo>
                <a:cubicBezTo>
                  <a:pt x="1176" y="439"/>
                  <a:pt x="1172" y="433"/>
                  <a:pt x="1169" y="438"/>
                </a:cubicBezTo>
                <a:cubicBezTo>
                  <a:pt x="1170" y="438"/>
                  <a:pt x="1172" y="438"/>
                  <a:pt x="1171" y="440"/>
                </a:cubicBezTo>
                <a:cubicBezTo>
                  <a:pt x="1169" y="441"/>
                  <a:pt x="1168" y="442"/>
                  <a:pt x="1165" y="443"/>
                </a:cubicBezTo>
                <a:cubicBezTo>
                  <a:pt x="1165" y="441"/>
                  <a:pt x="1163" y="440"/>
                  <a:pt x="1163" y="439"/>
                </a:cubicBezTo>
                <a:cubicBezTo>
                  <a:pt x="1161" y="440"/>
                  <a:pt x="1158" y="440"/>
                  <a:pt x="1157" y="443"/>
                </a:cubicBezTo>
                <a:cubicBezTo>
                  <a:pt x="1160" y="445"/>
                  <a:pt x="1159" y="445"/>
                  <a:pt x="1162" y="448"/>
                </a:cubicBezTo>
                <a:cubicBezTo>
                  <a:pt x="1159" y="449"/>
                  <a:pt x="1157" y="449"/>
                  <a:pt x="1155" y="451"/>
                </a:cubicBezTo>
                <a:cubicBezTo>
                  <a:pt x="1157" y="451"/>
                  <a:pt x="1159" y="451"/>
                  <a:pt x="1158" y="453"/>
                </a:cubicBezTo>
                <a:cubicBezTo>
                  <a:pt x="1156" y="454"/>
                  <a:pt x="1155" y="456"/>
                  <a:pt x="1153" y="458"/>
                </a:cubicBezTo>
                <a:cubicBezTo>
                  <a:pt x="1155" y="460"/>
                  <a:pt x="1158" y="461"/>
                  <a:pt x="1157" y="465"/>
                </a:cubicBezTo>
                <a:cubicBezTo>
                  <a:pt x="1160" y="464"/>
                  <a:pt x="1163" y="464"/>
                  <a:pt x="1165" y="463"/>
                </a:cubicBezTo>
                <a:cubicBezTo>
                  <a:pt x="1163" y="464"/>
                  <a:pt x="1162" y="460"/>
                  <a:pt x="1164" y="460"/>
                </a:cubicBezTo>
                <a:cubicBezTo>
                  <a:pt x="1168" y="460"/>
                  <a:pt x="1165" y="466"/>
                  <a:pt x="1170" y="465"/>
                </a:cubicBezTo>
                <a:cubicBezTo>
                  <a:pt x="1170" y="462"/>
                  <a:pt x="1170" y="458"/>
                  <a:pt x="1172" y="457"/>
                </a:cubicBezTo>
                <a:cubicBezTo>
                  <a:pt x="1176" y="457"/>
                  <a:pt x="1177" y="454"/>
                  <a:pt x="1182" y="455"/>
                </a:cubicBezTo>
                <a:cubicBezTo>
                  <a:pt x="1180" y="457"/>
                  <a:pt x="1180" y="459"/>
                  <a:pt x="1179" y="460"/>
                </a:cubicBezTo>
                <a:cubicBezTo>
                  <a:pt x="1180" y="461"/>
                  <a:pt x="1182" y="462"/>
                  <a:pt x="1181" y="465"/>
                </a:cubicBezTo>
                <a:cubicBezTo>
                  <a:pt x="1183" y="465"/>
                  <a:pt x="1184" y="465"/>
                  <a:pt x="1185" y="466"/>
                </a:cubicBezTo>
                <a:cubicBezTo>
                  <a:pt x="1189" y="463"/>
                  <a:pt x="1185" y="457"/>
                  <a:pt x="1195" y="459"/>
                </a:cubicBezTo>
                <a:cubicBezTo>
                  <a:pt x="1195" y="455"/>
                  <a:pt x="1195" y="455"/>
                  <a:pt x="1195" y="455"/>
                </a:cubicBezTo>
                <a:cubicBezTo>
                  <a:pt x="1194" y="453"/>
                  <a:pt x="1190" y="454"/>
                  <a:pt x="1188" y="455"/>
                </a:cubicBezTo>
                <a:cubicBezTo>
                  <a:pt x="1185" y="453"/>
                  <a:pt x="1185" y="449"/>
                  <a:pt x="1186" y="447"/>
                </a:cubicBezTo>
                <a:cubicBezTo>
                  <a:pt x="1190" y="447"/>
                  <a:pt x="1191" y="450"/>
                  <a:pt x="1192" y="453"/>
                </a:cubicBezTo>
                <a:cubicBezTo>
                  <a:pt x="1199" y="451"/>
                  <a:pt x="1198" y="456"/>
                  <a:pt x="1200" y="459"/>
                </a:cubicBezTo>
                <a:cubicBezTo>
                  <a:pt x="1206" y="460"/>
                  <a:pt x="1210" y="459"/>
                  <a:pt x="1213" y="460"/>
                </a:cubicBezTo>
                <a:cubicBezTo>
                  <a:pt x="1214" y="463"/>
                  <a:pt x="1212" y="462"/>
                  <a:pt x="1212" y="465"/>
                </a:cubicBezTo>
                <a:cubicBezTo>
                  <a:pt x="1216" y="464"/>
                  <a:pt x="1214" y="467"/>
                  <a:pt x="1216" y="467"/>
                </a:cubicBezTo>
                <a:cubicBezTo>
                  <a:pt x="1216" y="463"/>
                  <a:pt x="1220" y="463"/>
                  <a:pt x="1221" y="461"/>
                </a:cubicBezTo>
                <a:cubicBezTo>
                  <a:pt x="1236" y="459"/>
                  <a:pt x="1256" y="468"/>
                  <a:pt x="1264" y="456"/>
                </a:cubicBezTo>
                <a:cubicBezTo>
                  <a:pt x="1260" y="457"/>
                  <a:pt x="1253" y="458"/>
                  <a:pt x="1252" y="454"/>
                </a:cubicBezTo>
                <a:cubicBezTo>
                  <a:pt x="1253" y="456"/>
                  <a:pt x="1250" y="464"/>
                  <a:pt x="1246" y="459"/>
                </a:cubicBezTo>
                <a:cubicBezTo>
                  <a:pt x="1250" y="459"/>
                  <a:pt x="1246" y="457"/>
                  <a:pt x="1246" y="455"/>
                </a:cubicBezTo>
                <a:cubicBezTo>
                  <a:pt x="1244" y="458"/>
                  <a:pt x="1234" y="458"/>
                  <a:pt x="1236" y="452"/>
                </a:cubicBezTo>
                <a:cubicBezTo>
                  <a:pt x="1233" y="452"/>
                  <a:pt x="1231" y="453"/>
                  <a:pt x="1230" y="455"/>
                </a:cubicBezTo>
                <a:cubicBezTo>
                  <a:pt x="1229" y="453"/>
                  <a:pt x="1226" y="454"/>
                  <a:pt x="1227" y="450"/>
                </a:cubicBezTo>
                <a:cubicBezTo>
                  <a:pt x="1233" y="450"/>
                  <a:pt x="1235" y="450"/>
                  <a:pt x="1239" y="450"/>
                </a:cubicBezTo>
                <a:cubicBezTo>
                  <a:pt x="1240" y="451"/>
                  <a:pt x="1238" y="451"/>
                  <a:pt x="1239" y="454"/>
                </a:cubicBezTo>
                <a:cubicBezTo>
                  <a:pt x="1241" y="453"/>
                  <a:pt x="1243" y="453"/>
                  <a:pt x="1245" y="452"/>
                </a:cubicBezTo>
                <a:cubicBezTo>
                  <a:pt x="1244" y="451"/>
                  <a:pt x="1242" y="451"/>
                  <a:pt x="1242" y="448"/>
                </a:cubicBezTo>
                <a:cubicBezTo>
                  <a:pt x="1244" y="448"/>
                  <a:pt x="1244" y="449"/>
                  <a:pt x="1246" y="449"/>
                </a:cubicBezTo>
                <a:cubicBezTo>
                  <a:pt x="1246" y="448"/>
                  <a:pt x="1246" y="447"/>
                  <a:pt x="1245" y="446"/>
                </a:cubicBezTo>
                <a:cubicBezTo>
                  <a:pt x="1250" y="447"/>
                  <a:pt x="1248" y="441"/>
                  <a:pt x="1253" y="443"/>
                </a:cubicBezTo>
                <a:cubicBezTo>
                  <a:pt x="1253" y="441"/>
                  <a:pt x="1252" y="440"/>
                  <a:pt x="1252" y="438"/>
                </a:cubicBezTo>
                <a:cubicBezTo>
                  <a:pt x="1255" y="436"/>
                  <a:pt x="1262" y="439"/>
                  <a:pt x="1264" y="435"/>
                </a:cubicBezTo>
                <a:cubicBezTo>
                  <a:pt x="1263" y="435"/>
                  <a:pt x="1263" y="434"/>
                  <a:pt x="1263" y="433"/>
                </a:cubicBezTo>
                <a:cubicBezTo>
                  <a:pt x="1257" y="431"/>
                  <a:pt x="1256" y="434"/>
                  <a:pt x="1251" y="434"/>
                </a:cubicBezTo>
                <a:cubicBezTo>
                  <a:pt x="1251" y="433"/>
                  <a:pt x="1250" y="432"/>
                  <a:pt x="1250" y="430"/>
                </a:cubicBezTo>
                <a:cubicBezTo>
                  <a:pt x="1243" y="430"/>
                  <a:pt x="1235" y="441"/>
                  <a:pt x="1227" y="436"/>
                </a:cubicBezTo>
                <a:close/>
                <a:moveTo>
                  <a:pt x="1162" y="460"/>
                </a:moveTo>
                <a:cubicBezTo>
                  <a:pt x="1161" y="463"/>
                  <a:pt x="1159" y="460"/>
                  <a:pt x="1157" y="460"/>
                </a:cubicBezTo>
                <a:cubicBezTo>
                  <a:pt x="1157" y="456"/>
                  <a:pt x="1161" y="460"/>
                  <a:pt x="1162" y="460"/>
                </a:cubicBezTo>
                <a:close/>
                <a:moveTo>
                  <a:pt x="1183" y="455"/>
                </a:moveTo>
                <a:cubicBezTo>
                  <a:pt x="1181" y="454"/>
                  <a:pt x="1177" y="454"/>
                  <a:pt x="1178" y="451"/>
                </a:cubicBezTo>
                <a:cubicBezTo>
                  <a:pt x="1181" y="450"/>
                  <a:pt x="1180" y="451"/>
                  <a:pt x="1184" y="450"/>
                </a:cubicBezTo>
                <a:cubicBezTo>
                  <a:pt x="1184" y="452"/>
                  <a:pt x="1183" y="454"/>
                  <a:pt x="1183" y="455"/>
                </a:cubicBezTo>
                <a:close/>
                <a:moveTo>
                  <a:pt x="1224" y="452"/>
                </a:moveTo>
                <a:cubicBezTo>
                  <a:pt x="1223" y="454"/>
                  <a:pt x="1221" y="455"/>
                  <a:pt x="1220" y="457"/>
                </a:cubicBezTo>
                <a:cubicBezTo>
                  <a:pt x="1218" y="456"/>
                  <a:pt x="1218" y="454"/>
                  <a:pt x="1218" y="451"/>
                </a:cubicBezTo>
                <a:lnTo>
                  <a:pt x="1224" y="452"/>
                </a:lnTo>
                <a:close/>
                <a:moveTo>
                  <a:pt x="1239" y="446"/>
                </a:moveTo>
                <a:cubicBezTo>
                  <a:pt x="1237" y="450"/>
                  <a:pt x="1227" y="452"/>
                  <a:pt x="1228" y="444"/>
                </a:cubicBezTo>
                <a:cubicBezTo>
                  <a:pt x="1232" y="442"/>
                  <a:pt x="1233" y="448"/>
                  <a:pt x="1239" y="446"/>
                </a:cubicBezTo>
                <a:close/>
                <a:moveTo>
                  <a:pt x="1227" y="440"/>
                </a:moveTo>
                <a:cubicBezTo>
                  <a:pt x="1221" y="438"/>
                  <a:pt x="1226" y="450"/>
                  <a:pt x="1216" y="449"/>
                </a:cubicBezTo>
                <a:cubicBezTo>
                  <a:pt x="1216" y="449"/>
                  <a:pt x="1216" y="448"/>
                  <a:pt x="1215" y="448"/>
                </a:cubicBezTo>
                <a:cubicBezTo>
                  <a:pt x="1217" y="446"/>
                  <a:pt x="1219" y="444"/>
                  <a:pt x="1221" y="443"/>
                </a:cubicBezTo>
                <a:cubicBezTo>
                  <a:pt x="1218" y="438"/>
                  <a:pt x="1223" y="441"/>
                  <a:pt x="1225" y="438"/>
                </a:cubicBezTo>
                <a:cubicBezTo>
                  <a:pt x="1226" y="438"/>
                  <a:pt x="1226" y="439"/>
                  <a:pt x="1227" y="440"/>
                </a:cubicBezTo>
                <a:close/>
                <a:moveTo>
                  <a:pt x="1179" y="495"/>
                </a:moveTo>
                <a:cubicBezTo>
                  <a:pt x="1185" y="495"/>
                  <a:pt x="1180" y="498"/>
                  <a:pt x="1183" y="499"/>
                </a:cubicBezTo>
                <a:cubicBezTo>
                  <a:pt x="1185" y="495"/>
                  <a:pt x="1207" y="496"/>
                  <a:pt x="1203" y="499"/>
                </a:cubicBezTo>
                <a:cubicBezTo>
                  <a:pt x="1210" y="497"/>
                  <a:pt x="1214" y="498"/>
                  <a:pt x="1220" y="499"/>
                </a:cubicBezTo>
                <a:cubicBezTo>
                  <a:pt x="1220" y="497"/>
                  <a:pt x="1219" y="495"/>
                  <a:pt x="1219" y="494"/>
                </a:cubicBezTo>
                <a:cubicBezTo>
                  <a:pt x="1214" y="493"/>
                  <a:pt x="1214" y="493"/>
                  <a:pt x="1214" y="493"/>
                </a:cubicBezTo>
                <a:cubicBezTo>
                  <a:pt x="1213" y="494"/>
                  <a:pt x="1214" y="498"/>
                  <a:pt x="1212" y="497"/>
                </a:cubicBezTo>
                <a:cubicBezTo>
                  <a:pt x="1206" y="490"/>
                  <a:pt x="1187" y="493"/>
                  <a:pt x="1179" y="495"/>
                </a:cubicBezTo>
                <a:close/>
                <a:moveTo>
                  <a:pt x="1192" y="508"/>
                </a:moveTo>
                <a:cubicBezTo>
                  <a:pt x="1196" y="508"/>
                  <a:pt x="1199" y="510"/>
                  <a:pt x="1201" y="507"/>
                </a:cubicBezTo>
                <a:cubicBezTo>
                  <a:pt x="1197" y="506"/>
                  <a:pt x="1194" y="508"/>
                  <a:pt x="1195" y="504"/>
                </a:cubicBezTo>
                <a:cubicBezTo>
                  <a:pt x="1194" y="506"/>
                  <a:pt x="1191" y="505"/>
                  <a:pt x="1192" y="508"/>
                </a:cubicBezTo>
                <a:close/>
                <a:moveTo>
                  <a:pt x="1283" y="304"/>
                </a:moveTo>
                <a:cubicBezTo>
                  <a:pt x="1286" y="302"/>
                  <a:pt x="1289" y="301"/>
                  <a:pt x="1291" y="298"/>
                </a:cubicBezTo>
                <a:cubicBezTo>
                  <a:pt x="1289" y="297"/>
                  <a:pt x="1287" y="297"/>
                  <a:pt x="1286" y="295"/>
                </a:cubicBezTo>
                <a:cubicBezTo>
                  <a:pt x="1286" y="294"/>
                  <a:pt x="1287" y="293"/>
                  <a:pt x="1288" y="293"/>
                </a:cubicBezTo>
                <a:cubicBezTo>
                  <a:pt x="1266" y="296"/>
                  <a:pt x="1246" y="300"/>
                  <a:pt x="1223" y="304"/>
                </a:cubicBezTo>
                <a:cubicBezTo>
                  <a:pt x="1225" y="304"/>
                  <a:pt x="1227" y="304"/>
                  <a:pt x="1228" y="306"/>
                </a:cubicBezTo>
                <a:cubicBezTo>
                  <a:pt x="1224" y="306"/>
                  <a:pt x="1225" y="309"/>
                  <a:pt x="1226" y="311"/>
                </a:cubicBezTo>
                <a:cubicBezTo>
                  <a:pt x="1222" y="311"/>
                  <a:pt x="1210" y="322"/>
                  <a:pt x="1210" y="315"/>
                </a:cubicBezTo>
                <a:cubicBezTo>
                  <a:pt x="1210" y="313"/>
                  <a:pt x="1214" y="314"/>
                  <a:pt x="1211" y="311"/>
                </a:cubicBezTo>
                <a:cubicBezTo>
                  <a:pt x="1212" y="308"/>
                  <a:pt x="1219" y="310"/>
                  <a:pt x="1219" y="306"/>
                </a:cubicBezTo>
                <a:cubicBezTo>
                  <a:pt x="1211" y="306"/>
                  <a:pt x="1211" y="306"/>
                  <a:pt x="1211" y="306"/>
                </a:cubicBezTo>
                <a:cubicBezTo>
                  <a:pt x="1210" y="309"/>
                  <a:pt x="1208" y="312"/>
                  <a:pt x="1206" y="314"/>
                </a:cubicBezTo>
                <a:cubicBezTo>
                  <a:pt x="1207" y="315"/>
                  <a:pt x="1209" y="315"/>
                  <a:pt x="1209" y="317"/>
                </a:cubicBezTo>
                <a:cubicBezTo>
                  <a:pt x="1209" y="321"/>
                  <a:pt x="1198" y="321"/>
                  <a:pt x="1203" y="325"/>
                </a:cubicBezTo>
                <a:cubicBezTo>
                  <a:pt x="1203" y="323"/>
                  <a:pt x="1209" y="320"/>
                  <a:pt x="1213" y="323"/>
                </a:cubicBezTo>
                <a:cubicBezTo>
                  <a:pt x="1213" y="318"/>
                  <a:pt x="1220" y="321"/>
                  <a:pt x="1223" y="322"/>
                </a:cubicBezTo>
                <a:cubicBezTo>
                  <a:pt x="1224" y="319"/>
                  <a:pt x="1224" y="319"/>
                  <a:pt x="1227" y="320"/>
                </a:cubicBezTo>
                <a:cubicBezTo>
                  <a:pt x="1226" y="310"/>
                  <a:pt x="1248" y="307"/>
                  <a:pt x="1245" y="318"/>
                </a:cubicBezTo>
                <a:cubicBezTo>
                  <a:pt x="1251" y="317"/>
                  <a:pt x="1260" y="310"/>
                  <a:pt x="1270" y="308"/>
                </a:cubicBezTo>
                <a:cubicBezTo>
                  <a:pt x="1272" y="311"/>
                  <a:pt x="1280" y="317"/>
                  <a:pt x="1282" y="312"/>
                </a:cubicBezTo>
                <a:cubicBezTo>
                  <a:pt x="1281" y="312"/>
                  <a:pt x="1280" y="312"/>
                  <a:pt x="1280" y="311"/>
                </a:cubicBezTo>
                <a:cubicBezTo>
                  <a:pt x="1284" y="312"/>
                  <a:pt x="1284" y="309"/>
                  <a:pt x="1285" y="308"/>
                </a:cubicBezTo>
                <a:cubicBezTo>
                  <a:pt x="1282" y="308"/>
                  <a:pt x="1285" y="306"/>
                  <a:pt x="1283" y="304"/>
                </a:cubicBezTo>
                <a:close/>
                <a:moveTo>
                  <a:pt x="1265" y="306"/>
                </a:moveTo>
                <a:cubicBezTo>
                  <a:pt x="1265" y="303"/>
                  <a:pt x="1265" y="303"/>
                  <a:pt x="1265" y="303"/>
                </a:cubicBezTo>
                <a:cubicBezTo>
                  <a:pt x="1269" y="304"/>
                  <a:pt x="1270" y="302"/>
                  <a:pt x="1273" y="304"/>
                </a:cubicBezTo>
                <a:cubicBezTo>
                  <a:pt x="1271" y="307"/>
                  <a:pt x="1269" y="307"/>
                  <a:pt x="1265" y="306"/>
                </a:cubicBezTo>
                <a:close/>
                <a:moveTo>
                  <a:pt x="1215" y="341"/>
                </a:moveTo>
                <a:cubicBezTo>
                  <a:pt x="1212" y="341"/>
                  <a:pt x="1217" y="340"/>
                  <a:pt x="1217" y="339"/>
                </a:cubicBezTo>
                <a:cubicBezTo>
                  <a:pt x="1214" y="339"/>
                  <a:pt x="1214" y="338"/>
                  <a:pt x="1212" y="339"/>
                </a:cubicBezTo>
                <a:cubicBezTo>
                  <a:pt x="1211" y="341"/>
                  <a:pt x="1215" y="343"/>
                  <a:pt x="1215" y="341"/>
                </a:cubicBezTo>
                <a:close/>
                <a:moveTo>
                  <a:pt x="1242" y="431"/>
                </a:moveTo>
                <a:cubicBezTo>
                  <a:pt x="1242" y="430"/>
                  <a:pt x="1242" y="429"/>
                  <a:pt x="1243" y="428"/>
                </a:cubicBezTo>
                <a:cubicBezTo>
                  <a:pt x="1239" y="429"/>
                  <a:pt x="1238" y="429"/>
                  <a:pt x="1236" y="430"/>
                </a:cubicBezTo>
                <a:cubicBezTo>
                  <a:pt x="1238" y="431"/>
                  <a:pt x="1238" y="430"/>
                  <a:pt x="1242" y="431"/>
                </a:cubicBezTo>
                <a:close/>
                <a:moveTo>
                  <a:pt x="1255" y="449"/>
                </a:moveTo>
                <a:cubicBezTo>
                  <a:pt x="1253" y="449"/>
                  <a:pt x="1249" y="447"/>
                  <a:pt x="1248" y="449"/>
                </a:cubicBezTo>
                <a:cubicBezTo>
                  <a:pt x="1252" y="451"/>
                  <a:pt x="1251" y="453"/>
                  <a:pt x="1254" y="454"/>
                </a:cubicBezTo>
                <a:cubicBezTo>
                  <a:pt x="1251" y="451"/>
                  <a:pt x="1256" y="449"/>
                  <a:pt x="1255" y="449"/>
                </a:cubicBezTo>
                <a:close/>
                <a:moveTo>
                  <a:pt x="1290" y="470"/>
                </a:moveTo>
                <a:cubicBezTo>
                  <a:pt x="1291" y="472"/>
                  <a:pt x="1301" y="474"/>
                  <a:pt x="1302" y="471"/>
                </a:cubicBezTo>
                <a:cubicBezTo>
                  <a:pt x="1298" y="473"/>
                  <a:pt x="1292" y="469"/>
                  <a:pt x="1290" y="470"/>
                </a:cubicBezTo>
                <a:close/>
                <a:moveTo>
                  <a:pt x="522" y="138"/>
                </a:moveTo>
                <a:cubicBezTo>
                  <a:pt x="522" y="135"/>
                  <a:pt x="523" y="134"/>
                  <a:pt x="526" y="132"/>
                </a:cubicBezTo>
                <a:cubicBezTo>
                  <a:pt x="525" y="130"/>
                  <a:pt x="521" y="131"/>
                  <a:pt x="521" y="128"/>
                </a:cubicBezTo>
                <a:cubicBezTo>
                  <a:pt x="518" y="128"/>
                  <a:pt x="510" y="127"/>
                  <a:pt x="506" y="130"/>
                </a:cubicBezTo>
                <a:cubicBezTo>
                  <a:pt x="510" y="131"/>
                  <a:pt x="512" y="129"/>
                  <a:pt x="514" y="131"/>
                </a:cubicBezTo>
                <a:cubicBezTo>
                  <a:pt x="514" y="134"/>
                  <a:pt x="509" y="132"/>
                  <a:pt x="508" y="134"/>
                </a:cubicBezTo>
                <a:cubicBezTo>
                  <a:pt x="510" y="135"/>
                  <a:pt x="508" y="138"/>
                  <a:pt x="507" y="138"/>
                </a:cubicBezTo>
                <a:cubicBezTo>
                  <a:pt x="511" y="138"/>
                  <a:pt x="515" y="139"/>
                  <a:pt x="519" y="136"/>
                </a:cubicBezTo>
                <a:cubicBezTo>
                  <a:pt x="516" y="138"/>
                  <a:pt x="520" y="138"/>
                  <a:pt x="522" y="138"/>
                </a:cubicBezTo>
                <a:close/>
                <a:moveTo>
                  <a:pt x="752" y="37"/>
                </a:moveTo>
                <a:cubicBezTo>
                  <a:pt x="752" y="40"/>
                  <a:pt x="756" y="39"/>
                  <a:pt x="752" y="43"/>
                </a:cubicBezTo>
                <a:cubicBezTo>
                  <a:pt x="761" y="40"/>
                  <a:pt x="770" y="39"/>
                  <a:pt x="774" y="32"/>
                </a:cubicBezTo>
                <a:cubicBezTo>
                  <a:pt x="767" y="25"/>
                  <a:pt x="750" y="30"/>
                  <a:pt x="752" y="37"/>
                </a:cubicBezTo>
                <a:close/>
                <a:moveTo>
                  <a:pt x="869" y="769"/>
                </a:moveTo>
                <a:cubicBezTo>
                  <a:pt x="870" y="768"/>
                  <a:pt x="870" y="765"/>
                  <a:pt x="871" y="764"/>
                </a:cubicBezTo>
                <a:cubicBezTo>
                  <a:pt x="869" y="765"/>
                  <a:pt x="869" y="762"/>
                  <a:pt x="868" y="762"/>
                </a:cubicBezTo>
                <a:cubicBezTo>
                  <a:pt x="867" y="765"/>
                  <a:pt x="865" y="766"/>
                  <a:pt x="864" y="768"/>
                </a:cubicBezTo>
                <a:cubicBezTo>
                  <a:pt x="867" y="768"/>
                  <a:pt x="866" y="770"/>
                  <a:pt x="869" y="769"/>
                </a:cubicBezTo>
                <a:close/>
                <a:moveTo>
                  <a:pt x="1113" y="463"/>
                </a:moveTo>
                <a:cubicBezTo>
                  <a:pt x="1115" y="464"/>
                  <a:pt x="1115" y="465"/>
                  <a:pt x="1118" y="465"/>
                </a:cubicBezTo>
                <a:cubicBezTo>
                  <a:pt x="1119" y="463"/>
                  <a:pt x="1115" y="464"/>
                  <a:pt x="1117" y="461"/>
                </a:cubicBezTo>
                <a:cubicBezTo>
                  <a:pt x="1119" y="463"/>
                  <a:pt x="1121" y="461"/>
                  <a:pt x="1123" y="464"/>
                </a:cubicBezTo>
                <a:cubicBezTo>
                  <a:pt x="1126" y="462"/>
                  <a:pt x="1127" y="460"/>
                  <a:pt x="1127" y="457"/>
                </a:cubicBezTo>
                <a:cubicBezTo>
                  <a:pt x="1135" y="454"/>
                  <a:pt x="1131" y="456"/>
                  <a:pt x="1126" y="454"/>
                </a:cubicBezTo>
                <a:cubicBezTo>
                  <a:pt x="1126" y="450"/>
                  <a:pt x="1131" y="451"/>
                  <a:pt x="1133" y="448"/>
                </a:cubicBezTo>
                <a:cubicBezTo>
                  <a:pt x="1125" y="446"/>
                  <a:pt x="1125" y="449"/>
                  <a:pt x="1119" y="450"/>
                </a:cubicBezTo>
                <a:cubicBezTo>
                  <a:pt x="1118" y="452"/>
                  <a:pt x="1117" y="456"/>
                  <a:pt x="1114" y="456"/>
                </a:cubicBezTo>
                <a:cubicBezTo>
                  <a:pt x="1112" y="456"/>
                  <a:pt x="1112" y="452"/>
                  <a:pt x="1108" y="453"/>
                </a:cubicBezTo>
                <a:cubicBezTo>
                  <a:pt x="1108" y="455"/>
                  <a:pt x="1106" y="458"/>
                  <a:pt x="1108" y="459"/>
                </a:cubicBezTo>
                <a:cubicBezTo>
                  <a:pt x="1102" y="457"/>
                  <a:pt x="1102" y="466"/>
                  <a:pt x="1108" y="468"/>
                </a:cubicBezTo>
                <a:cubicBezTo>
                  <a:pt x="1108" y="465"/>
                  <a:pt x="1113" y="466"/>
                  <a:pt x="1113" y="463"/>
                </a:cubicBezTo>
                <a:close/>
                <a:moveTo>
                  <a:pt x="1143" y="586"/>
                </a:moveTo>
                <a:cubicBezTo>
                  <a:pt x="1141" y="584"/>
                  <a:pt x="1139" y="581"/>
                  <a:pt x="1142" y="579"/>
                </a:cubicBezTo>
                <a:cubicBezTo>
                  <a:pt x="1138" y="578"/>
                  <a:pt x="1132" y="578"/>
                  <a:pt x="1130" y="580"/>
                </a:cubicBezTo>
                <a:cubicBezTo>
                  <a:pt x="1129" y="584"/>
                  <a:pt x="1129" y="584"/>
                  <a:pt x="1129" y="584"/>
                </a:cubicBezTo>
                <a:cubicBezTo>
                  <a:pt x="1127" y="588"/>
                  <a:pt x="1120" y="582"/>
                  <a:pt x="1119" y="586"/>
                </a:cubicBezTo>
                <a:cubicBezTo>
                  <a:pt x="1120" y="588"/>
                  <a:pt x="1124" y="587"/>
                  <a:pt x="1124" y="590"/>
                </a:cubicBezTo>
                <a:cubicBezTo>
                  <a:pt x="1121" y="590"/>
                  <a:pt x="1115" y="589"/>
                  <a:pt x="1114" y="594"/>
                </a:cubicBezTo>
                <a:cubicBezTo>
                  <a:pt x="1116" y="596"/>
                  <a:pt x="1118" y="596"/>
                  <a:pt x="1119" y="597"/>
                </a:cubicBezTo>
                <a:cubicBezTo>
                  <a:pt x="1122" y="589"/>
                  <a:pt x="1129" y="592"/>
                  <a:pt x="1138" y="593"/>
                </a:cubicBezTo>
                <a:cubicBezTo>
                  <a:pt x="1137" y="588"/>
                  <a:pt x="1142" y="588"/>
                  <a:pt x="1143" y="586"/>
                </a:cubicBezTo>
                <a:close/>
                <a:moveTo>
                  <a:pt x="1128" y="588"/>
                </a:moveTo>
                <a:cubicBezTo>
                  <a:pt x="1127" y="585"/>
                  <a:pt x="1132" y="587"/>
                  <a:pt x="1133" y="588"/>
                </a:cubicBezTo>
                <a:cubicBezTo>
                  <a:pt x="1132" y="589"/>
                  <a:pt x="1129" y="590"/>
                  <a:pt x="1128" y="588"/>
                </a:cubicBezTo>
                <a:close/>
                <a:moveTo>
                  <a:pt x="1145" y="475"/>
                </a:moveTo>
                <a:cubicBezTo>
                  <a:pt x="1141" y="474"/>
                  <a:pt x="1140" y="475"/>
                  <a:pt x="1138" y="472"/>
                </a:cubicBezTo>
                <a:cubicBezTo>
                  <a:pt x="1137" y="474"/>
                  <a:pt x="1132" y="473"/>
                  <a:pt x="1132" y="476"/>
                </a:cubicBezTo>
                <a:cubicBezTo>
                  <a:pt x="1134" y="477"/>
                  <a:pt x="1137" y="475"/>
                  <a:pt x="1137" y="477"/>
                </a:cubicBezTo>
                <a:cubicBezTo>
                  <a:pt x="1136" y="478"/>
                  <a:pt x="1135" y="478"/>
                  <a:pt x="1135" y="479"/>
                </a:cubicBezTo>
                <a:cubicBezTo>
                  <a:pt x="1139" y="479"/>
                  <a:pt x="1141" y="480"/>
                  <a:pt x="1144" y="480"/>
                </a:cubicBezTo>
                <a:cubicBezTo>
                  <a:pt x="1145" y="479"/>
                  <a:pt x="1145" y="477"/>
                  <a:pt x="1145" y="475"/>
                </a:cubicBezTo>
                <a:close/>
                <a:moveTo>
                  <a:pt x="1141" y="314"/>
                </a:moveTo>
                <a:cubicBezTo>
                  <a:pt x="1139" y="315"/>
                  <a:pt x="1139" y="318"/>
                  <a:pt x="1137" y="319"/>
                </a:cubicBezTo>
                <a:cubicBezTo>
                  <a:pt x="1139" y="319"/>
                  <a:pt x="1141" y="320"/>
                  <a:pt x="1144" y="321"/>
                </a:cubicBezTo>
                <a:cubicBezTo>
                  <a:pt x="1146" y="319"/>
                  <a:pt x="1148" y="316"/>
                  <a:pt x="1152" y="317"/>
                </a:cubicBezTo>
                <a:cubicBezTo>
                  <a:pt x="1154" y="318"/>
                  <a:pt x="1151" y="319"/>
                  <a:pt x="1154" y="319"/>
                </a:cubicBezTo>
                <a:cubicBezTo>
                  <a:pt x="1160" y="318"/>
                  <a:pt x="1165" y="316"/>
                  <a:pt x="1168" y="312"/>
                </a:cubicBezTo>
                <a:cubicBezTo>
                  <a:pt x="1163" y="312"/>
                  <a:pt x="1157" y="316"/>
                  <a:pt x="1154" y="312"/>
                </a:cubicBezTo>
                <a:cubicBezTo>
                  <a:pt x="1155" y="308"/>
                  <a:pt x="1161" y="309"/>
                  <a:pt x="1162" y="304"/>
                </a:cubicBezTo>
                <a:cubicBezTo>
                  <a:pt x="1159" y="305"/>
                  <a:pt x="1153" y="305"/>
                  <a:pt x="1151" y="304"/>
                </a:cubicBezTo>
                <a:cubicBezTo>
                  <a:pt x="1148" y="310"/>
                  <a:pt x="1131" y="306"/>
                  <a:pt x="1132" y="313"/>
                </a:cubicBezTo>
                <a:cubicBezTo>
                  <a:pt x="1135" y="312"/>
                  <a:pt x="1139" y="311"/>
                  <a:pt x="1141" y="314"/>
                </a:cubicBezTo>
                <a:close/>
                <a:moveTo>
                  <a:pt x="1143" y="311"/>
                </a:moveTo>
                <a:cubicBezTo>
                  <a:pt x="1145" y="312"/>
                  <a:pt x="1148" y="311"/>
                  <a:pt x="1147" y="314"/>
                </a:cubicBezTo>
                <a:cubicBezTo>
                  <a:pt x="1145" y="314"/>
                  <a:pt x="1143" y="314"/>
                  <a:pt x="1143" y="311"/>
                </a:cubicBezTo>
                <a:close/>
                <a:moveTo>
                  <a:pt x="1139" y="464"/>
                </a:moveTo>
                <a:cubicBezTo>
                  <a:pt x="1145" y="467"/>
                  <a:pt x="1147" y="464"/>
                  <a:pt x="1151" y="461"/>
                </a:cubicBezTo>
                <a:cubicBezTo>
                  <a:pt x="1148" y="461"/>
                  <a:pt x="1147" y="460"/>
                  <a:pt x="1147" y="458"/>
                </a:cubicBezTo>
                <a:cubicBezTo>
                  <a:pt x="1150" y="456"/>
                  <a:pt x="1148" y="455"/>
                  <a:pt x="1151" y="452"/>
                </a:cubicBezTo>
                <a:cubicBezTo>
                  <a:pt x="1147" y="453"/>
                  <a:pt x="1150" y="448"/>
                  <a:pt x="1149" y="446"/>
                </a:cubicBezTo>
                <a:cubicBezTo>
                  <a:pt x="1146" y="446"/>
                  <a:pt x="1143" y="446"/>
                  <a:pt x="1141" y="446"/>
                </a:cubicBezTo>
                <a:cubicBezTo>
                  <a:pt x="1136" y="454"/>
                  <a:pt x="1138" y="458"/>
                  <a:pt x="1139" y="464"/>
                </a:cubicBezTo>
                <a:close/>
                <a:moveTo>
                  <a:pt x="1185" y="358"/>
                </a:moveTo>
                <a:cubicBezTo>
                  <a:pt x="1185" y="354"/>
                  <a:pt x="1187" y="353"/>
                  <a:pt x="1188" y="350"/>
                </a:cubicBezTo>
                <a:cubicBezTo>
                  <a:pt x="1196" y="349"/>
                  <a:pt x="1205" y="349"/>
                  <a:pt x="1211" y="345"/>
                </a:cubicBezTo>
                <a:cubicBezTo>
                  <a:pt x="1208" y="342"/>
                  <a:pt x="1202" y="344"/>
                  <a:pt x="1201" y="342"/>
                </a:cubicBezTo>
                <a:cubicBezTo>
                  <a:pt x="1203" y="340"/>
                  <a:pt x="1209" y="342"/>
                  <a:pt x="1210" y="340"/>
                </a:cubicBezTo>
                <a:cubicBezTo>
                  <a:pt x="1196" y="340"/>
                  <a:pt x="1177" y="338"/>
                  <a:pt x="1170" y="349"/>
                </a:cubicBezTo>
                <a:cubicBezTo>
                  <a:pt x="1171" y="352"/>
                  <a:pt x="1170" y="354"/>
                  <a:pt x="1168" y="355"/>
                </a:cubicBezTo>
                <a:cubicBezTo>
                  <a:pt x="1173" y="355"/>
                  <a:pt x="1169" y="359"/>
                  <a:pt x="1171" y="361"/>
                </a:cubicBezTo>
                <a:cubicBezTo>
                  <a:pt x="1173" y="357"/>
                  <a:pt x="1175" y="354"/>
                  <a:pt x="1181" y="354"/>
                </a:cubicBezTo>
                <a:cubicBezTo>
                  <a:pt x="1182" y="355"/>
                  <a:pt x="1182" y="358"/>
                  <a:pt x="1185" y="358"/>
                </a:cubicBezTo>
                <a:close/>
                <a:moveTo>
                  <a:pt x="1194" y="343"/>
                </a:moveTo>
                <a:cubicBezTo>
                  <a:pt x="1197" y="339"/>
                  <a:pt x="1203" y="345"/>
                  <a:pt x="1200" y="348"/>
                </a:cubicBezTo>
                <a:cubicBezTo>
                  <a:pt x="1198" y="346"/>
                  <a:pt x="1196" y="345"/>
                  <a:pt x="1194" y="343"/>
                </a:cubicBezTo>
                <a:close/>
                <a:moveTo>
                  <a:pt x="1195" y="536"/>
                </a:moveTo>
                <a:cubicBezTo>
                  <a:pt x="1204" y="536"/>
                  <a:pt x="1212" y="539"/>
                  <a:pt x="1217" y="532"/>
                </a:cubicBezTo>
                <a:cubicBezTo>
                  <a:pt x="1213" y="530"/>
                  <a:pt x="1209" y="530"/>
                  <a:pt x="1206" y="533"/>
                </a:cubicBezTo>
                <a:cubicBezTo>
                  <a:pt x="1205" y="528"/>
                  <a:pt x="1199" y="531"/>
                  <a:pt x="1196" y="530"/>
                </a:cubicBezTo>
                <a:cubicBezTo>
                  <a:pt x="1199" y="533"/>
                  <a:pt x="1196" y="533"/>
                  <a:pt x="1195" y="536"/>
                </a:cubicBezTo>
                <a:close/>
                <a:moveTo>
                  <a:pt x="1240" y="267"/>
                </a:moveTo>
                <a:cubicBezTo>
                  <a:pt x="1235" y="274"/>
                  <a:pt x="1218" y="267"/>
                  <a:pt x="1208" y="275"/>
                </a:cubicBezTo>
                <a:cubicBezTo>
                  <a:pt x="1216" y="275"/>
                  <a:pt x="1214" y="284"/>
                  <a:pt x="1220" y="286"/>
                </a:cubicBezTo>
                <a:cubicBezTo>
                  <a:pt x="1220" y="287"/>
                  <a:pt x="1218" y="286"/>
                  <a:pt x="1219" y="288"/>
                </a:cubicBezTo>
                <a:cubicBezTo>
                  <a:pt x="1224" y="290"/>
                  <a:pt x="1231" y="289"/>
                  <a:pt x="1233" y="285"/>
                </a:cubicBezTo>
                <a:cubicBezTo>
                  <a:pt x="1228" y="282"/>
                  <a:pt x="1236" y="276"/>
                  <a:pt x="1233" y="272"/>
                </a:cubicBezTo>
                <a:cubicBezTo>
                  <a:pt x="1243" y="271"/>
                  <a:pt x="1247" y="279"/>
                  <a:pt x="1259" y="276"/>
                </a:cubicBezTo>
                <a:cubicBezTo>
                  <a:pt x="1261" y="272"/>
                  <a:pt x="1261" y="269"/>
                  <a:pt x="1259" y="266"/>
                </a:cubicBezTo>
                <a:cubicBezTo>
                  <a:pt x="1251" y="267"/>
                  <a:pt x="1249" y="268"/>
                  <a:pt x="1240" y="267"/>
                </a:cubicBezTo>
                <a:close/>
                <a:moveTo>
                  <a:pt x="1245" y="404"/>
                </a:moveTo>
                <a:cubicBezTo>
                  <a:pt x="1248" y="401"/>
                  <a:pt x="1242" y="401"/>
                  <a:pt x="1242" y="398"/>
                </a:cubicBezTo>
                <a:cubicBezTo>
                  <a:pt x="1243" y="398"/>
                  <a:pt x="1244" y="398"/>
                  <a:pt x="1244" y="397"/>
                </a:cubicBezTo>
                <a:cubicBezTo>
                  <a:pt x="1243" y="398"/>
                  <a:pt x="1239" y="396"/>
                  <a:pt x="1239" y="398"/>
                </a:cubicBezTo>
                <a:cubicBezTo>
                  <a:pt x="1240" y="399"/>
                  <a:pt x="1240" y="400"/>
                  <a:pt x="1240" y="401"/>
                </a:cubicBezTo>
                <a:cubicBezTo>
                  <a:pt x="1237" y="402"/>
                  <a:pt x="1237" y="407"/>
                  <a:pt x="1232" y="406"/>
                </a:cubicBezTo>
                <a:cubicBezTo>
                  <a:pt x="1230" y="406"/>
                  <a:pt x="1232" y="403"/>
                  <a:pt x="1229" y="403"/>
                </a:cubicBezTo>
                <a:cubicBezTo>
                  <a:pt x="1225" y="408"/>
                  <a:pt x="1220" y="405"/>
                  <a:pt x="1216" y="409"/>
                </a:cubicBezTo>
                <a:cubicBezTo>
                  <a:pt x="1215" y="408"/>
                  <a:pt x="1215" y="407"/>
                  <a:pt x="1216" y="405"/>
                </a:cubicBezTo>
                <a:cubicBezTo>
                  <a:pt x="1210" y="408"/>
                  <a:pt x="1204" y="405"/>
                  <a:pt x="1198" y="409"/>
                </a:cubicBezTo>
                <a:cubicBezTo>
                  <a:pt x="1200" y="409"/>
                  <a:pt x="1201" y="412"/>
                  <a:pt x="1202" y="413"/>
                </a:cubicBezTo>
                <a:cubicBezTo>
                  <a:pt x="1202" y="412"/>
                  <a:pt x="1203" y="410"/>
                  <a:pt x="1204" y="409"/>
                </a:cubicBezTo>
                <a:cubicBezTo>
                  <a:pt x="1207" y="413"/>
                  <a:pt x="1214" y="408"/>
                  <a:pt x="1218" y="412"/>
                </a:cubicBezTo>
                <a:cubicBezTo>
                  <a:pt x="1217" y="413"/>
                  <a:pt x="1214" y="412"/>
                  <a:pt x="1215" y="415"/>
                </a:cubicBezTo>
                <a:cubicBezTo>
                  <a:pt x="1216" y="417"/>
                  <a:pt x="1218" y="414"/>
                  <a:pt x="1219" y="417"/>
                </a:cubicBezTo>
                <a:cubicBezTo>
                  <a:pt x="1219" y="419"/>
                  <a:pt x="1217" y="419"/>
                  <a:pt x="1216" y="421"/>
                </a:cubicBezTo>
                <a:cubicBezTo>
                  <a:pt x="1224" y="420"/>
                  <a:pt x="1226" y="424"/>
                  <a:pt x="1230" y="419"/>
                </a:cubicBezTo>
                <a:cubicBezTo>
                  <a:pt x="1227" y="416"/>
                  <a:pt x="1225" y="421"/>
                  <a:pt x="1222" y="419"/>
                </a:cubicBezTo>
                <a:cubicBezTo>
                  <a:pt x="1227" y="414"/>
                  <a:pt x="1229" y="411"/>
                  <a:pt x="1238" y="415"/>
                </a:cubicBezTo>
                <a:cubicBezTo>
                  <a:pt x="1239" y="409"/>
                  <a:pt x="1244" y="410"/>
                  <a:pt x="1244" y="407"/>
                </a:cubicBezTo>
                <a:cubicBezTo>
                  <a:pt x="1246" y="409"/>
                  <a:pt x="1249" y="409"/>
                  <a:pt x="1251" y="410"/>
                </a:cubicBezTo>
                <a:cubicBezTo>
                  <a:pt x="1251" y="412"/>
                  <a:pt x="1248" y="411"/>
                  <a:pt x="1246" y="411"/>
                </a:cubicBezTo>
                <a:cubicBezTo>
                  <a:pt x="1249" y="412"/>
                  <a:pt x="1247" y="417"/>
                  <a:pt x="1251" y="414"/>
                </a:cubicBezTo>
                <a:cubicBezTo>
                  <a:pt x="1250" y="414"/>
                  <a:pt x="1249" y="414"/>
                  <a:pt x="1249" y="413"/>
                </a:cubicBezTo>
                <a:cubicBezTo>
                  <a:pt x="1251" y="411"/>
                  <a:pt x="1255" y="415"/>
                  <a:pt x="1255" y="413"/>
                </a:cubicBezTo>
                <a:cubicBezTo>
                  <a:pt x="1254" y="411"/>
                  <a:pt x="1258" y="408"/>
                  <a:pt x="1260" y="407"/>
                </a:cubicBezTo>
                <a:cubicBezTo>
                  <a:pt x="1258" y="410"/>
                  <a:pt x="1265" y="411"/>
                  <a:pt x="1266" y="414"/>
                </a:cubicBezTo>
                <a:cubicBezTo>
                  <a:pt x="1268" y="411"/>
                  <a:pt x="1272" y="410"/>
                  <a:pt x="1277" y="409"/>
                </a:cubicBezTo>
                <a:cubicBezTo>
                  <a:pt x="1277" y="408"/>
                  <a:pt x="1278" y="407"/>
                  <a:pt x="1278" y="406"/>
                </a:cubicBezTo>
                <a:cubicBezTo>
                  <a:pt x="1274" y="406"/>
                  <a:pt x="1272" y="407"/>
                  <a:pt x="1270" y="404"/>
                </a:cubicBezTo>
                <a:cubicBezTo>
                  <a:pt x="1271" y="404"/>
                  <a:pt x="1271" y="402"/>
                  <a:pt x="1272" y="401"/>
                </a:cubicBezTo>
                <a:cubicBezTo>
                  <a:pt x="1265" y="401"/>
                  <a:pt x="1265" y="401"/>
                  <a:pt x="1265" y="401"/>
                </a:cubicBezTo>
                <a:cubicBezTo>
                  <a:pt x="1263" y="409"/>
                  <a:pt x="1248" y="406"/>
                  <a:pt x="1245" y="404"/>
                </a:cubicBezTo>
                <a:close/>
                <a:moveTo>
                  <a:pt x="1250" y="282"/>
                </a:moveTo>
                <a:cubicBezTo>
                  <a:pt x="1252" y="282"/>
                  <a:pt x="1251" y="285"/>
                  <a:pt x="1250" y="285"/>
                </a:cubicBezTo>
                <a:cubicBezTo>
                  <a:pt x="1246" y="286"/>
                  <a:pt x="1247" y="282"/>
                  <a:pt x="1243" y="282"/>
                </a:cubicBezTo>
                <a:cubicBezTo>
                  <a:pt x="1236" y="288"/>
                  <a:pt x="1256" y="294"/>
                  <a:pt x="1252" y="289"/>
                </a:cubicBezTo>
                <a:cubicBezTo>
                  <a:pt x="1256" y="290"/>
                  <a:pt x="1256" y="288"/>
                  <a:pt x="1259" y="288"/>
                </a:cubicBezTo>
                <a:cubicBezTo>
                  <a:pt x="1260" y="289"/>
                  <a:pt x="1260" y="292"/>
                  <a:pt x="1262" y="291"/>
                </a:cubicBezTo>
                <a:cubicBezTo>
                  <a:pt x="1264" y="291"/>
                  <a:pt x="1263" y="289"/>
                  <a:pt x="1264" y="289"/>
                </a:cubicBezTo>
                <a:cubicBezTo>
                  <a:pt x="1265" y="289"/>
                  <a:pt x="1267" y="289"/>
                  <a:pt x="1267" y="288"/>
                </a:cubicBezTo>
                <a:cubicBezTo>
                  <a:pt x="1265" y="288"/>
                  <a:pt x="1263" y="288"/>
                  <a:pt x="1263" y="285"/>
                </a:cubicBezTo>
                <a:cubicBezTo>
                  <a:pt x="1260" y="285"/>
                  <a:pt x="1259" y="286"/>
                  <a:pt x="1257" y="286"/>
                </a:cubicBezTo>
                <a:cubicBezTo>
                  <a:pt x="1256" y="284"/>
                  <a:pt x="1255" y="282"/>
                  <a:pt x="1254" y="280"/>
                </a:cubicBezTo>
                <a:cubicBezTo>
                  <a:pt x="1252" y="280"/>
                  <a:pt x="1251" y="281"/>
                  <a:pt x="1250" y="28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7989335" y="3259516"/>
            <a:ext cx="730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中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秋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快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059" y="1589818"/>
            <a:ext cx="4785775" cy="1926503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029894" y="1808485"/>
            <a:ext cx="4324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TypeLand 康熙字典體試用版" pitchFamily="50" charset="-120"/>
                <a:ea typeface="TypeLand 康熙字典體試用版" pitchFamily="50" charset="-120"/>
              </a:rPr>
              <a:t>您的标题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34" y="891323"/>
            <a:ext cx="2396246" cy="737305"/>
          </a:xfrm>
          <a:prstGeom prst="rect">
            <a:avLst/>
          </a:prstGeom>
        </p:spPr>
      </p:pic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3B135709-63D6-4226-83E7-49B7B72B43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11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60961" y="0"/>
            <a:ext cx="12252961" cy="6892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404" t="-148" r="1234" b="148"/>
          <a:stretch>
            <a:fillRect/>
          </a:stretch>
        </p:blipFill>
        <p:spPr>
          <a:xfrm>
            <a:off x="-60961" y="0"/>
            <a:ext cx="1225296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7" y="0"/>
            <a:ext cx="5278879" cy="52788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27" y="3684026"/>
            <a:ext cx="2924436" cy="134415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73" y="822867"/>
            <a:ext cx="3542002" cy="1628001"/>
          </a:xfrm>
          <a:prstGeom prst="rect">
            <a:avLst/>
          </a:prstGeom>
        </p:spPr>
      </p:pic>
      <p:sp>
        <p:nvSpPr>
          <p:cNvPr id="39" name="Freeform 5"/>
          <p:cNvSpPr>
            <a:spLocks noEditPoints="1"/>
          </p:cNvSpPr>
          <p:nvPr/>
        </p:nvSpPr>
        <p:spPr bwMode="auto">
          <a:xfrm rot="5400000">
            <a:off x="7288272" y="3696307"/>
            <a:ext cx="1864250" cy="629777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30" h="837">
                <a:moveTo>
                  <a:pt x="60" y="295"/>
                </a:moveTo>
                <a:cubicBezTo>
                  <a:pt x="59" y="293"/>
                  <a:pt x="59" y="285"/>
                  <a:pt x="56" y="287"/>
                </a:cubicBezTo>
                <a:cubicBezTo>
                  <a:pt x="59" y="290"/>
                  <a:pt x="54" y="292"/>
                  <a:pt x="54" y="295"/>
                </a:cubicBezTo>
                <a:cubicBezTo>
                  <a:pt x="57" y="294"/>
                  <a:pt x="59" y="297"/>
                  <a:pt x="60" y="295"/>
                </a:cubicBezTo>
                <a:close/>
                <a:moveTo>
                  <a:pt x="56" y="317"/>
                </a:moveTo>
                <a:cubicBezTo>
                  <a:pt x="56" y="320"/>
                  <a:pt x="56" y="320"/>
                  <a:pt x="56" y="320"/>
                </a:cubicBezTo>
                <a:cubicBezTo>
                  <a:pt x="59" y="320"/>
                  <a:pt x="59" y="320"/>
                  <a:pt x="59" y="320"/>
                </a:cubicBezTo>
                <a:cubicBezTo>
                  <a:pt x="59" y="318"/>
                  <a:pt x="58" y="317"/>
                  <a:pt x="56" y="317"/>
                </a:cubicBezTo>
                <a:close/>
                <a:moveTo>
                  <a:pt x="66" y="405"/>
                </a:moveTo>
                <a:cubicBezTo>
                  <a:pt x="66" y="402"/>
                  <a:pt x="65" y="400"/>
                  <a:pt x="64" y="398"/>
                </a:cubicBezTo>
                <a:cubicBezTo>
                  <a:pt x="63" y="402"/>
                  <a:pt x="63" y="404"/>
                  <a:pt x="66" y="405"/>
                </a:cubicBezTo>
                <a:close/>
                <a:moveTo>
                  <a:pt x="72" y="430"/>
                </a:moveTo>
                <a:cubicBezTo>
                  <a:pt x="70" y="430"/>
                  <a:pt x="70" y="431"/>
                  <a:pt x="68" y="431"/>
                </a:cubicBezTo>
                <a:cubicBezTo>
                  <a:pt x="68" y="432"/>
                  <a:pt x="68" y="434"/>
                  <a:pt x="69" y="435"/>
                </a:cubicBezTo>
                <a:cubicBezTo>
                  <a:pt x="69" y="433"/>
                  <a:pt x="72" y="433"/>
                  <a:pt x="72" y="430"/>
                </a:cubicBezTo>
                <a:close/>
                <a:moveTo>
                  <a:pt x="88" y="377"/>
                </a:moveTo>
                <a:cubicBezTo>
                  <a:pt x="87" y="375"/>
                  <a:pt x="84" y="374"/>
                  <a:pt x="84" y="378"/>
                </a:cubicBezTo>
                <a:cubicBezTo>
                  <a:pt x="85" y="377"/>
                  <a:pt x="88" y="379"/>
                  <a:pt x="88" y="377"/>
                </a:cubicBezTo>
                <a:close/>
                <a:moveTo>
                  <a:pt x="89" y="381"/>
                </a:moveTo>
                <a:cubicBezTo>
                  <a:pt x="89" y="384"/>
                  <a:pt x="87" y="384"/>
                  <a:pt x="87" y="385"/>
                </a:cubicBezTo>
                <a:cubicBezTo>
                  <a:pt x="89" y="385"/>
                  <a:pt x="89" y="388"/>
                  <a:pt x="92" y="387"/>
                </a:cubicBezTo>
                <a:cubicBezTo>
                  <a:pt x="93" y="384"/>
                  <a:pt x="91" y="383"/>
                  <a:pt x="89" y="381"/>
                </a:cubicBezTo>
                <a:close/>
                <a:moveTo>
                  <a:pt x="122" y="276"/>
                </a:moveTo>
                <a:cubicBezTo>
                  <a:pt x="128" y="277"/>
                  <a:pt x="134" y="279"/>
                  <a:pt x="141" y="279"/>
                </a:cubicBezTo>
                <a:cubicBezTo>
                  <a:pt x="138" y="271"/>
                  <a:pt x="124" y="276"/>
                  <a:pt x="122" y="276"/>
                </a:cubicBezTo>
                <a:close/>
                <a:moveTo>
                  <a:pt x="136" y="288"/>
                </a:moveTo>
                <a:cubicBezTo>
                  <a:pt x="137" y="287"/>
                  <a:pt x="137" y="285"/>
                  <a:pt x="138" y="284"/>
                </a:cubicBezTo>
                <a:cubicBezTo>
                  <a:pt x="132" y="284"/>
                  <a:pt x="130" y="285"/>
                  <a:pt x="128" y="287"/>
                </a:cubicBezTo>
                <a:cubicBezTo>
                  <a:pt x="131" y="286"/>
                  <a:pt x="132" y="288"/>
                  <a:pt x="136" y="288"/>
                </a:cubicBezTo>
                <a:close/>
                <a:moveTo>
                  <a:pt x="136" y="334"/>
                </a:moveTo>
                <a:cubicBezTo>
                  <a:pt x="134" y="334"/>
                  <a:pt x="134" y="333"/>
                  <a:pt x="135" y="332"/>
                </a:cubicBezTo>
                <a:cubicBezTo>
                  <a:pt x="133" y="332"/>
                  <a:pt x="129" y="330"/>
                  <a:pt x="128" y="333"/>
                </a:cubicBezTo>
                <a:cubicBezTo>
                  <a:pt x="131" y="332"/>
                  <a:pt x="134" y="336"/>
                  <a:pt x="136" y="334"/>
                </a:cubicBezTo>
                <a:close/>
                <a:moveTo>
                  <a:pt x="157" y="298"/>
                </a:moveTo>
                <a:cubicBezTo>
                  <a:pt x="159" y="299"/>
                  <a:pt x="160" y="297"/>
                  <a:pt x="160" y="294"/>
                </a:cubicBezTo>
                <a:cubicBezTo>
                  <a:pt x="158" y="294"/>
                  <a:pt x="157" y="295"/>
                  <a:pt x="156" y="296"/>
                </a:cubicBezTo>
                <a:cubicBezTo>
                  <a:pt x="158" y="296"/>
                  <a:pt x="158" y="297"/>
                  <a:pt x="157" y="298"/>
                </a:cubicBezTo>
                <a:close/>
                <a:moveTo>
                  <a:pt x="157" y="285"/>
                </a:moveTo>
                <a:cubicBezTo>
                  <a:pt x="161" y="286"/>
                  <a:pt x="163" y="284"/>
                  <a:pt x="164" y="281"/>
                </a:cubicBezTo>
                <a:cubicBezTo>
                  <a:pt x="163" y="282"/>
                  <a:pt x="159" y="280"/>
                  <a:pt x="159" y="282"/>
                </a:cubicBezTo>
                <a:cubicBezTo>
                  <a:pt x="162" y="284"/>
                  <a:pt x="157" y="284"/>
                  <a:pt x="157" y="285"/>
                </a:cubicBezTo>
                <a:close/>
                <a:moveTo>
                  <a:pt x="145" y="813"/>
                </a:moveTo>
                <a:cubicBezTo>
                  <a:pt x="141" y="812"/>
                  <a:pt x="139" y="820"/>
                  <a:pt x="143" y="820"/>
                </a:cubicBezTo>
                <a:cubicBezTo>
                  <a:pt x="142" y="816"/>
                  <a:pt x="146" y="815"/>
                  <a:pt x="145" y="813"/>
                </a:cubicBezTo>
                <a:close/>
                <a:moveTo>
                  <a:pt x="371" y="79"/>
                </a:moveTo>
                <a:cubicBezTo>
                  <a:pt x="368" y="78"/>
                  <a:pt x="366" y="79"/>
                  <a:pt x="366" y="82"/>
                </a:cubicBezTo>
                <a:cubicBezTo>
                  <a:pt x="368" y="84"/>
                  <a:pt x="370" y="83"/>
                  <a:pt x="372" y="84"/>
                </a:cubicBezTo>
                <a:cubicBezTo>
                  <a:pt x="371" y="81"/>
                  <a:pt x="368" y="81"/>
                  <a:pt x="371" y="79"/>
                </a:cubicBezTo>
                <a:close/>
                <a:moveTo>
                  <a:pt x="376" y="85"/>
                </a:moveTo>
                <a:cubicBezTo>
                  <a:pt x="373" y="86"/>
                  <a:pt x="369" y="84"/>
                  <a:pt x="367" y="87"/>
                </a:cubicBezTo>
                <a:cubicBezTo>
                  <a:pt x="369" y="88"/>
                  <a:pt x="369" y="91"/>
                  <a:pt x="372" y="91"/>
                </a:cubicBezTo>
                <a:cubicBezTo>
                  <a:pt x="368" y="86"/>
                  <a:pt x="377" y="90"/>
                  <a:pt x="376" y="85"/>
                </a:cubicBezTo>
                <a:close/>
                <a:moveTo>
                  <a:pt x="392" y="151"/>
                </a:moveTo>
                <a:cubicBezTo>
                  <a:pt x="394" y="152"/>
                  <a:pt x="393" y="154"/>
                  <a:pt x="395" y="153"/>
                </a:cubicBezTo>
                <a:cubicBezTo>
                  <a:pt x="396" y="152"/>
                  <a:pt x="397" y="152"/>
                  <a:pt x="397" y="151"/>
                </a:cubicBezTo>
                <a:cubicBezTo>
                  <a:pt x="396" y="151"/>
                  <a:pt x="392" y="150"/>
                  <a:pt x="392" y="151"/>
                </a:cubicBezTo>
                <a:close/>
                <a:moveTo>
                  <a:pt x="489" y="139"/>
                </a:moveTo>
                <a:cubicBezTo>
                  <a:pt x="487" y="140"/>
                  <a:pt x="480" y="139"/>
                  <a:pt x="481" y="140"/>
                </a:cubicBezTo>
                <a:cubicBezTo>
                  <a:pt x="484" y="140"/>
                  <a:pt x="489" y="143"/>
                  <a:pt x="489" y="139"/>
                </a:cubicBezTo>
                <a:close/>
                <a:moveTo>
                  <a:pt x="484" y="135"/>
                </a:moveTo>
                <a:cubicBezTo>
                  <a:pt x="484" y="136"/>
                  <a:pt x="483" y="136"/>
                  <a:pt x="482" y="137"/>
                </a:cubicBezTo>
                <a:cubicBezTo>
                  <a:pt x="488" y="138"/>
                  <a:pt x="491" y="140"/>
                  <a:pt x="495" y="136"/>
                </a:cubicBezTo>
                <a:cubicBezTo>
                  <a:pt x="490" y="136"/>
                  <a:pt x="489" y="134"/>
                  <a:pt x="484" y="135"/>
                </a:cubicBezTo>
                <a:close/>
                <a:moveTo>
                  <a:pt x="489" y="672"/>
                </a:moveTo>
                <a:cubicBezTo>
                  <a:pt x="491" y="674"/>
                  <a:pt x="495" y="675"/>
                  <a:pt x="496" y="673"/>
                </a:cubicBezTo>
                <a:cubicBezTo>
                  <a:pt x="494" y="673"/>
                  <a:pt x="490" y="668"/>
                  <a:pt x="489" y="672"/>
                </a:cubicBezTo>
                <a:close/>
                <a:moveTo>
                  <a:pt x="549" y="60"/>
                </a:moveTo>
                <a:cubicBezTo>
                  <a:pt x="552" y="57"/>
                  <a:pt x="558" y="59"/>
                  <a:pt x="559" y="54"/>
                </a:cubicBezTo>
                <a:cubicBezTo>
                  <a:pt x="551" y="53"/>
                  <a:pt x="544" y="54"/>
                  <a:pt x="538" y="54"/>
                </a:cubicBezTo>
                <a:cubicBezTo>
                  <a:pt x="539" y="56"/>
                  <a:pt x="537" y="56"/>
                  <a:pt x="537" y="59"/>
                </a:cubicBezTo>
                <a:cubicBezTo>
                  <a:pt x="540" y="58"/>
                  <a:pt x="541" y="60"/>
                  <a:pt x="541" y="62"/>
                </a:cubicBezTo>
                <a:cubicBezTo>
                  <a:pt x="545" y="62"/>
                  <a:pt x="551" y="63"/>
                  <a:pt x="553" y="60"/>
                </a:cubicBezTo>
                <a:cubicBezTo>
                  <a:pt x="551" y="59"/>
                  <a:pt x="550" y="63"/>
                  <a:pt x="549" y="60"/>
                </a:cubicBezTo>
                <a:close/>
                <a:moveTo>
                  <a:pt x="570" y="798"/>
                </a:moveTo>
                <a:cubicBezTo>
                  <a:pt x="568" y="798"/>
                  <a:pt x="567" y="797"/>
                  <a:pt x="566" y="796"/>
                </a:cubicBezTo>
                <a:cubicBezTo>
                  <a:pt x="565" y="797"/>
                  <a:pt x="564" y="797"/>
                  <a:pt x="565" y="799"/>
                </a:cubicBezTo>
                <a:cubicBezTo>
                  <a:pt x="566" y="798"/>
                  <a:pt x="570" y="800"/>
                  <a:pt x="570" y="798"/>
                </a:cubicBezTo>
                <a:close/>
                <a:moveTo>
                  <a:pt x="574" y="654"/>
                </a:moveTo>
                <a:cubicBezTo>
                  <a:pt x="582" y="654"/>
                  <a:pt x="585" y="657"/>
                  <a:pt x="590" y="653"/>
                </a:cubicBezTo>
                <a:cubicBezTo>
                  <a:pt x="585" y="653"/>
                  <a:pt x="577" y="649"/>
                  <a:pt x="574" y="654"/>
                </a:cubicBezTo>
                <a:close/>
                <a:moveTo>
                  <a:pt x="617" y="642"/>
                </a:moveTo>
                <a:cubicBezTo>
                  <a:pt x="616" y="644"/>
                  <a:pt x="620" y="648"/>
                  <a:pt x="622" y="645"/>
                </a:cubicBezTo>
                <a:cubicBezTo>
                  <a:pt x="620" y="644"/>
                  <a:pt x="619" y="642"/>
                  <a:pt x="617" y="642"/>
                </a:cubicBezTo>
                <a:close/>
                <a:moveTo>
                  <a:pt x="649" y="113"/>
                </a:moveTo>
                <a:cubicBezTo>
                  <a:pt x="648" y="113"/>
                  <a:pt x="646" y="113"/>
                  <a:pt x="646" y="115"/>
                </a:cubicBezTo>
                <a:cubicBezTo>
                  <a:pt x="648" y="115"/>
                  <a:pt x="650" y="116"/>
                  <a:pt x="649" y="113"/>
                </a:cubicBezTo>
                <a:close/>
                <a:moveTo>
                  <a:pt x="654" y="78"/>
                </a:moveTo>
                <a:cubicBezTo>
                  <a:pt x="652" y="79"/>
                  <a:pt x="648" y="78"/>
                  <a:pt x="648" y="81"/>
                </a:cubicBezTo>
                <a:cubicBezTo>
                  <a:pt x="654" y="81"/>
                  <a:pt x="654" y="81"/>
                  <a:pt x="654" y="81"/>
                </a:cubicBezTo>
                <a:cubicBezTo>
                  <a:pt x="653" y="79"/>
                  <a:pt x="656" y="78"/>
                  <a:pt x="654" y="78"/>
                </a:cubicBezTo>
                <a:close/>
                <a:moveTo>
                  <a:pt x="670" y="115"/>
                </a:moveTo>
                <a:cubicBezTo>
                  <a:pt x="672" y="116"/>
                  <a:pt x="673" y="116"/>
                  <a:pt x="673" y="117"/>
                </a:cubicBezTo>
                <a:cubicBezTo>
                  <a:pt x="677" y="116"/>
                  <a:pt x="680" y="114"/>
                  <a:pt x="683" y="117"/>
                </a:cubicBezTo>
                <a:cubicBezTo>
                  <a:pt x="682" y="111"/>
                  <a:pt x="672" y="115"/>
                  <a:pt x="670" y="115"/>
                </a:cubicBezTo>
                <a:close/>
                <a:moveTo>
                  <a:pt x="667" y="637"/>
                </a:moveTo>
                <a:cubicBezTo>
                  <a:pt x="665" y="637"/>
                  <a:pt x="662" y="637"/>
                  <a:pt x="662" y="640"/>
                </a:cubicBezTo>
                <a:cubicBezTo>
                  <a:pt x="665" y="640"/>
                  <a:pt x="666" y="639"/>
                  <a:pt x="667" y="637"/>
                </a:cubicBezTo>
                <a:close/>
                <a:moveTo>
                  <a:pt x="709" y="10"/>
                </a:moveTo>
                <a:cubicBezTo>
                  <a:pt x="708" y="11"/>
                  <a:pt x="708" y="13"/>
                  <a:pt x="707" y="14"/>
                </a:cubicBezTo>
                <a:cubicBezTo>
                  <a:pt x="710" y="13"/>
                  <a:pt x="711" y="15"/>
                  <a:pt x="713" y="17"/>
                </a:cubicBezTo>
                <a:cubicBezTo>
                  <a:pt x="718" y="16"/>
                  <a:pt x="719" y="11"/>
                  <a:pt x="723" y="9"/>
                </a:cubicBezTo>
                <a:cubicBezTo>
                  <a:pt x="722" y="4"/>
                  <a:pt x="722" y="1"/>
                  <a:pt x="715" y="0"/>
                </a:cubicBezTo>
                <a:cubicBezTo>
                  <a:pt x="716" y="3"/>
                  <a:pt x="715" y="11"/>
                  <a:pt x="709" y="10"/>
                </a:cubicBezTo>
                <a:close/>
                <a:moveTo>
                  <a:pt x="710" y="92"/>
                </a:moveTo>
                <a:cubicBezTo>
                  <a:pt x="707" y="93"/>
                  <a:pt x="706" y="92"/>
                  <a:pt x="704" y="94"/>
                </a:cubicBezTo>
                <a:cubicBezTo>
                  <a:pt x="706" y="93"/>
                  <a:pt x="710" y="96"/>
                  <a:pt x="710" y="92"/>
                </a:cubicBezTo>
                <a:close/>
                <a:moveTo>
                  <a:pt x="716" y="21"/>
                </a:moveTo>
                <a:cubicBezTo>
                  <a:pt x="708" y="23"/>
                  <a:pt x="712" y="30"/>
                  <a:pt x="717" y="32"/>
                </a:cubicBezTo>
                <a:cubicBezTo>
                  <a:pt x="718" y="27"/>
                  <a:pt x="720" y="24"/>
                  <a:pt x="716" y="21"/>
                </a:cubicBezTo>
                <a:close/>
                <a:moveTo>
                  <a:pt x="712" y="87"/>
                </a:moveTo>
                <a:cubicBezTo>
                  <a:pt x="715" y="88"/>
                  <a:pt x="716" y="89"/>
                  <a:pt x="718" y="86"/>
                </a:cubicBezTo>
                <a:cubicBezTo>
                  <a:pt x="716" y="86"/>
                  <a:pt x="712" y="85"/>
                  <a:pt x="712" y="87"/>
                </a:cubicBezTo>
                <a:close/>
                <a:moveTo>
                  <a:pt x="719" y="27"/>
                </a:moveTo>
                <a:cubicBezTo>
                  <a:pt x="719" y="29"/>
                  <a:pt x="720" y="31"/>
                  <a:pt x="722" y="32"/>
                </a:cubicBezTo>
                <a:cubicBezTo>
                  <a:pt x="722" y="30"/>
                  <a:pt x="724" y="29"/>
                  <a:pt x="726" y="29"/>
                </a:cubicBezTo>
                <a:cubicBezTo>
                  <a:pt x="726" y="26"/>
                  <a:pt x="726" y="24"/>
                  <a:pt x="725" y="23"/>
                </a:cubicBezTo>
                <a:cubicBezTo>
                  <a:pt x="724" y="26"/>
                  <a:pt x="722" y="27"/>
                  <a:pt x="719" y="27"/>
                </a:cubicBezTo>
                <a:close/>
                <a:moveTo>
                  <a:pt x="731" y="12"/>
                </a:moveTo>
                <a:cubicBezTo>
                  <a:pt x="733" y="10"/>
                  <a:pt x="733" y="5"/>
                  <a:pt x="730" y="5"/>
                </a:cubicBezTo>
                <a:cubicBezTo>
                  <a:pt x="730" y="8"/>
                  <a:pt x="730" y="10"/>
                  <a:pt x="731" y="12"/>
                </a:cubicBezTo>
                <a:close/>
                <a:moveTo>
                  <a:pt x="735" y="26"/>
                </a:moveTo>
                <a:cubicBezTo>
                  <a:pt x="733" y="24"/>
                  <a:pt x="734" y="20"/>
                  <a:pt x="733" y="18"/>
                </a:cubicBezTo>
                <a:cubicBezTo>
                  <a:pt x="731" y="20"/>
                  <a:pt x="731" y="26"/>
                  <a:pt x="735" y="26"/>
                </a:cubicBezTo>
                <a:close/>
                <a:moveTo>
                  <a:pt x="754" y="72"/>
                </a:moveTo>
                <a:cubicBezTo>
                  <a:pt x="754" y="70"/>
                  <a:pt x="752" y="70"/>
                  <a:pt x="752" y="69"/>
                </a:cubicBezTo>
                <a:cubicBezTo>
                  <a:pt x="751" y="70"/>
                  <a:pt x="749" y="70"/>
                  <a:pt x="749" y="72"/>
                </a:cubicBezTo>
                <a:cubicBezTo>
                  <a:pt x="752" y="72"/>
                  <a:pt x="752" y="74"/>
                  <a:pt x="754" y="72"/>
                </a:cubicBezTo>
                <a:close/>
                <a:moveTo>
                  <a:pt x="767" y="135"/>
                </a:moveTo>
                <a:cubicBezTo>
                  <a:pt x="767" y="132"/>
                  <a:pt x="761" y="132"/>
                  <a:pt x="760" y="134"/>
                </a:cubicBezTo>
                <a:cubicBezTo>
                  <a:pt x="762" y="134"/>
                  <a:pt x="764" y="135"/>
                  <a:pt x="767" y="135"/>
                </a:cubicBezTo>
                <a:close/>
                <a:moveTo>
                  <a:pt x="770" y="94"/>
                </a:moveTo>
                <a:cubicBezTo>
                  <a:pt x="773" y="95"/>
                  <a:pt x="775" y="96"/>
                  <a:pt x="778" y="95"/>
                </a:cubicBezTo>
                <a:cubicBezTo>
                  <a:pt x="779" y="92"/>
                  <a:pt x="774" y="93"/>
                  <a:pt x="776" y="89"/>
                </a:cubicBezTo>
                <a:cubicBezTo>
                  <a:pt x="772" y="88"/>
                  <a:pt x="771" y="91"/>
                  <a:pt x="770" y="94"/>
                </a:cubicBezTo>
                <a:close/>
                <a:moveTo>
                  <a:pt x="773" y="65"/>
                </a:moveTo>
                <a:cubicBezTo>
                  <a:pt x="776" y="65"/>
                  <a:pt x="777" y="63"/>
                  <a:pt x="780" y="62"/>
                </a:cubicBezTo>
                <a:cubicBezTo>
                  <a:pt x="778" y="63"/>
                  <a:pt x="776" y="62"/>
                  <a:pt x="775" y="61"/>
                </a:cubicBezTo>
                <a:cubicBezTo>
                  <a:pt x="776" y="64"/>
                  <a:pt x="772" y="62"/>
                  <a:pt x="773" y="65"/>
                </a:cubicBezTo>
                <a:close/>
                <a:moveTo>
                  <a:pt x="827" y="629"/>
                </a:moveTo>
                <a:cubicBezTo>
                  <a:pt x="828" y="629"/>
                  <a:pt x="832" y="630"/>
                  <a:pt x="832" y="628"/>
                </a:cubicBezTo>
                <a:cubicBezTo>
                  <a:pt x="831" y="629"/>
                  <a:pt x="827" y="625"/>
                  <a:pt x="827" y="629"/>
                </a:cubicBezTo>
                <a:close/>
                <a:moveTo>
                  <a:pt x="829" y="618"/>
                </a:moveTo>
                <a:cubicBezTo>
                  <a:pt x="830" y="615"/>
                  <a:pt x="834" y="620"/>
                  <a:pt x="834" y="616"/>
                </a:cubicBezTo>
                <a:cubicBezTo>
                  <a:pt x="833" y="614"/>
                  <a:pt x="826" y="616"/>
                  <a:pt x="829" y="618"/>
                </a:cubicBezTo>
                <a:close/>
                <a:moveTo>
                  <a:pt x="870" y="32"/>
                </a:moveTo>
                <a:cubicBezTo>
                  <a:pt x="867" y="30"/>
                  <a:pt x="862" y="30"/>
                  <a:pt x="861" y="32"/>
                </a:cubicBezTo>
                <a:cubicBezTo>
                  <a:pt x="865" y="32"/>
                  <a:pt x="867" y="34"/>
                  <a:pt x="870" y="32"/>
                </a:cubicBezTo>
                <a:close/>
                <a:moveTo>
                  <a:pt x="864" y="107"/>
                </a:moveTo>
                <a:cubicBezTo>
                  <a:pt x="868" y="108"/>
                  <a:pt x="872" y="110"/>
                  <a:pt x="874" y="109"/>
                </a:cubicBezTo>
                <a:cubicBezTo>
                  <a:pt x="873" y="108"/>
                  <a:pt x="873" y="108"/>
                  <a:pt x="873" y="107"/>
                </a:cubicBezTo>
                <a:cubicBezTo>
                  <a:pt x="869" y="109"/>
                  <a:pt x="866" y="104"/>
                  <a:pt x="864" y="107"/>
                </a:cubicBezTo>
                <a:close/>
                <a:moveTo>
                  <a:pt x="848" y="663"/>
                </a:moveTo>
                <a:cubicBezTo>
                  <a:pt x="850" y="660"/>
                  <a:pt x="851" y="663"/>
                  <a:pt x="854" y="663"/>
                </a:cubicBezTo>
                <a:cubicBezTo>
                  <a:pt x="854" y="661"/>
                  <a:pt x="851" y="660"/>
                  <a:pt x="855" y="661"/>
                </a:cubicBezTo>
                <a:cubicBezTo>
                  <a:pt x="855" y="658"/>
                  <a:pt x="853" y="659"/>
                  <a:pt x="853" y="657"/>
                </a:cubicBezTo>
                <a:cubicBezTo>
                  <a:pt x="849" y="659"/>
                  <a:pt x="847" y="655"/>
                  <a:pt x="842" y="655"/>
                </a:cubicBezTo>
                <a:cubicBezTo>
                  <a:pt x="844" y="659"/>
                  <a:pt x="845" y="660"/>
                  <a:pt x="848" y="663"/>
                </a:cubicBezTo>
                <a:close/>
                <a:moveTo>
                  <a:pt x="845" y="652"/>
                </a:moveTo>
                <a:cubicBezTo>
                  <a:pt x="850" y="656"/>
                  <a:pt x="861" y="657"/>
                  <a:pt x="863" y="656"/>
                </a:cubicBezTo>
                <a:cubicBezTo>
                  <a:pt x="859" y="652"/>
                  <a:pt x="852" y="653"/>
                  <a:pt x="845" y="652"/>
                </a:cubicBezTo>
                <a:close/>
                <a:moveTo>
                  <a:pt x="847" y="801"/>
                </a:moveTo>
                <a:cubicBezTo>
                  <a:pt x="845" y="801"/>
                  <a:pt x="841" y="799"/>
                  <a:pt x="841" y="802"/>
                </a:cubicBezTo>
                <a:cubicBezTo>
                  <a:pt x="843" y="802"/>
                  <a:pt x="847" y="804"/>
                  <a:pt x="847" y="801"/>
                </a:cubicBezTo>
                <a:close/>
                <a:moveTo>
                  <a:pt x="879" y="83"/>
                </a:moveTo>
                <a:cubicBezTo>
                  <a:pt x="879" y="84"/>
                  <a:pt x="878" y="86"/>
                  <a:pt x="879" y="86"/>
                </a:cubicBezTo>
                <a:cubicBezTo>
                  <a:pt x="880" y="82"/>
                  <a:pt x="884" y="90"/>
                  <a:pt x="885" y="84"/>
                </a:cubicBezTo>
                <a:cubicBezTo>
                  <a:pt x="882" y="85"/>
                  <a:pt x="881" y="83"/>
                  <a:pt x="879" y="83"/>
                </a:cubicBezTo>
                <a:close/>
                <a:moveTo>
                  <a:pt x="902" y="796"/>
                </a:moveTo>
                <a:cubicBezTo>
                  <a:pt x="904" y="794"/>
                  <a:pt x="903" y="791"/>
                  <a:pt x="906" y="790"/>
                </a:cubicBezTo>
                <a:cubicBezTo>
                  <a:pt x="915" y="791"/>
                  <a:pt x="915" y="791"/>
                  <a:pt x="915" y="791"/>
                </a:cubicBezTo>
                <a:cubicBezTo>
                  <a:pt x="913" y="787"/>
                  <a:pt x="907" y="787"/>
                  <a:pt x="905" y="783"/>
                </a:cubicBezTo>
                <a:cubicBezTo>
                  <a:pt x="901" y="782"/>
                  <a:pt x="897" y="780"/>
                  <a:pt x="894" y="778"/>
                </a:cubicBezTo>
                <a:cubicBezTo>
                  <a:pt x="886" y="779"/>
                  <a:pt x="880" y="776"/>
                  <a:pt x="875" y="777"/>
                </a:cubicBezTo>
                <a:cubicBezTo>
                  <a:pt x="870" y="778"/>
                  <a:pt x="862" y="783"/>
                  <a:pt x="859" y="786"/>
                </a:cubicBezTo>
                <a:cubicBezTo>
                  <a:pt x="854" y="791"/>
                  <a:pt x="860" y="795"/>
                  <a:pt x="860" y="800"/>
                </a:cubicBezTo>
                <a:cubicBezTo>
                  <a:pt x="860" y="803"/>
                  <a:pt x="857" y="807"/>
                  <a:pt x="857" y="811"/>
                </a:cubicBezTo>
                <a:cubicBezTo>
                  <a:pt x="880" y="821"/>
                  <a:pt x="896" y="802"/>
                  <a:pt x="915" y="797"/>
                </a:cubicBezTo>
                <a:cubicBezTo>
                  <a:pt x="911" y="795"/>
                  <a:pt x="907" y="797"/>
                  <a:pt x="902" y="796"/>
                </a:cubicBezTo>
                <a:close/>
                <a:moveTo>
                  <a:pt x="910" y="84"/>
                </a:moveTo>
                <a:cubicBezTo>
                  <a:pt x="911" y="84"/>
                  <a:pt x="911" y="86"/>
                  <a:pt x="911" y="87"/>
                </a:cubicBezTo>
                <a:cubicBezTo>
                  <a:pt x="914" y="87"/>
                  <a:pt x="915" y="85"/>
                  <a:pt x="917" y="84"/>
                </a:cubicBezTo>
                <a:cubicBezTo>
                  <a:pt x="917" y="81"/>
                  <a:pt x="914" y="82"/>
                  <a:pt x="915" y="80"/>
                </a:cubicBezTo>
                <a:cubicBezTo>
                  <a:pt x="912" y="79"/>
                  <a:pt x="912" y="83"/>
                  <a:pt x="910" y="84"/>
                </a:cubicBezTo>
                <a:close/>
                <a:moveTo>
                  <a:pt x="928" y="83"/>
                </a:moveTo>
                <a:cubicBezTo>
                  <a:pt x="926" y="82"/>
                  <a:pt x="925" y="81"/>
                  <a:pt x="924" y="80"/>
                </a:cubicBezTo>
                <a:cubicBezTo>
                  <a:pt x="924" y="81"/>
                  <a:pt x="923" y="81"/>
                  <a:pt x="923" y="83"/>
                </a:cubicBezTo>
                <a:cubicBezTo>
                  <a:pt x="925" y="82"/>
                  <a:pt x="927" y="85"/>
                  <a:pt x="928" y="83"/>
                </a:cubicBezTo>
                <a:close/>
                <a:moveTo>
                  <a:pt x="901" y="773"/>
                </a:moveTo>
                <a:cubicBezTo>
                  <a:pt x="899" y="771"/>
                  <a:pt x="896" y="771"/>
                  <a:pt x="896" y="771"/>
                </a:cubicBezTo>
                <a:cubicBezTo>
                  <a:pt x="897" y="771"/>
                  <a:pt x="899" y="768"/>
                  <a:pt x="897" y="768"/>
                </a:cubicBezTo>
                <a:cubicBezTo>
                  <a:pt x="896" y="770"/>
                  <a:pt x="893" y="770"/>
                  <a:pt x="893" y="773"/>
                </a:cubicBezTo>
                <a:cubicBezTo>
                  <a:pt x="895" y="773"/>
                  <a:pt x="899" y="776"/>
                  <a:pt x="901" y="773"/>
                </a:cubicBezTo>
                <a:close/>
                <a:moveTo>
                  <a:pt x="903" y="774"/>
                </a:moveTo>
                <a:cubicBezTo>
                  <a:pt x="903" y="776"/>
                  <a:pt x="903" y="778"/>
                  <a:pt x="904" y="779"/>
                </a:cubicBezTo>
                <a:cubicBezTo>
                  <a:pt x="913" y="780"/>
                  <a:pt x="931" y="782"/>
                  <a:pt x="939" y="776"/>
                </a:cubicBezTo>
                <a:cubicBezTo>
                  <a:pt x="925" y="777"/>
                  <a:pt x="912" y="781"/>
                  <a:pt x="903" y="774"/>
                </a:cubicBezTo>
                <a:close/>
                <a:moveTo>
                  <a:pt x="912" y="654"/>
                </a:moveTo>
                <a:cubicBezTo>
                  <a:pt x="911" y="658"/>
                  <a:pt x="916" y="657"/>
                  <a:pt x="917" y="655"/>
                </a:cubicBezTo>
                <a:cubicBezTo>
                  <a:pt x="914" y="656"/>
                  <a:pt x="915" y="654"/>
                  <a:pt x="912" y="654"/>
                </a:cubicBezTo>
                <a:close/>
                <a:moveTo>
                  <a:pt x="945" y="93"/>
                </a:moveTo>
                <a:cubicBezTo>
                  <a:pt x="947" y="91"/>
                  <a:pt x="946" y="91"/>
                  <a:pt x="945" y="89"/>
                </a:cubicBezTo>
                <a:cubicBezTo>
                  <a:pt x="948" y="89"/>
                  <a:pt x="949" y="88"/>
                  <a:pt x="950" y="86"/>
                </a:cubicBezTo>
                <a:cubicBezTo>
                  <a:pt x="945" y="86"/>
                  <a:pt x="941" y="86"/>
                  <a:pt x="940" y="90"/>
                </a:cubicBezTo>
                <a:cubicBezTo>
                  <a:pt x="943" y="90"/>
                  <a:pt x="944" y="92"/>
                  <a:pt x="945" y="93"/>
                </a:cubicBezTo>
                <a:close/>
                <a:moveTo>
                  <a:pt x="951" y="95"/>
                </a:moveTo>
                <a:cubicBezTo>
                  <a:pt x="952" y="95"/>
                  <a:pt x="956" y="96"/>
                  <a:pt x="956" y="95"/>
                </a:cubicBezTo>
                <a:cubicBezTo>
                  <a:pt x="954" y="94"/>
                  <a:pt x="955" y="92"/>
                  <a:pt x="955" y="91"/>
                </a:cubicBezTo>
                <a:cubicBezTo>
                  <a:pt x="951" y="91"/>
                  <a:pt x="954" y="94"/>
                  <a:pt x="951" y="95"/>
                </a:cubicBezTo>
                <a:close/>
                <a:moveTo>
                  <a:pt x="940" y="579"/>
                </a:moveTo>
                <a:cubicBezTo>
                  <a:pt x="936" y="576"/>
                  <a:pt x="932" y="578"/>
                  <a:pt x="928" y="576"/>
                </a:cubicBezTo>
                <a:cubicBezTo>
                  <a:pt x="931" y="583"/>
                  <a:pt x="937" y="581"/>
                  <a:pt x="940" y="579"/>
                </a:cubicBezTo>
                <a:close/>
                <a:moveTo>
                  <a:pt x="993" y="33"/>
                </a:moveTo>
                <a:cubicBezTo>
                  <a:pt x="989" y="32"/>
                  <a:pt x="976" y="30"/>
                  <a:pt x="973" y="33"/>
                </a:cubicBezTo>
                <a:cubicBezTo>
                  <a:pt x="980" y="31"/>
                  <a:pt x="988" y="38"/>
                  <a:pt x="993" y="33"/>
                </a:cubicBezTo>
                <a:close/>
                <a:moveTo>
                  <a:pt x="975" y="587"/>
                </a:moveTo>
                <a:cubicBezTo>
                  <a:pt x="974" y="586"/>
                  <a:pt x="973" y="586"/>
                  <a:pt x="973" y="585"/>
                </a:cubicBezTo>
                <a:cubicBezTo>
                  <a:pt x="974" y="586"/>
                  <a:pt x="978" y="585"/>
                  <a:pt x="978" y="583"/>
                </a:cubicBezTo>
                <a:cubicBezTo>
                  <a:pt x="974" y="582"/>
                  <a:pt x="971" y="580"/>
                  <a:pt x="968" y="578"/>
                </a:cubicBezTo>
                <a:cubicBezTo>
                  <a:pt x="969" y="578"/>
                  <a:pt x="970" y="578"/>
                  <a:pt x="969" y="577"/>
                </a:cubicBezTo>
                <a:cubicBezTo>
                  <a:pt x="967" y="575"/>
                  <a:pt x="961" y="572"/>
                  <a:pt x="959" y="576"/>
                </a:cubicBezTo>
                <a:cubicBezTo>
                  <a:pt x="961" y="579"/>
                  <a:pt x="967" y="577"/>
                  <a:pt x="966" y="582"/>
                </a:cubicBezTo>
                <a:cubicBezTo>
                  <a:pt x="963" y="580"/>
                  <a:pt x="956" y="581"/>
                  <a:pt x="953" y="584"/>
                </a:cubicBezTo>
                <a:cubicBezTo>
                  <a:pt x="961" y="579"/>
                  <a:pt x="968" y="590"/>
                  <a:pt x="975" y="587"/>
                </a:cubicBezTo>
                <a:close/>
                <a:moveTo>
                  <a:pt x="977" y="268"/>
                </a:moveTo>
                <a:cubicBezTo>
                  <a:pt x="980" y="268"/>
                  <a:pt x="982" y="269"/>
                  <a:pt x="982" y="266"/>
                </a:cubicBezTo>
                <a:cubicBezTo>
                  <a:pt x="980" y="266"/>
                  <a:pt x="978" y="267"/>
                  <a:pt x="977" y="268"/>
                </a:cubicBezTo>
                <a:close/>
                <a:moveTo>
                  <a:pt x="980" y="265"/>
                </a:moveTo>
                <a:cubicBezTo>
                  <a:pt x="982" y="264"/>
                  <a:pt x="984" y="263"/>
                  <a:pt x="984" y="260"/>
                </a:cubicBezTo>
                <a:cubicBezTo>
                  <a:pt x="984" y="259"/>
                  <a:pt x="977" y="259"/>
                  <a:pt x="977" y="262"/>
                </a:cubicBezTo>
                <a:cubicBezTo>
                  <a:pt x="981" y="261"/>
                  <a:pt x="978" y="265"/>
                  <a:pt x="980" y="265"/>
                </a:cubicBezTo>
                <a:close/>
                <a:moveTo>
                  <a:pt x="979" y="251"/>
                </a:moveTo>
                <a:cubicBezTo>
                  <a:pt x="987" y="254"/>
                  <a:pt x="993" y="253"/>
                  <a:pt x="1000" y="250"/>
                </a:cubicBezTo>
                <a:cubicBezTo>
                  <a:pt x="993" y="250"/>
                  <a:pt x="983" y="245"/>
                  <a:pt x="979" y="251"/>
                </a:cubicBezTo>
                <a:close/>
                <a:moveTo>
                  <a:pt x="960" y="802"/>
                </a:moveTo>
                <a:cubicBezTo>
                  <a:pt x="963" y="804"/>
                  <a:pt x="970" y="805"/>
                  <a:pt x="973" y="805"/>
                </a:cubicBezTo>
                <a:cubicBezTo>
                  <a:pt x="970" y="804"/>
                  <a:pt x="963" y="798"/>
                  <a:pt x="960" y="802"/>
                </a:cubicBezTo>
                <a:close/>
                <a:moveTo>
                  <a:pt x="1014" y="85"/>
                </a:moveTo>
                <a:cubicBezTo>
                  <a:pt x="1014" y="82"/>
                  <a:pt x="1017" y="82"/>
                  <a:pt x="1018" y="80"/>
                </a:cubicBezTo>
                <a:cubicBezTo>
                  <a:pt x="1013" y="82"/>
                  <a:pt x="1013" y="76"/>
                  <a:pt x="1010" y="78"/>
                </a:cubicBezTo>
                <a:cubicBezTo>
                  <a:pt x="1012" y="79"/>
                  <a:pt x="1008" y="81"/>
                  <a:pt x="1006" y="81"/>
                </a:cubicBezTo>
                <a:cubicBezTo>
                  <a:pt x="1004" y="81"/>
                  <a:pt x="1006" y="77"/>
                  <a:pt x="1003" y="78"/>
                </a:cubicBezTo>
                <a:cubicBezTo>
                  <a:pt x="1001" y="80"/>
                  <a:pt x="997" y="79"/>
                  <a:pt x="997" y="84"/>
                </a:cubicBezTo>
                <a:cubicBezTo>
                  <a:pt x="1000" y="83"/>
                  <a:pt x="1000" y="85"/>
                  <a:pt x="1001" y="86"/>
                </a:cubicBezTo>
                <a:cubicBezTo>
                  <a:pt x="1004" y="83"/>
                  <a:pt x="1010" y="83"/>
                  <a:pt x="1014" y="85"/>
                </a:cubicBezTo>
                <a:close/>
                <a:moveTo>
                  <a:pt x="965" y="790"/>
                </a:moveTo>
                <a:cubicBezTo>
                  <a:pt x="971" y="790"/>
                  <a:pt x="976" y="792"/>
                  <a:pt x="981" y="790"/>
                </a:cubicBezTo>
                <a:cubicBezTo>
                  <a:pt x="977" y="786"/>
                  <a:pt x="968" y="785"/>
                  <a:pt x="965" y="790"/>
                </a:cubicBezTo>
                <a:close/>
                <a:moveTo>
                  <a:pt x="991" y="259"/>
                </a:moveTo>
                <a:cubicBezTo>
                  <a:pt x="992" y="261"/>
                  <a:pt x="998" y="263"/>
                  <a:pt x="1000" y="261"/>
                </a:cubicBezTo>
                <a:cubicBezTo>
                  <a:pt x="998" y="260"/>
                  <a:pt x="993" y="258"/>
                  <a:pt x="991" y="259"/>
                </a:cubicBezTo>
                <a:close/>
                <a:moveTo>
                  <a:pt x="976" y="656"/>
                </a:moveTo>
                <a:cubicBezTo>
                  <a:pt x="976" y="659"/>
                  <a:pt x="976" y="659"/>
                  <a:pt x="976" y="659"/>
                </a:cubicBezTo>
                <a:cubicBezTo>
                  <a:pt x="984" y="665"/>
                  <a:pt x="994" y="658"/>
                  <a:pt x="1004" y="660"/>
                </a:cubicBezTo>
                <a:cubicBezTo>
                  <a:pt x="999" y="656"/>
                  <a:pt x="988" y="658"/>
                  <a:pt x="987" y="653"/>
                </a:cubicBezTo>
                <a:cubicBezTo>
                  <a:pt x="983" y="653"/>
                  <a:pt x="982" y="658"/>
                  <a:pt x="976" y="656"/>
                </a:cubicBezTo>
                <a:close/>
                <a:moveTo>
                  <a:pt x="1002" y="194"/>
                </a:moveTo>
                <a:cubicBezTo>
                  <a:pt x="1005" y="194"/>
                  <a:pt x="1010" y="196"/>
                  <a:pt x="1011" y="194"/>
                </a:cubicBezTo>
                <a:cubicBezTo>
                  <a:pt x="1008" y="194"/>
                  <a:pt x="1004" y="191"/>
                  <a:pt x="1002" y="194"/>
                </a:cubicBezTo>
                <a:close/>
                <a:moveTo>
                  <a:pt x="1021" y="35"/>
                </a:moveTo>
                <a:cubicBezTo>
                  <a:pt x="1018" y="35"/>
                  <a:pt x="1014" y="33"/>
                  <a:pt x="1013" y="35"/>
                </a:cubicBezTo>
                <a:cubicBezTo>
                  <a:pt x="1017" y="37"/>
                  <a:pt x="1024" y="36"/>
                  <a:pt x="1026" y="40"/>
                </a:cubicBezTo>
                <a:cubicBezTo>
                  <a:pt x="1024" y="42"/>
                  <a:pt x="1020" y="40"/>
                  <a:pt x="1020" y="43"/>
                </a:cubicBezTo>
                <a:cubicBezTo>
                  <a:pt x="1030" y="45"/>
                  <a:pt x="1046" y="46"/>
                  <a:pt x="1062" y="49"/>
                </a:cubicBezTo>
                <a:cubicBezTo>
                  <a:pt x="1066" y="43"/>
                  <a:pt x="1080" y="52"/>
                  <a:pt x="1086" y="46"/>
                </a:cubicBezTo>
                <a:cubicBezTo>
                  <a:pt x="1078" y="45"/>
                  <a:pt x="1074" y="46"/>
                  <a:pt x="1070" y="42"/>
                </a:cubicBezTo>
                <a:cubicBezTo>
                  <a:pt x="1084" y="37"/>
                  <a:pt x="1101" y="48"/>
                  <a:pt x="1110" y="39"/>
                </a:cubicBezTo>
                <a:cubicBezTo>
                  <a:pt x="1076" y="36"/>
                  <a:pt x="1048" y="29"/>
                  <a:pt x="1019" y="27"/>
                </a:cubicBezTo>
                <a:cubicBezTo>
                  <a:pt x="1017" y="32"/>
                  <a:pt x="1023" y="33"/>
                  <a:pt x="1021" y="35"/>
                </a:cubicBezTo>
                <a:close/>
                <a:moveTo>
                  <a:pt x="997" y="589"/>
                </a:moveTo>
                <a:cubicBezTo>
                  <a:pt x="992" y="589"/>
                  <a:pt x="992" y="589"/>
                  <a:pt x="992" y="589"/>
                </a:cubicBezTo>
                <a:cubicBezTo>
                  <a:pt x="992" y="592"/>
                  <a:pt x="992" y="592"/>
                  <a:pt x="992" y="592"/>
                </a:cubicBezTo>
                <a:cubicBezTo>
                  <a:pt x="995" y="592"/>
                  <a:pt x="996" y="593"/>
                  <a:pt x="997" y="589"/>
                </a:cubicBezTo>
                <a:close/>
                <a:moveTo>
                  <a:pt x="989" y="806"/>
                </a:moveTo>
                <a:cubicBezTo>
                  <a:pt x="992" y="808"/>
                  <a:pt x="995" y="806"/>
                  <a:pt x="1001" y="807"/>
                </a:cubicBezTo>
                <a:cubicBezTo>
                  <a:pt x="999" y="804"/>
                  <a:pt x="991" y="799"/>
                  <a:pt x="989" y="806"/>
                </a:cubicBezTo>
                <a:close/>
                <a:moveTo>
                  <a:pt x="1006" y="614"/>
                </a:moveTo>
                <a:cubicBezTo>
                  <a:pt x="1006" y="617"/>
                  <a:pt x="1006" y="617"/>
                  <a:pt x="1006" y="617"/>
                </a:cubicBezTo>
                <a:cubicBezTo>
                  <a:pt x="1010" y="618"/>
                  <a:pt x="1019" y="617"/>
                  <a:pt x="1015" y="613"/>
                </a:cubicBezTo>
                <a:cubicBezTo>
                  <a:pt x="1014" y="615"/>
                  <a:pt x="1011" y="614"/>
                  <a:pt x="1006" y="614"/>
                </a:cubicBezTo>
                <a:close/>
                <a:moveTo>
                  <a:pt x="1088" y="254"/>
                </a:moveTo>
                <a:cubicBezTo>
                  <a:pt x="1083" y="246"/>
                  <a:pt x="1069" y="245"/>
                  <a:pt x="1061" y="240"/>
                </a:cubicBezTo>
                <a:cubicBezTo>
                  <a:pt x="1053" y="245"/>
                  <a:pt x="1039" y="239"/>
                  <a:pt x="1030" y="244"/>
                </a:cubicBezTo>
                <a:cubicBezTo>
                  <a:pt x="1050" y="251"/>
                  <a:pt x="1070" y="251"/>
                  <a:pt x="1088" y="254"/>
                </a:cubicBezTo>
                <a:close/>
                <a:moveTo>
                  <a:pt x="1038" y="590"/>
                </a:moveTo>
                <a:cubicBezTo>
                  <a:pt x="1034" y="590"/>
                  <a:pt x="1033" y="588"/>
                  <a:pt x="1029" y="588"/>
                </a:cubicBezTo>
                <a:cubicBezTo>
                  <a:pt x="1029" y="589"/>
                  <a:pt x="1028" y="590"/>
                  <a:pt x="1028" y="591"/>
                </a:cubicBezTo>
                <a:cubicBezTo>
                  <a:pt x="1030" y="594"/>
                  <a:pt x="1035" y="591"/>
                  <a:pt x="1038" y="590"/>
                </a:cubicBezTo>
                <a:close/>
                <a:moveTo>
                  <a:pt x="1050" y="254"/>
                </a:moveTo>
                <a:cubicBezTo>
                  <a:pt x="1050" y="257"/>
                  <a:pt x="1050" y="257"/>
                  <a:pt x="1050" y="257"/>
                </a:cubicBezTo>
                <a:cubicBezTo>
                  <a:pt x="1052" y="256"/>
                  <a:pt x="1053" y="258"/>
                  <a:pt x="1055" y="257"/>
                </a:cubicBezTo>
                <a:cubicBezTo>
                  <a:pt x="1052" y="257"/>
                  <a:pt x="1054" y="253"/>
                  <a:pt x="1052" y="253"/>
                </a:cubicBezTo>
                <a:cubicBezTo>
                  <a:pt x="1052" y="254"/>
                  <a:pt x="1051" y="254"/>
                  <a:pt x="1050" y="254"/>
                </a:cubicBezTo>
                <a:close/>
                <a:moveTo>
                  <a:pt x="1043" y="659"/>
                </a:moveTo>
                <a:cubicBezTo>
                  <a:pt x="1043" y="662"/>
                  <a:pt x="1041" y="662"/>
                  <a:pt x="1042" y="665"/>
                </a:cubicBezTo>
                <a:cubicBezTo>
                  <a:pt x="1046" y="664"/>
                  <a:pt x="1046" y="665"/>
                  <a:pt x="1050" y="666"/>
                </a:cubicBezTo>
                <a:cubicBezTo>
                  <a:pt x="1050" y="663"/>
                  <a:pt x="1051" y="661"/>
                  <a:pt x="1052" y="659"/>
                </a:cubicBezTo>
                <a:cubicBezTo>
                  <a:pt x="1049" y="660"/>
                  <a:pt x="1048" y="659"/>
                  <a:pt x="1045" y="657"/>
                </a:cubicBezTo>
                <a:cubicBezTo>
                  <a:pt x="1045" y="661"/>
                  <a:pt x="1044" y="657"/>
                  <a:pt x="1043" y="659"/>
                </a:cubicBezTo>
                <a:close/>
                <a:moveTo>
                  <a:pt x="1067" y="308"/>
                </a:moveTo>
                <a:cubicBezTo>
                  <a:pt x="1067" y="308"/>
                  <a:pt x="1066" y="307"/>
                  <a:pt x="1067" y="306"/>
                </a:cubicBezTo>
                <a:cubicBezTo>
                  <a:pt x="1065" y="306"/>
                  <a:pt x="1063" y="306"/>
                  <a:pt x="1062" y="308"/>
                </a:cubicBezTo>
                <a:cubicBezTo>
                  <a:pt x="1064" y="310"/>
                  <a:pt x="1066" y="310"/>
                  <a:pt x="1067" y="308"/>
                </a:cubicBezTo>
                <a:close/>
                <a:moveTo>
                  <a:pt x="1068" y="290"/>
                </a:moveTo>
                <a:cubicBezTo>
                  <a:pt x="1071" y="290"/>
                  <a:pt x="1074" y="290"/>
                  <a:pt x="1074" y="289"/>
                </a:cubicBezTo>
                <a:cubicBezTo>
                  <a:pt x="1073" y="287"/>
                  <a:pt x="1069" y="288"/>
                  <a:pt x="1068" y="290"/>
                </a:cubicBezTo>
                <a:close/>
                <a:moveTo>
                  <a:pt x="1079" y="96"/>
                </a:moveTo>
                <a:cubicBezTo>
                  <a:pt x="1081" y="95"/>
                  <a:pt x="1084" y="97"/>
                  <a:pt x="1084" y="95"/>
                </a:cubicBezTo>
                <a:cubicBezTo>
                  <a:pt x="1083" y="94"/>
                  <a:pt x="1079" y="93"/>
                  <a:pt x="1079" y="96"/>
                </a:cubicBezTo>
                <a:close/>
                <a:moveTo>
                  <a:pt x="1088" y="269"/>
                </a:moveTo>
                <a:cubicBezTo>
                  <a:pt x="1085" y="266"/>
                  <a:pt x="1076" y="266"/>
                  <a:pt x="1071" y="267"/>
                </a:cubicBezTo>
                <a:cubicBezTo>
                  <a:pt x="1071" y="268"/>
                  <a:pt x="1071" y="269"/>
                  <a:pt x="1072" y="270"/>
                </a:cubicBezTo>
                <a:cubicBezTo>
                  <a:pt x="1075" y="268"/>
                  <a:pt x="1084" y="274"/>
                  <a:pt x="1088" y="269"/>
                </a:cubicBezTo>
                <a:close/>
                <a:moveTo>
                  <a:pt x="1067" y="595"/>
                </a:moveTo>
                <a:cubicBezTo>
                  <a:pt x="1068" y="595"/>
                  <a:pt x="1065" y="591"/>
                  <a:pt x="1069" y="591"/>
                </a:cubicBezTo>
                <a:cubicBezTo>
                  <a:pt x="1074" y="592"/>
                  <a:pt x="1078" y="594"/>
                  <a:pt x="1083" y="595"/>
                </a:cubicBezTo>
                <a:cubicBezTo>
                  <a:pt x="1087" y="589"/>
                  <a:pt x="1095" y="580"/>
                  <a:pt x="1093" y="568"/>
                </a:cubicBezTo>
                <a:cubicBezTo>
                  <a:pt x="1089" y="568"/>
                  <a:pt x="1089" y="568"/>
                  <a:pt x="1089" y="568"/>
                </a:cubicBezTo>
                <a:cubicBezTo>
                  <a:pt x="1087" y="569"/>
                  <a:pt x="1090" y="572"/>
                  <a:pt x="1087" y="572"/>
                </a:cubicBezTo>
                <a:cubicBezTo>
                  <a:pt x="1086" y="571"/>
                  <a:pt x="1084" y="571"/>
                  <a:pt x="1084" y="570"/>
                </a:cubicBezTo>
                <a:cubicBezTo>
                  <a:pt x="1081" y="572"/>
                  <a:pt x="1076" y="572"/>
                  <a:pt x="1072" y="572"/>
                </a:cubicBezTo>
                <a:cubicBezTo>
                  <a:pt x="1072" y="571"/>
                  <a:pt x="1070" y="570"/>
                  <a:pt x="1070" y="568"/>
                </a:cubicBezTo>
                <a:cubicBezTo>
                  <a:pt x="1064" y="568"/>
                  <a:pt x="1064" y="568"/>
                  <a:pt x="1064" y="568"/>
                </a:cubicBezTo>
                <a:cubicBezTo>
                  <a:pt x="1064" y="569"/>
                  <a:pt x="1064" y="571"/>
                  <a:pt x="1064" y="572"/>
                </a:cubicBezTo>
                <a:cubicBezTo>
                  <a:pt x="1071" y="573"/>
                  <a:pt x="1087" y="572"/>
                  <a:pt x="1084" y="583"/>
                </a:cubicBezTo>
                <a:cubicBezTo>
                  <a:pt x="1078" y="582"/>
                  <a:pt x="1071" y="587"/>
                  <a:pt x="1065" y="587"/>
                </a:cubicBezTo>
                <a:cubicBezTo>
                  <a:pt x="1064" y="585"/>
                  <a:pt x="1064" y="583"/>
                  <a:pt x="1062" y="582"/>
                </a:cubicBezTo>
                <a:cubicBezTo>
                  <a:pt x="1061" y="585"/>
                  <a:pt x="1059" y="586"/>
                  <a:pt x="1058" y="589"/>
                </a:cubicBezTo>
                <a:cubicBezTo>
                  <a:pt x="1059" y="590"/>
                  <a:pt x="1062" y="591"/>
                  <a:pt x="1063" y="594"/>
                </a:cubicBezTo>
                <a:cubicBezTo>
                  <a:pt x="1061" y="596"/>
                  <a:pt x="1057" y="600"/>
                  <a:pt x="1059" y="604"/>
                </a:cubicBezTo>
                <a:cubicBezTo>
                  <a:pt x="1063" y="602"/>
                  <a:pt x="1063" y="595"/>
                  <a:pt x="1064" y="593"/>
                </a:cubicBezTo>
                <a:cubicBezTo>
                  <a:pt x="1066" y="593"/>
                  <a:pt x="1065" y="595"/>
                  <a:pt x="1067" y="595"/>
                </a:cubicBezTo>
                <a:close/>
                <a:moveTo>
                  <a:pt x="1070" y="580"/>
                </a:moveTo>
                <a:cubicBezTo>
                  <a:pt x="1066" y="578"/>
                  <a:pt x="1063" y="576"/>
                  <a:pt x="1060" y="580"/>
                </a:cubicBezTo>
                <a:cubicBezTo>
                  <a:pt x="1061" y="581"/>
                  <a:pt x="1063" y="581"/>
                  <a:pt x="1064" y="583"/>
                </a:cubicBezTo>
                <a:cubicBezTo>
                  <a:pt x="1066" y="582"/>
                  <a:pt x="1068" y="581"/>
                  <a:pt x="1070" y="580"/>
                </a:cubicBezTo>
                <a:close/>
                <a:moveTo>
                  <a:pt x="1050" y="800"/>
                </a:moveTo>
                <a:cubicBezTo>
                  <a:pt x="1054" y="804"/>
                  <a:pt x="1061" y="800"/>
                  <a:pt x="1063" y="797"/>
                </a:cubicBezTo>
                <a:cubicBezTo>
                  <a:pt x="1062" y="794"/>
                  <a:pt x="1063" y="789"/>
                  <a:pt x="1060" y="788"/>
                </a:cubicBezTo>
                <a:cubicBezTo>
                  <a:pt x="1054" y="789"/>
                  <a:pt x="1053" y="795"/>
                  <a:pt x="1050" y="800"/>
                </a:cubicBezTo>
                <a:close/>
                <a:moveTo>
                  <a:pt x="1054" y="778"/>
                </a:moveTo>
                <a:cubicBezTo>
                  <a:pt x="1054" y="779"/>
                  <a:pt x="1053" y="779"/>
                  <a:pt x="1053" y="780"/>
                </a:cubicBezTo>
                <a:cubicBezTo>
                  <a:pt x="1057" y="783"/>
                  <a:pt x="1067" y="780"/>
                  <a:pt x="1071" y="785"/>
                </a:cubicBezTo>
                <a:cubicBezTo>
                  <a:pt x="1074" y="781"/>
                  <a:pt x="1081" y="783"/>
                  <a:pt x="1084" y="780"/>
                </a:cubicBezTo>
                <a:cubicBezTo>
                  <a:pt x="1077" y="776"/>
                  <a:pt x="1065" y="780"/>
                  <a:pt x="1054" y="778"/>
                </a:cubicBezTo>
                <a:close/>
                <a:moveTo>
                  <a:pt x="1061" y="681"/>
                </a:moveTo>
                <a:cubicBezTo>
                  <a:pt x="1065" y="680"/>
                  <a:pt x="1064" y="683"/>
                  <a:pt x="1066" y="683"/>
                </a:cubicBezTo>
                <a:cubicBezTo>
                  <a:pt x="1065" y="681"/>
                  <a:pt x="1070" y="683"/>
                  <a:pt x="1070" y="681"/>
                </a:cubicBezTo>
                <a:cubicBezTo>
                  <a:pt x="1069" y="679"/>
                  <a:pt x="1062" y="676"/>
                  <a:pt x="1061" y="681"/>
                </a:cubicBezTo>
                <a:close/>
                <a:moveTo>
                  <a:pt x="1069" y="559"/>
                </a:moveTo>
                <a:cubicBezTo>
                  <a:pt x="1069" y="561"/>
                  <a:pt x="1072" y="560"/>
                  <a:pt x="1072" y="561"/>
                </a:cubicBezTo>
                <a:cubicBezTo>
                  <a:pt x="1070" y="563"/>
                  <a:pt x="1067" y="562"/>
                  <a:pt x="1067" y="565"/>
                </a:cubicBezTo>
                <a:cubicBezTo>
                  <a:pt x="1070" y="565"/>
                  <a:pt x="1074" y="565"/>
                  <a:pt x="1076" y="564"/>
                </a:cubicBezTo>
                <a:cubicBezTo>
                  <a:pt x="1079" y="562"/>
                  <a:pt x="1072" y="552"/>
                  <a:pt x="1069" y="559"/>
                </a:cubicBezTo>
                <a:close/>
                <a:moveTo>
                  <a:pt x="1086" y="263"/>
                </a:moveTo>
                <a:cubicBezTo>
                  <a:pt x="1086" y="265"/>
                  <a:pt x="1092" y="264"/>
                  <a:pt x="1093" y="263"/>
                </a:cubicBezTo>
                <a:cubicBezTo>
                  <a:pt x="1092" y="262"/>
                  <a:pt x="1086" y="260"/>
                  <a:pt x="1086" y="263"/>
                </a:cubicBezTo>
                <a:close/>
                <a:moveTo>
                  <a:pt x="1074" y="717"/>
                </a:moveTo>
                <a:cubicBezTo>
                  <a:pt x="1079" y="719"/>
                  <a:pt x="1083" y="717"/>
                  <a:pt x="1087" y="714"/>
                </a:cubicBezTo>
                <a:cubicBezTo>
                  <a:pt x="1083" y="713"/>
                  <a:pt x="1075" y="714"/>
                  <a:pt x="1074" y="717"/>
                </a:cubicBezTo>
                <a:close/>
                <a:moveTo>
                  <a:pt x="1092" y="531"/>
                </a:moveTo>
                <a:cubicBezTo>
                  <a:pt x="1093" y="529"/>
                  <a:pt x="1099" y="528"/>
                  <a:pt x="1097" y="525"/>
                </a:cubicBezTo>
                <a:cubicBezTo>
                  <a:pt x="1095" y="526"/>
                  <a:pt x="1088" y="524"/>
                  <a:pt x="1086" y="523"/>
                </a:cubicBezTo>
                <a:cubicBezTo>
                  <a:pt x="1088" y="526"/>
                  <a:pt x="1087" y="531"/>
                  <a:pt x="1092" y="531"/>
                </a:cubicBezTo>
                <a:close/>
                <a:moveTo>
                  <a:pt x="1109" y="524"/>
                </a:moveTo>
                <a:cubicBezTo>
                  <a:pt x="1111" y="525"/>
                  <a:pt x="1112" y="527"/>
                  <a:pt x="1115" y="526"/>
                </a:cubicBezTo>
                <a:cubicBezTo>
                  <a:pt x="1115" y="523"/>
                  <a:pt x="1111" y="520"/>
                  <a:pt x="1109" y="524"/>
                </a:cubicBezTo>
                <a:close/>
                <a:moveTo>
                  <a:pt x="1111" y="530"/>
                </a:moveTo>
                <a:cubicBezTo>
                  <a:pt x="1113" y="531"/>
                  <a:pt x="1116" y="529"/>
                  <a:pt x="1117" y="527"/>
                </a:cubicBezTo>
                <a:cubicBezTo>
                  <a:pt x="1114" y="527"/>
                  <a:pt x="1113" y="529"/>
                  <a:pt x="1111" y="530"/>
                </a:cubicBezTo>
                <a:close/>
                <a:moveTo>
                  <a:pt x="1126" y="473"/>
                </a:moveTo>
                <a:cubicBezTo>
                  <a:pt x="1121" y="473"/>
                  <a:pt x="1119" y="475"/>
                  <a:pt x="1115" y="475"/>
                </a:cubicBezTo>
                <a:cubicBezTo>
                  <a:pt x="1115" y="479"/>
                  <a:pt x="1118" y="479"/>
                  <a:pt x="1120" y="481"/>
                </a:cubicBezTo>
                <a:cubicBezTo>
                  <a:pt x="1119" y="475"/>
                  <a:pt x="1123" y="475"/>
                  <a:pt x="1126" y="473"/>
                </a:cubicBezTo>
                <a:close/>
                <a:moveTo>
                  <a:pt x="1126" y="570"/>
                </a:moveTo>
                <a:cubicBezTo>
                  <a:pt x="1130" y="571"/>
                  <a:pt x="1130" y="566"/>
                  <a:pt x="1134" y="567"/>
                </a:cubicBezTo>
                <a:cubicBezTo>
                  <a:pt x="1132" y="558"/>
                  <a:pt x="1117" y="565"/>
                  <a:pt x="1114" y="567"/>
                </a:cubicBezTo>
                <a:cubicBezTo>
                  <a:pt x="1116" y="568"/>
                  <a:pt x="1113" y="570"/>
                  <a:pt x="1113" y="571"/>
                </a:cubicBezTo>
                <a:cubicBezTo>
                  <a:pt x="1115" y="575"/>
                  <a:pt x="1121" y="575"/>
                  <a:pt x="1125" y="574"/>
                </a:cubicBezTo>
                <a:cubicBezTo>
                  <a:pt x="1121" y="574"/>
                  <a:pt x="1119" y="568"/>
                  <a:pt x="1120" y="566"/>
                </a:cubicBezTo>
                <a:cubicBezTo>
                  <a:pt x="1124" y="566"/>
                  <a:pt x="1123" y="569"/>
                  <a:pt x="1126" y="570"/>
                </a:cubicBezTo>
                <a:close/>
                <a:moveTo>
                  <a:pt x="1131" y="304"/>
                </a:moveTo>
                <a:cubicBezTo>
                  <a:pt x="1132" y="304"/>
                  <a:pt x="1136" y="301"/>
                  <a:pt x="1133" y="299"/>
                </a:cubicBezTo>
                <a:cubicBezTo>
                  <a:pt x="1132" y="302"/>
                  <a:pt x="1128" y="299"/>
                  <a:pt x="1126" y="303"/>
                </a:cubicBezTo>
                <a:cubicBezTo>
                  <a:pt x="1129" y="303"/>
                  <a:pt x="1129" y="305"/>
                  <a:pt x="1131" y="304"/>
                </a:cubicBezTo>
                <a:close/>
                <a:moveTo>
                  <a:pt x="1121" y="433"/>
                </a:moveTo>
                <a:cubicBezTo>
                  <a:pt x="1122" y="434"/>
                  <a:pt x="1123" y="436"/>
                  <a:pt x="1121" y="438"/>
                </a:cubicBezTo>
                <a:cubicBezTo>
                  <a:pt x="1128" y="439"/>
                  <a:pt x="1123" y="428"/>
                  <a:pt x="1121" y="433"/>
                </a:cubicBezTo>
                <a:close/>
                <a:moveTo>
                  <a:pt x="1120" y="522"/>
                </a:moveTo>
                <a:cubicBezTo>
                  <a:pt x="1119" y="523"/>
                  <a:pt x="1119" y="526"/>
                  <a:pt x="1119" y="528"/>
                </a:cubicBezTo>
                <a:cubicBezTo>
                  <a:pt x="1128" y="528"/>
                  <a:pt x="1122" y="528"/>
                  <a:pt x="1125" y="523"/>
                </a:cubicBezTo>
                <a:cubicBezTo>
                  <a:pt x="1122" y="524"/>
                  <a:pt x="1123" y="522"/>
                  <a:pt x="1120" y="522"/>
                </a:cubicBezTo>
                <a:close/>
                <a:moveTo>
                  <a:pt x="1132" y="290"/>
                </a:moveTo>
                <a:cubicBezTo>
                  <a:pt x="1135" y="292"/>
                  <a:pt x="1138" y="292"/>
                  <a:pt x="1139" y="288"/>
                </a:cubicBezTo>
                <a:cubicBezTo>
                  <a:pt x="1137" y="289"/>
                  <a:pt x="1136" y="287"/>
                  <a:pt x="1137" y="285"/>
                </a:cubicBezTo>
                <a:cubicBezTo>
                  <a:pt x="1132" y="285"/>
                  <a:pt x="1132" y="285"/>
                  <a:pt x="1132" y="285"/>
                </a:cubicBezTo>
                <a:cubicBezTo>
                  <a:pt x="1133" y="288"/>
                  <a:pt x="1135" y="288"/>
                  <a:pt x="1132" y="290"/>
                </a:cubicBezTo>
                <a:close/>
                <a:moveTo>
                  <a:pt x="1131" y="442"/>
                </a:moveTo>
                <a:cubicBezTo>
                  <a:pt x="1129" y="442"/>
                  <a:pt x="1128" y="444"/>
                  <a:pt x="1127" y="445"/>
                </a:cubicBezTo>
                <a:cubicBezTo>
                  <a:pt x="1130" y="444"/>
                  <a:pt x="1133" y="445"/>
                  <a:pt x="1136" y="446"/>
                </a:cubicBezTo>
                <a:cubicBezTo>
                  <a:pt x="1135" y="443"/>
                  <a:pt x="1133" y="443"/>
                  <a:pt x="1131" y="442"/>
                </a:cubicBezTo>
                <a:close/>
                <a:moveTo>
                  <a:pt x="1131" y="562"/>
                </a:moveTo>
                <a:cubicBezTo>
                  <a:pt x="1130" y="557"/>
                  <a:pt x="1127" y="559"/>
                  <a:pt x="1124" y="557"/>
                </a:cubicBezTo>
                <a:cubicBezTo>
                  <a:pt x="1124" y="558"/>
                  <a:pt x="1123" y="558"/>
                  <a:pt x="1123" y="559"/>
                </a:cubicBezTo>
                <a:cubicBezTo>
                  <a:pt x="1125" y="562"/>
                  <a:pt x="1128" y="560"/>
                  <a:pt x="1131" y="562"/>
                </a:cubicBezTo>
                <a:close/>
                <a:moveTo>
                  <a:pt x="1148" y="284"/>
                </a:moveTo>
                <a:cubicBezTo>
                  <a:pt x="1146" y="282"/>
                  <a:pt x="1142" y="283"/>
                  <a:pt x="1140" y="284"/>
                </a:cubicBezTo>
                <a:cubicBezTo>
                  <a:pt x="1142" y="285"/>
                  <a:pt x="1148" y="286"/>
                  <a:pt x="1148" y="284"/>
                </a:cubicBezTo>
                <a:close/>
                <a:moveTo>
                  <a:pt x="1162" y="297"/>
                </a:moveTo>
                <a:cubicBezTo>
                  <a:pt x="1162" y="290"/>
                  <a:pt x="1160" y="285"/>
                  <a:pt x="1154" y="283"/>
                </a:cubicBezTo>
                <a:cubicBezTo>
                  <a:pt x="1150" y="287"/>
                  <a:pt x="1145" y="288"/>
                  <a:pt x="1147" y="294"/>
                </a:cubicBezTo>
                <a:cubicBezTo>
                  <a:pt x="1150" y="295"/>
                  <a:pt x="1152" y="296"/>
                  <a:pt x="1150" y="299"/>
                </a:cubicBezTo>
                <a:cubicBezTo>
                  <a:pt x="1155" y="298"/>
                  <a:pt x="1159" y="300"/>
                  <a:pt x="1162" y="297"/>
                </a:cubicBezTo>
                <a:close/>
                <a:moveTo>
                  <a:pt x="1140" y="527"/>
                </a:moveTo>
                <a:cubicBezTo>
                  <a:pt x="1140" y="529"/>
                  <a:pt x="1135" y="526"/>
                  <a:pt x="1137" y="529"/>
                </a:cubicBezTo>
                <a:cubicBezTo>
                  <a:pt x="1139" y="530"/>
                  <a:pt x="1143" y="528"/>
                  <a:pt x="1140" y="527"/>
                </a:cubicBezTo>
                <a:close/>
                <a:moveTo>
                  <a:pt x="1138" y="616"/>
                </a:moveTo>
                <a:cubicBezTo>
                  <a:pt x="1140" y="616"/>
                  <a:pt x="1144" y="618"/>
                  <a:pt x="1145" y="616"/>
                </a:cubicBezTo>
                <a:cubicBezTo>
                  <a:pt x="1143" y="615"/>
                  <a:pt x="1140" y="615"/>
                  <a:pt x="1138" y="616"/>
                </a:cubicBezTo>
                <a:close/>
                <a:moveTo>
                  <a:pt x="1143" y="564"/>
                </a:moveTo>
                <a:cubicBezTo>
                  <a:pt x="1144" y="565"/>
                  <a:pt x="1148" y="564"/>
                  <a:pt x="1148" y="567"/>
                </a:cubicBezTo>
                <a:cubicBezTo>
                  <a:pt x="1150" y="567"/>
                  <a:pt x="1152" y="567"/>
                  <a:pt x="1154" y="565"/>
                </a:cubicBezTo>
                <a:cubicBezTo>
                  <a:pt x="1150" y="565"/>
                  <a:pt x="1144" y="561"/>
                  <a:pt x="1143" y="564"/>
                </a:cubicBezTo>
                <a:close/>
                <a:moveTo>
                  <a:pt x="1145" y="518"/>
                </a:moveTo>
                <a:cubicBezTo>
                  <a:pt x="1147" y="520"/>
                  <a:pt x="1155" y="520"/>
                  <a:pt x="1156" y="516"/>
                </a:cubicBezTo>
                <a:cubicBezTo>
                  <a:pt x="1153" y="517"/>
                  <a:pt x="1148" y="517"/>
                  <a:pt x="1145" y="518"/>
                </a:cubicBezTo>
                <a:close/>
                <a:moveTo>
                  <a:pt x="1213" y="479"/>
                </a:moveTo>
                <a:cubicBezTo>
                  <a:pt x="1207" y="477"/>
                  <a:pt x="1196" y="473"/>
                  <a:pt x="1193" y="479"/>
                </a:cubicBezTo>
                <a:cubicBezTo>
                  <a:pt x="1190" y="478"/>
                  <a:pt x="1186" y="474"/>
                  <a:pt x="1186" y="479"/>
                </a:cubicBezTo>
                <a:cubicBezTo>
                  <a:pt x="1183" y="479"/>
                  <a:pt x="1183" y="478"/>
                  <a:pt x="1183" y="476"/>
                </a:cubicBezTo>
                <a:cubicBezTo>
                  <a:pt x="1173" y="480"/>
                  <a:pt x="1168" y="474"/>
                  <a:pt x="1157" y="478"/>
                </a:cubicBezTo>
                <a:cubicBezTo>
                  <a:pt x="1155" y="476"/>
                  <a:pt x="1159" y="474"/>
                  <a:pt x="1156" y="474"/>
                </a:cubicBezTo>
                <a:cubicBezTo>
                  <a:pt x="1154" y="476"/>
                  <a:pt x="1150" y="477"/>
                  <a:pt x="1148" y="479"/>
                </a:cubicBezTo>
                <a:cubicBezTo>
                  <a:pt x="1172" y="478"/>
                  <a:pt x="1194" y="482"/>
                  <a:pt x="1219" y="481"/>
                </a:cubicBezTo>
                <a:cubicBezTo>
                  <a:pt x="1214" y="481"/>
                  <a:pt x="1219" y="475"/>
                  <a:pt x="1213" y="476"/>
                </a:cubicBezTo>
                <a:cubicBezTo>
                  <a:pt x="1211" y="478"/>
                  <a:pt x="1216" y="479"/>
                  <a:pt x="1213" y="479"/>
                </a:cubicBezTo>
                <a:close/>
                <a:moveTo>
                  <a:pt x="1159" y="579"/>
                </a:moveTo>
                <a:cubicBezTo>
                  <a:pt x="1161" y="579"/>
                  <a:pt x="1161" y="581"/>
                  <a:pt x="1162" y="581"/>
                </a:cubicBezTo>
                <a:cubicBezTo>
                  <a:pt x="1159" y="584"/>
                  <a:pt x="1152" y="582"/>
                  <a:pt x="1151" y="587"/>
                </a:cubicBezTo>
                <a:cubicBezTo>
                  <a:pt x="1153" y="589"/>
                  <a:pt x="1160" y="585"/>
                  <a:pt x="1161" y="589"/>
                </a:cubicBezTo>
                <a:cubicBezTo>
                  <a:pt x="1152" y="589"/>
                  <a:pt x="1147" y="589"/>
                  <a:pt x="1143" y="592"/>
                </a:cubicBezTo>
                <a:cubicBezTo>
                  <a:pt x="1152" y="594"/>
                  <a:pt x="1157" y="589"/>
                  <a:pt x="1166" y="590"/>
                </a:cubicBezTo>
                <a:cubicBezTo>
                  <a:pt x="1168" y="587"/>
                  <a:pt x="1162" y="590"/>
                  <a:pt x="1164" y="587"/>
                </a:cubicBezTo>
                <a:cubicBezTo>
                  <a:pt x="1167" y="587"/>
                  <a:pt x="1167" y="587"/>
                  <a:pt x="1167" y="587"/>
                </a:cubicBezTo>
                <a:cubicBezTo>
                  <a:pt x="1168" y="583"/>
                  <a:pt x="1165" y="582"/>
                  <a:pt x="1165" y="578"/>
                </a:cubicBezTo>
                <a:cubicBezTo>
                  <a:pt x="1163" y="578"/>
                  <a:pt x="1160" y="577"/>
                  <a:pt x="1159" y="579"/>
                </a:cubicBezTo>
                <a:close/>
                <a:moveTo>
                  <a:pt x="1161" y="418"/>
                </a:moveTo>
                <a:cubicBezTo>
                  <a:pt x="1159" y="421"/>
                  <a:pt x="1157" y="423"/>
                  <a:pt x="1156" y="427"/>
                </a:cubicBezTo>
                <a:cubicBezTo>
                  <a:pt x="1157" y="428"/>
                  <a:pt x="1157" y="426"/>
                  <a:pt x="1159" y="428"/>
                </a:cubicBezTo>
                <a:cubicBezTo>
                  <a:pt x="1159" y="424"/>
                  <a:pt x="1165" y="421"/>
                  <a:pt x="1161" y="418"/>
                </a:cubicBezTo>
                <a:close/>
                <a:moveTo>
                  <a:pt x="1168" y="307"/>
                </a:moveTo>
                <a:cubicBezTo>
                  <a:pt x="1171" y="307"/>
                  <a:pt x="1174" y="306"/>
                  <a:pt x="1176" y="303"/>
                </a:cubicBezTo>
                <a:cubicBezTo>
                  <a:pt x="1171" y="304"/>
                  <a:pt x="1165" y="302"/>
                  <a:pt x="1170" y="300"/>
                </a:cubicBezTo>
                <a:cubicBezTo>
                  <a:pt x="1168" y="298"/>
                  <a:pt x="1166" y="299"/>
                  <a:pt x="1165" y="301"/>
                </a:cubicBezTo>
                <a:cubicBezTo>
                  <a:pt x="1167" y="302"/>
                  <a:pt x="1167" y="303"/>
                  <a:pt x="1168" y="307"/>
                </a:cubicBezTo>
                <a:close/>
                <a:moveTo>
                  <a:pt x="1175" y="331"/>
                </a:moveTo>
                <a:cubicBezTo>
                  <a:pt x="1173" y="325"/>
                  <a:pt x="1186" y="326"/>
                  <a:pt x="1185" y="318"/>
                </a:cubicBezTo>
                <a:cubicBezTo>
                  <a:pt x="1178" y="320"/>
                  <a:pt x="1172" y="322"/>
                  <a:pt x="1168" y="328"/>
                </a:cubicBezTo>
                <a:cubicBezTo>
                  <a:pt x="1172" y="328"/>
                  <a:pt x="1174" y="331"/>
                  <a:pt x="1171" y="334"/>
                </a:cubicBezTo>
                <a:cubicBezTo>
                  <a:pt x="1175" y="334"/>
                  <a:pt x="1177" y="335"/>
                  <a:pt x="1179" y="339"/>
                </a:cubicBezTo>
                <a:cubicBezTo>
                  <a:pt x="1183" y="339"/>
                  <a:pt x="1185" y="337"/>
                  <a:pt x="1186" y="334"/>
                </a:cubicBezTo>
                <a:cubicBezTo>
                  <a:pt x="1180" y="336"/>
                  <a:pt x="1176" y="333"/>
                  <a:pt x="1175" y="331"/>
                </a:cubicBezTo>
                <a:close/>
                <a:moveTo>
                  <a:pt x="1180" y="285"/>
                </a:moveTo>
                <a:cubicBezTo>
                  <a:pt x="1175" y="284"/>
                  <a:pt x="1181" y="281"/>
                  <a:pt x="1181" y="278"/>
                </a:cubicBezTo>
                <a:cubicBezTo>
                  <a:pt x="1174" y="275"/>
                  <a:pt x="1171" y="285"/>
                  <a:pt x="1170" y="290"/>
                </a:cubicBezTo>
                <a:cubicBezTo>
                  <a:pt x="1174" y="290"/>
                  <a:pt x="1176" y="286"/>
                  <a:pt x="1180" y="285"/>
                </a:cubicBezTo>
                <a:close/>
                <a:moveTo>
                  <a:pt x="1160" y="524"/>
                </a:moveTo>
                <a:cubicBezTo>
                  <a:pt x="1162" y="524"/>
                  <a:pt x="1164" y="525"/>
                  <a:pt x="1164" y="526"/>
                </a:cubicBezTo>
                <a:cubicBezTo>
                  <a:pt x="1163" y="526"/>
                  <a:pt x="1163" y="527"/>
                  <a:pt x="1162" y="527"/>
                </a:cubicBezTo>
                <a:cubicBezTo>
                  <a:pt x="1162" y="529"/>
                  <a:pt x="1163" y="530"/>
                  <a:pt x="1165" y="531"/>
                </a:cubicBezTo>
                <a:cubicBezTo>
                  <a:pt x="1165" y="528"/>
                  <a:pt x="1165" y="524"/>
                  <a:pt x="1166" y="523"/>
                </a:cubicBezTo>
                <a:cubicBezTo>
                  <a:pt x="1164" y="523"/>
                  <a:pt x="1161" y="523"/>
                  <a:pt x="1160" y="524"/>
                </a:cubicBezTo>
                <a:close/>
                <a:moveTo>
                  <a:pt x="1167" y="533"/>
                </a:moveTo>
                <a:cubicBezTo>
                  <a:pt x="1165" y="533"/>
                  <a:pt x="1163" y="533"/>
                  <a:pt x="1162" y="534"/>
                </a:cubicBezTo>
                <a:cubicBezTo>
                  <a:pt x="1162" y="536"/>
                  <a:pt x="1162" y="536"/>
                  <a:pt x="1162" y="536"/>
                </a:cubicBezTo>
                <a:cubicBezTo>
                  <a:pt x="1165" y="536"/>
                  <a:pt x="1167" y="536"/>
                  <a:pt x="1167" y="533"/>
                </a:cubicBezTo>
                <a:close/>
                <a:moveTo>
                  <a:pt x="1163" y="519"/>
                </a:moveTo>
                <a:cubicBezTo>
                  <a:pt x="1165" y="519"/>
                  <a:pt x="1170" y="521"/>
                  <a:pt x="1169" y="518"/>
                </a:cubicBezTo>
                <a:cubicBezTo>
                  <a:pt x="1167" y="518"/>
                  <a:pt x="1163" y="517"/>
                  <a:pt x="1163" y="519"/>
                </a:cubicBezTo>
                <a:close/>
                <a:moveTo>
                  <a:pt x="1187" y="408"/>
                </a:moveTo>
                <a:cubicBezTo>
                  <a:pt x="1180" y="407"/>
                  <a:pt x="1175" y="407"/>
                  <a:pt x="1169" y="407"/>
                </a:cubicBezTo>
                <a:cubicBezTo>
                  <a:pt x="1170" y="411"/>
                  <a:pt x="1175" y="410"/>
                  <a:pt x="1178" y="412"/>
                </a:cubicBezTo>
                <a:cubicBezTo>
                  <a:pt x="1178" y="406"/>
                  <a:pt x="1186" y="414"/>
                  <a:pt x="1187" y="408"/>
                </a:cubicBezTo>
                <a:close/>
                <a:moveTo>
                  <a:pt x="1167" y="568"/>
                </a:moveTo>
                <a:cubicBezTo>
                  <a:pt x="1167" y="563"/>
                  <a:pt x="1167" y="563"/>
                  <a:pt x="1167" y="563"/>
                </a:cubicBezTo>
                <a:cubicBezTo>
                  <a:pt x="1165" y="564"/>
                  <a:pt x="1164" y="565"/>
                  <a:pt x="1163" y="567"/>
                </a:cubicBezTo>
                <a:cubicBezTo>
                  <a:pt x="1165" y="567"/>
                  <a:pt x="1166" y="567"/>
                  <a:pt x="1167" y="568"/>
                </a:cubicBezTo>
                <a:close/>
                <a:moveTo>
                  <a:pt x="1168" y="549"/>
                </a:moveTo>
                <a:cubicBezTo>
                  <a:pt x="1166" y="549"/>
                  <a:pt x="1164" y="548"/>
                  <a:pt x="1164" y="551"/>
                </a:cubicBezTo>
                <a:cubicBezTo>
                  <a:pt x="1166" y="552"/>
                  <a:pt x="1167" y="554"/>
                  <a:pt x="1169" y="552"/>
                </a:cubicBezTo>
                <a:cubicBezTo>
                  <a:pt x="1169" y="551"/>
                  <a:pt x="1168" y="550"/>
                  <a:pt x="1168" y="549"/>
                </a:cubicBezTo>
                <a:close/>
                <a:moveTo>
                  <a:pt x="1173" y="365"/>
                </a:moveTo>
                <a:cubicBezTo>
                  <a:pt x="1176" y="365"/>
                  <a:pt x="1176" y="367"/>
                  <a:pt x="1177" y="368"/>
                </a:cubicBezTo>
                <a:cubicBezTo>
                  <a:pt x="1185" y="363"/>
                  <a:pt x="1200" y="366"/>
                  <a:pt x="1208" y="360"/>
                </a:cubicBezTo>
                <a:cubicBezTo>
                  <a:pt x="1197" y="364"/>
                  <a:pt x="1181" y="357"/>
                  <a:pt x="1173" y="365"/>
                </a:cubicBezTo>
                <a:close/>
                <a:moveTo>
                  <a:pt x="1170" y="506"/>
                </a:moveTo>
                <a:cubicBezTo>
                  <a:pt x="1173" y="507"/>
                  <a:pt x="1180" y="510"/>
                  <a:pt x="1181" y="505"/>
                </a:cubicBezTo>
                <a:cubicBezTo>
                  <a:pt x="1178" y="504"/>
                  <a:pt x="1174" y="506"/>
                  <a:pt x="1171" y="502"/>
                </a:cubicBezTo>
                <a:cubicBezTo>
                  <a:pt x="1170" y="503"/>
                  <a:pt x="1169" y="504"/>
                  <a:pt x="1170" y="506"/>
                </a:cubicBezTo>
                <a:close/>
                <a:moveTo>
                  <a:pt x="1208" y="518"/>
                </a:moveTo>
                <a:cubicBezTo>
                  <a:pt x="1197" y="516"/>
                  <a:pt x="1182" y="515"/>
                  <a:pt x="1170" y="519"/>
                </a:cubicBezTo>
                <a:cubicBezTo>
                  <a:pt x="1173" y="522"/>
                  <a:pt x="1179" y="518"/>
                  <a:pt x="1182" y="520"/>
                </a:cubicBezTo>
                <a:cubicBezTo>
                  <a:pt x="1182" y="522"/>
                  <a:pt x="1178" y="521"/>
                  <a:pt x="1178" y="523"/>
                </a:cubicBezTo>
                <a:cubicBezTo>
                  <a:pt x="1187" y="516"/>
                  <a:pt x="1202" y="522"/>
                  <a:pt x="1213" y="518"/>
                </a:cubicBezTo>
                <a:cubicBezTo>
                  <a:pt x="1211" y="518"/>
                  <a:pt x="1211" y="518"/>
                  <a:pt x="1212" y="517"/>
                </a:cubicBezTo>
                <a:cubicBezTo>
                  <a:pt x="1209" y="516"/>
                  <a:pt x="1204" y="516"/>
                  <a:pt x="1208" y="518"/>
                </a:cubicBezTo>
                <a:close/>
                <a:moveTo>
                  <a:pt x="1177" y="398"/>
                </a:moveTo>
                <a:cubicBezTo>
                  <a:pt x="1177" y="400"/>
                  <a:pt x="1176" y="402"/>
                  <a:pt x="1178" y="403"/>
                </a:cubicBezTo>
                <a:cubicBezTo>
                  <a:pt x="1180" y="401"/>
                  <a:pt x="1180" y="398"/>
                  <a:pt x="1177" y="398"/>
                </a:cubicBezTo>
                <a:close/>
                <a:moveTo>
                  <a:pt x="1184" y="283"/>
                </a:moveTo>
                <a:cubicBezTo>
                  <a:pt x="1185" y="286"/>
                  <a:pt x="1185" y="286"/>
                  <a:pt x="1184" y="288"/>
                </a:cubicBezTo>
                <a:cubicBezTo>
                  <a:pt x="1189" y="291"/>
                  <a:pt x="1199" y="293"/>
                  <a:pt x="1199" y="286"/>
                </a:cubicBezTo>
                <a:cubicBezTo>
                  <a:pt x="1198" y="288"/>
                  <a:pt x="1196" y="288"/>
                  <a:pt x="1194" y="289"/>
                </a:cubicBezTo>
                <a:cubicBezTo>
                  <a:pt x="1193" y="286"/>
                  <a:pt x="1189" y="287"/>
                  <a:pt x="1188" y="284"/>
                </a:cubicBezTo>
                <a:cubicBezTo>
                  <a:pt x="1191" y="283"/>
                  <a:pt x="1192" y="279"/>
                  <a:pt x="1195" y="277"/>
                </a:cubicBezTo>
                <a:cubicBezTo>
                  <a:pt x="1197" y="279"/>
                  <a:pt x="1201" y="279"/>
                  <a:pt x="1204" y="280"/>
                </a:cubicBezTo>
                <a:cubicBezTo>
                  <a:pt x="1203" y="277"/>
                  <a:pt x="1207" y="278"/>
                  <a:pt x="1205" y="275"/>
                </a:cubicBezTo>
                <a:cubicBezTo>
                  <a:pt x="1203" y="275"/>
                  <a:pt x="1202" y="274"/>
                  <a:pt x="1200" y="273"/>
                </a:cubicBezTo>
                <a:cubicBezTo>
                  <a:pt x="1200" y="278"/>
                  <a:pt x="1194" y="277"/>
                  <a:pt x="1190" y="277"/>
                </a:cubicBezTo>
                <a:cubicBezTo>
                  <a:pt x="1188" y="279"/>
                  <a:pt x="1188" y="283"/>
                  <a:pt x="1184" y="283"/>
                </a:cubicBezTo>
                <a:close/>
                <a:moveTo>
                  <a:pt x="1181" y="616"/>
                </a:moveTo>
                <a:cubicBezTo>
                  <a:pt x="1178" y="618"/>
                  <a:pt x="1172" y="614"/>
                  <a:pt x="1170" y="617"/>
                </a:cubicBezTo>
                <a:cubicBezTo>
                  <a:pt x="1174" y="617"/>
                  <a:pt x="1180" y="619"/>
                  <a:pt x="1181" y="616"/>
                </a:cubicBezTo>
                <a:close/>
                <a:moveTo>
                  <a:pt x="1172" y="593"/>
                </a:moveTo>
                <a:cubicBezTo>
                  <a:pt x="1176" y="593"/>
                  <a:pt x="1176" y="593"/>
                  <a:pt x="1176" y="593"/>
                </a:cubicBezTo>
                <a:cubicBezTo>
                  <a:pt x="1176" y="592"/>
                  <a:pt x="1177" y="590"/>
                  <a:pt x="1178" y="588"/>
                </a:cubicBezTo>
                <a:cubicBezTo>
                  <a:pt x="1174" y="588"/>
                  <a:pt x="1174" y="592"/>
                  <a:pt x="1172" y="593"/>
                </a:cubicBezTo>
                <a:close/>
                <a:moveTo>
                  <a:pt x="1186" y="370"/>
                </a:moveTo>
                <a:cubicBezTo>
                  <a:pt x="1186" y="368"/>
                  <a:pt x="1189" y="369"/>
                  <a:pt x="1189" y="368"/>
                </a:cubicBezTo>
                <a:cubicBezTo>
                  <a:pt x="1188" y="367"/>
                  <a:pt x="1183" y="367"/>
                  <a:pt x="1183" y="370"/>
                </a:cubicBezTo>
                <a:cubicBezTo>
                  <a:pt x="1185" y="370"/>
                  <a:pt x="1184" y="373"/>
                  <a:pt x="1186" y="373"/>
                </a:cubicBezTo>
                <a:cubicBezTo>
                  <a:pt x="1187" y="371"/>
                  <a:pt x="1191" y="375"/>
                  <a:pt x="1191" y="370"/>
                </a:cubicBezTo>
                <a:cubicBezTo>
                  <a:pt x="1189" y="369"/>
                  <a:pt x="1187" y="373"/>
                  <a:pt x="1186" y="370"/>
                </a:cubicBezTo>
                <a:close/>
                <a:moveTo>
                  <a:pt x="1183" y="535"/>
                </a:moveTo>
                <a:cubicBezTo>
                  <a:pt x="1181" y="534"/>
                  <a:pt x="1177" y="533"/>
                  <a:pt x="1176" y="535"/>
                </a:cubicBezTo>
                <a:cubicBezTo>
                  <a:pt x="1179" y="537"/>
                  <a:pt x="1181" y="537"/>
                  <a:pt x="1183" y="535"/>
                </a:cubicBezTo>
                <a:close/>
                <a:moveTo>
                  <a:pt x="1193" y="313"/>
                </a:moveTo>
                <a:cubicBezTo>
                  <a:pt x="1193" y="312"/>
                  <a:pt x="1188" y="311"/>
                  <a:pt x="1188" y="313"/>
                </a:cubicBezTo>
                <a:cubicBezTo>
                  <a:pt x="1189" y="313"/>
                  <a:pt x="1193" y="315"/>
                  <a:pt x="1193" y="313"/>
                </a:cubicBezTo>
                <a:close/>
                <a:moveTo>
                  <a:pt x="1179" y="586"/>
                </a:moveTo>
                <a:cubicBezTo>
                  <a:pt x="1184" y="584"/>
                  <a:pt x="1194" y="597"/>
                  <a:pt x="1202" y="589"/>
                </a:cubicBezTo>
                <a:cubicBezTo>
                  <a:pt x="1199" y="587"/>
                  <a:pt x="1196" y="590"/>
                  <a:pt x="1192" y="590"/>
                </a:cubicBezTo>
                <a:cubicBezTo>
                  <a:pt x="1189" y="587"/>
                  <a:pt x="1187" y="587"/>
                  <a:pt x="1189" y="582"/>
                </a:cubicBezTo>
                <a:cubicBezTo>
                  <a:pt x="1187" y="584"/>
                  <a:pt x="1176" y="582"/>
                  <a:pt x="1179" y="586"/>
                </a:cubicBezTo>
                <a:close/>
                <a:moveTo>
                  <a:pt x="1179" y="567"/>
                </a:moveTo>
                <a:cubicBezTo>
                  <a:pt x="1181" y="567"/>
                  <a:pt x="1179" y="571"/>
                  <a:pt x="1182" y="570"/>
                </a:cubicBezTo>
                <a:cubicBezTo>
                  <a:pt x="1182" y="567"/>
                  <a:pt x="1183" y="565"/>
                  <a:pt x="1186" y="564"/>
                </a:cubicBezTo>
                <a:cubicBezTo>
                  <a:pt x="1184" y="564"/>
                  <a:pt x="1182" y="563"/>
                  <a:pt x="1181" y="562"/>
                </a:cubicBezTo>
                <a:cubicBezTo>
                  <a:pt x="1181" y="565"/>
                  <a:pt x="1179" y="564"/>
                  <a:pt x="1179" y="567"/>
                </a:cubicBezTo>
                <a:close/>
                <a:moveTo>
                  <a:pt x="1188" y="425"/>
                </a:moveTo>
                <a:cubicBezTo>
                  <a:pt x="1190" y="427"/>
                  <a:pt x="1192" y="423"/>
                  <a:pt x="1192" y="420"/>
                </a:cubicBezTo>
                <a:cubicBezTo>
                  <a:pt x="1190" y="420"/>
                  <a:pt x="1190" y="420"/>
                  <a:pt x="1190" y="420"/>
                </a:cubicBezTo>
                <a:cubicBezTo>
                  <a:pt x="1191" y="423"/>
                  <a:pt x="1190" y="423"/>
                  <a:pt x="1188" y="425"/>
                </a:cubicBezTo>
                <a:close/>
                <a:moveTo>
                  <a:pt x="1184" y="555"/>
                </a:moveTo>
                <a:cubicBezTo>
                  <a:pt x="1186" y="555"/>
                  <a:pt x="1187" y="553"/>
                  <a:pt x="1187" y="550"/>
                </a:cubicBezTo>
                <a:cubicBezTo>
                  <a:pt x="1185" y="550"/>
                  <a:pt x="1185" y="551"/>
                  <a:pt x="1182" y="550"/>
                </a:cubicBezTo>
                <a:cubicBezTo>
                  <a:pt x="1181" y="554"/>
                  <a:pt x="1184" y="552"/>
                  <a:pt x="1184" y="555"/>
                </a:cubicBezTo>
                <a:close/>
                <a:moveTo>
                  <a:pt x="1189" y="533"/>
                </a:moveTo>
                <a:cubicBezTo>
                  <a:pt x="1188" y="532"/>
                  <a:pt x="1186" y="533"/>
                  <a:pt x="1186" y="532"/>
                </a:cubicBezTo>
                <a:cubicBezTo>
                  <a:pt x="1187" y="532"/>
                  <a:pt x="1189" y="532"/>
                  <a:pt x="1188" y="530"/>
                </a:cubicBezTo>
                <a:cubicBezTo>
                  <a:pt x="1185" y="530"/>
                  <a:pt x="1185" y="532"/>
                  <a:pt x="1183" y="533"/>
                </a:cubicBezTo>
                <a:cubicBezTo>
                  <a:pt x="1185" y="533"/>
                  <a:pt x="1185" y="533"/>
                  <a:pt x="1185" y="533"/>
                </a:cubicBezTo>
                <a:cubicBezTo>
                  <a:pt x="1188" y="534"/>
                  <a:pt x="1185" y="535"/>
                  <a:pt x="1186" y="537"/>
                </a:cubicBezTo>
                <a:cubicBezTo>
                  <a:pt x="1189" y="537"/>
                  <a:pt x="1189" y="535"/>
                  <a:pt x="1189" y="533"/>
                </a:cubicBezTo>
                <a:close/>
                <a:moveTo>
                  <a:pt x="1196" y="617"/>
                </a:moveTo>
                <a:cubicBezTo>
                  <a:pt x="1192" y="615"/>
                  <a:pt x="1185" y="615"/>
                  <a:pt x="1182" y="617"/>
                </a:cubicBezTo>
                <a:cubicBezTo>
                  <a:pt x="1187" y="617"/>
                  <a:pt x="1193" y="620"/>
                  <a:pt x="1196" y="617"/>
                </a:cubicBezTo>
                <a:close/>
                <a:moveTo>
                  <a:pt x="1202" y="414"/>
                </a:moveTo>
                <a:cubicBezTo>
                  <a:pt x="1200" y="416"/>
                  <a:pt x="1196" y="413"/>
                  <a:pt x="1196" y="416"/>
                </a:cubicBezTo>
                <a:cubicBezTo>
                  <a:pt x="1199" y="417"/>
                  <a:pt x="1202" y="417"/>
                  <a:pt x="1202" y="414"/>
                </a:cubicBezTo>
                <a:close/>
                <a:moveTo>
                  <a:pt x="1204" y="287"/>
                </a:moveTo>
                <a:cubicBezTo>
                  <a:pt x="1207" y="287"/>
                  <a:pt x="1209" y="286"/>
                  <a:pt x="1209" y="283"/>
                </a:cubicBezTo>
                <a:cubicBezTo>
                  <a:pt x="1207" y="284"/>
                  <a:pt x="1205" y="285"/>
                  <a:pt x="1204" y="287"/>
                </a:cubicBezTo>
                <a:close/>
                <a:moveTo>
                  <a:pt x="1212" y="419"/>
                </a:moveTo>
                <a:cubicBezTo>
                  <a:pt x="1208" y="422"/>
                  <a:pt x="1201" y="417"/>
                  <a:pt x="1198" y="421"/>
                </a:cubicBezTo>
                <a:cubicBezTo>
                  <a:pt x="1200" y="422"/>
                  <a:pt x="1214" y="423"/>
                  <a:pt x="1212" y="419"/>
                </a:cubicBezTo>
                <a:close/>
                <a:moveTo>
                  <a:pt x="1195" y="521"/>
                </a:moveTo>
                <a:cubicBezTo>
                  <a:pt x="1195" y="524"/>
                  <a:pt x="1195" y="524"/>
                  <a:pt x="1195" y="524"/>
                </a:cubicBezTo>
                <a:cubicBezTo>
                  <a:pt x="1197" y="525"/>
                  <a:pt x="1199" y="525"/>
                  <a:pt x="1199" y="522"/>
                </a:cubicBezTo>
                <a:cubicBezTo>
                  <a:pt x="1197" y="522"/>
                  <a:pt x="1197" y="520"/>
                  <a:pt x="1195" y="521"/>
                </a:cubicBezTo>
                <a:close/>
                <a:moveTo>
                  <a:pt x="1201" y="430"/>
                </a:moveTo>
                <a:cubicBezTo>
                  <a:pt x="1205" y="431"/>
                  <a:pt x="1209" y="432"/>
                  <a:pt x="1206" y="428"/>
                </a:cubicBezTo>
                <a:cubicBezTo>
                  <a:pt x="1210" y="426"/>
                  <a:pt x="1213" y="429"/>
                  <a:pt x="1215" y="426"/>
                </a:cubicBezTo>
                <a:cubicBezTo>
                  <a:pt x="1209" y="425"/>
                  <a:pt x="1211" y="425"/>
                  <a:pt x="1203" y="424"/>
                </a:cubicBezTo>
                <a:cubicBezTo>
                  <a:pt x="1204" y="427"/>
                  <a:pt x="1202" y="428"/>
                  <a:pt x="1201" y="430"/>
                </a:cubicBezTo>
                <a:close/>
                <a:moveTo>
                  <a:pt x="1209" y="333"/>
                </a:moveTo>
                <a:cubicBezTo>
                  <a:pt x="1211" y="333"/>
                  <a:pt x="1214" y="333"/>
                  <a:pt x="1214" y="331"/>
                </a:cubicBezTo>
                <a:cubicBezTo>
                  <a:pt x="1213" y="331"/>
                  <a:pt x="1212" y="330"/>
                  <a:pt x="1211" y="329"/>
                </a:cubicBezTo>
                <a:cubicBezTo>
                  <a:pt x="1211" y="331"/>
                  <a:pt x="1210" y="331"/>
                  <a:pt x="1209" y="333"/>
                </a:cubicBezTo>
                <a:close/>
                <a:moveTo>
                  <a:pt x="1205" y="550"/>
                </a:moveTo>
                <a:cubicBezTo>
                  <a:pt x="1206" y="553"/>
                  <a:pt x="1204" y="552"/>
                  <a:pt x="1203" y="554"/>
                </a:cubicBezTo>
                <a:cubicBezTo>
                  <a:pt x="1204" y="555"/>
                  <a:pt x="1207" y="556"/>
                  <a:pt x="1208" y="557"/>
                </a:cubicBezTo>
                <a:cubicBezTo>
                  <a:pt x="1210" y="555"/>
                  <a:pt x="1211" y="553"/>
                  <a:pt x="1214" y="553"/>
                </a:cubicBezTo>
                <a:cubicBezTo>
                  <a:pt x="1214" y="551"/>
                  <a:pt x="1213" y="551"/>
                  <a:pt x="1213" y="549"/>
                </a:cubicBezTo>
                <a:cubicBezTo>
                  <a:pt x="1209" y="548"/>
                  <a:pt x="1208" y="550"/>
                  <a:pt x="1205" y="550"/>
                </a:cubicBezTo>
                <a:close/>
                <a:moveTo>
                  <a:pt x="1222" y="401"/>
                </a:moveTo>
                <a:cubicBezTo>
                  <a:pt x="1221" y="401"/>
                  <a:pt x="1220" y="400"/>
                  <a:pt x="1219" y="400"/>
                </a:cubicBezTo>
                <a:cubicBezTo>
                  <a:pt x="1217" y="400"/>
                  <a:pt x="1215" y="401"/>
                  <a:pt x="1213" y="402"/>
                </a:cubicBezTo>
                <a:cubicBezTo>
                  <a:pt x="1215" y="402"/>
                  <a:pt x="1214" y="404"/>
                  <a:pt x="1215" y="404"/>
                </a:cubicBezTo>
                <a:cubicBezTo>
                  <a:pt x="1215" y="400"/>
                  <a:pt x="1220" y="403"/>
                  <a:pt x="1222" y="401"/>
                </a:cubicBezTo>
                <a:close/>
                <a:moveTo>
                  <a:pt x="1224" y="341"/>
                </a:moveTo>
                <a:cubicBezTo>
                  <a:pt x="1222" y="341"/>
                  <a:pt x="1223" y="343"/>
                  <a:pt x="1222" y="344"/>
                </a:cubicBezTo>
                <a:cubicBezTo>
                  <a:pt x="1220" y="343"/>
                  <a:pt x="1221" y="341"/>
                  <a:pt x="1219" y="341"/>
                </a:cubicBezTo>
                <a:cubicBezTo>
                  <a:pt x="1220" y="343"/>
                  <a:pt x="1218" y="344"/>
                  <a:pt x="1216" y="343"/>
                </a:cubicBezTo>
                <a:cubicBezTo>
                  <a:pt x="1216" y="346"/>
                  <a:pt x="1216" y="348"/>
                  <a:pt x="1218" y="349"/>
                </a:cubicBezTo>
                <a:cubicBezTo>
                  <a:pt x="1221" y="345"/>
                  <a:pt x="1227" y="345"/>
                  <a:pt x="1232" y="348"/>
                </a:cubicBezTo>
                <a:cubicBezTo>
                  <a:pt x="1232" y="345"/>
                  <a:pt x="1231" y="343"/>
                  <a:pt x="1232" y="341"/>
                </a:cubicBezTo>
                <a:cubicBezTo>
                  <a:pt x="1231" y="338"/>
                  <a:pt x="1230" y="342"/>
                  <a:pt x="1229" y="340"/>
                </a:cubicBezTo>
                <a:cubicBezTo>
                  <a:pt x="1229" y="338"/>
                  <a:pt x="1231" y="339"/>
                  <a:pt x="1232" y="339"/>
                </a:cubicBezTo>
                <a:cubicBezTo>
                  <a:pt x="1232" y="333"/>
                  <a:pt x="1225" y="339"/>
                  <a:pt x="1221" y="338"/>
                </a:cubicBezTo>
                <a:cubicBezTo>
                  <a:pt x="1220" y="341"/>
                  <a:pt x="1224" y="339"/>
                  <a:pt x="1224" y="341"/>
                </a:cubicBezTo>
                <a:close/>
                <a:moveTo>
                  <a:pt x="1228" y="340"/>
                </a:moveTo>
                <a:cubicBezTo>
                  <a:pt x="1228" y="341"/>
                  <a:pt x="1227" y="342"/>
                  <a:pt x="1226" y="343"/>
                </a:cubicBezTo>
                <a:cubicBezTo>
                  <a:pt x="1225" y="342"/>
                  <a:pt x="1224" y="340"/>
                  <a:pt x="1226" y="339"/>
                </a:cubicBezTo>
                <a:cubicBezTo>
                  <a:pt x="1226" y="339"/>
                  <a:pt x="1227" y="340"/>
                  <a:pt x="1228" y="340"/>
                </a:cubicBezTo>
                <a:close/>
                <a:moveTo>
                  <a:pt x="1207" y="592"/>
                </a:moveTo>
                <a:cubicBezTo>
                  <a:pt x="1211" y="591"/>
                  <a:pt x="1216" y="592"/>
                  <a:pt x="1218" y="590"/>
                </a:cubicBezTo>
                <a:cubicBezTo>
                  <a:pt x="1212" y="591"/>
                  <a:pt x="1209" y="588"/>
                  <a:pt x="1207" y="592"/>
                </a:cubicBezTo>
                <a:close/>
                <a:moveTo>
                  <a:pt x="1215" y="585"/>
                </a:moveTo>
                <a:cubicBezTo>
                  <a:pt x="1216" y="586"/>
                  <a:pt x="1220" y="587"/>
                  <a:pt x="1220" y="584"/>
                </a:cubicBezTo>
                <a:cubicBezTo>
                  <a:pt x="1219" y="584"/>
                  <a:pt x="1215" y="581"/>
                  <a:pt x="1215" y="585"/>
                </a:cubicBezTo>
                <a:close/>
                <a:moveTo>
                  <a:pt x="1230" y="378"/>
                </a:moveTo>
                <a:cubicBezTo>
                  <a:pt x="1232" y="381"/>
                  <a:pt x="1235" y="380"/>
                  <a:pt x="1236" y="376"/>
                </a:cubicBezTo>
                <a:cubicBezTo>
                  <a:pt x="1234" y="377"/>
                  <a:pt x="1231" y="376"/>
                  <a:pt x="1230" y="378"/>
                </a:cubicBezTo>
                <a:close/>
                <a:moveTo>
                  <a:pt x="1244" y="471"/>
                </a:moveTo>
                <a:cubicBezTo>
                  <a:pt x="1242" y="471"/>
                  <a:pt x="1238" y="469"/>
                  <a:pt x="1238" y="471"/>
                </a:cubicBezTo>
                <a:cubicBezTo>
                  <a:pt x="1240" y="472"/>
                  <a:pt x="1243" y="473"/>
                  <a:pt x="1244" y="471"/>
                </a:cubicBezTo>
                <a:close/>
                <a:moveTo>
                  <a:pt x="1244" y="376"/>
                </a:moveTo>
                <a:cubicBezTo>
                  <a:pt x="1244" y="377"/>
                  <a:pt x="1244" y="378"/>
                  <a:pt x="1243" y="379"/>
                </a:cubicBezTo>
                <a:cubicBezTo>
                  <a:pt x="1245" y="382"/>
                  <a:pt x="1252" y="382"/>
                  <a:pt x="1252" y="378"/>
                </a:cubicBezTo>
                <a:cubicBezTo>
                  <a:pt x="1251" y="378"/>
                  <a:pt x="1249" y="378"/>
                  <a:pt x="1250" y="376"/>
                </a:cubicBezTo>
                <a:cubicBezTo>
                  <a:pt x="1247" y="375"/>
                  <a:pt x="1246" y="377"/>
                  <a:pt x="1244" y="376"/>
                </a:cubicBezTo>
                <a:close/>
                <a:moveTo>
                  <a:pt x="1249" y="343"/>
                </a:moveTo>
                <a:cubicBezTo>
                  <a:pt x="1248" y="344"/>
                  <a:pt x="1248" y="346"/>
                  <a:pt x="1247" y="347"/>
                </a:cubicBezTo>
                <a:cubicBezTo>
                  <a:pt x="1250" y="348"/>
                  <a:pt x="1252" y="344"/>
                  <a:pt x="1249" y="343"/>
                </a:cubicBezTo>
                <a:close/>
                <a:moveTo>
                  <a:pt x="1244" y="420"/>
                </a:moveTo>
                <a:cubicBezTo>
                  <a:pt x="1246" y="422"/>
                  <a:pt x="1250" y="417"/>
                  <a:pt x="1253" y="420"/>
                </a:cubicBezTo>
                <a:cubicBezTo>
                  <a:pt x="1253" y="418"/>
                  <a:pt x="1250" y="418"/>
                  <a:pt x="1247" y="417"/>
                </a:cubicBezTo>
                <a:cubicBezTo>
                  <a:pt x="1246" y="418"/>
                  <a:pt x="1245" y="419"/>
                  <a:pt x="1244" y="420"/>
                </a:cubicBezTo>
                <a:close/>
                <a:moveTo>
                  <a:pt x="1253" y="401"/>
                </a:moveTo>
                <a:cubicBezTo>
                  <a:pt x="1252" y="399"/>
                  <a:pt x="1252" y="398"/>
                  <a:pt x="1254" y="396"/>
                </a:cubicBezTo>
                <a:cubicBezTo>
                  <a:pt x="1251" y="396"/>
                  <a:pt x="1250" y="396"/>
                  <a:pt x="1248" y="398"/>
                </a:cubicBezTo>
                <a:cubicBezTo>
                  <a:pt x="1251" y="398"/>
                  <a:pt x="1251" y="400"/>
                  <a:pt x="1253" y="401"/>
                </a:cubicBezTo>
                <a:close/>
                <a:moveTo>
                  <a:pt x="1248" y="472"/>
                </a:moveTo>
                <a:cubicBezTo>
                  <a:pt x="1252" y="473"/>
                  <a:pt x="1256" y="471"/>
                  <a:pt x="1262" y="472"/>
                </a:cubicBezTo>
                <a:cubicBezTo>
                  <a:pt x="1259" y="468"/>
                  <a:pt x="1252" y="470"/>
                  <a:pt x="1248" y="472"/>
                </a:cubicBezTo>
                <a:close/>
                <a:moveTo>
                  <a:pt x="1262" y="273"/>
                </a:moveTo>
                <a:cubicBezTo>
                  <a:pt x="1268" y="275"/>
                  <a:pt x="1273" y="274"/>
                  <a:pt x="1278" y="271"/>
                </a:cubicBezTo>
                <a:cubicBezTo>
                  <a:pt x="1274" y="268"/>
                  <a:pt x="1272" y="266"/>
                  <a:pt x="1266" y="269"/>
                </a:cubicBezTo>
                <a:cubicBezTo>
                  <a:pt x="1267" y="270"/>
                  <a:pt x="1268" y="270"/>
                  <a:pt x="1269" y="272"/>
                </a:cubicBezTo>
                <a:cubicBezTo>
                  <a:pt x="1266" y="274"/>
                  <a:pt x="1263" y="270"/>
                  <a:pt x="1262" y="273"/>
                </a:cubicBezTo>
                <a:close/>
                <a:moveTo>
                  <a:pt x="1288" y="469"/>
                </a:moveTo>
                <a:cubicBezTo>
                  <a:pt x="1280" y="469"/>
                  <a:pt x="1274" y="470"/>
                  <a:pt x="1270" y="472"/>
                </a:cubicBezTo>
                <a:cubicBezTo>
                  <a:pt x="1276" y="472"/>
                  <a:pt x="1285" y="474"/>
                  <a:pt x="1288" y="469"/>
                </a:cubicBezTo>
                <a:close/>
                <a:moveTo>
                  <a:pt x="1287" y="269"/>
                </a:moveTo>
                <a:cubicBezTo>
                  <a:pt x="1287" y="270"/>
                  <a:pt x="1292" y="271"/>
                  <a:pt x="1292" y="269"/>
                </a:cubicBezTo>
                <a:cubicBezTo>
                  <a:pt x="1291" y="269"/>
                  <a:pt x="1291" y="268"/>
                  <a:pt x="1290" y="268"/>
                </a:cubicBezTo>
                <a:cubicBezTo>
                  <a:pt x="1289" y="268"/>
                  <a:pt x="1287" y="268"/>
                  <a:pt x="1287" y="269"/>
                </a:cubicBezTo>
                <a:close/>
                <a:moveTo>
                  <a:pt x="1288" y="274"/>
                </a:moveTo>
                <a:cubicBezTo>
                  <a:pt x="1291" y="274"/>
                  <a:pt x="1294" y="275"/>
                  <a:pt x="1294" y="272"/>
                </a:cubicBezTo>
                <a:cubicBezTo>
                  <a:pt x="1292" y="272"/>
                  <a:pt x="1289" y="272"/>
                  <a:pt x="1288" y="274"/>
                </a:cubicBezTo>
                <a:close/>
                <a:moveTo>
                  <a:pt x="1302" y="295"/>
                </a:moveTo>
                <a:cubicBezTo>
                  <a:pt x="1300" y="297"/>
                  <a:pt x="1303" y="297"/>
                  <a:pt x="1303" y="299"/>
                </a:cubicBezTo>
                <a:cubicBezTo>
                  <a:pt x="1299" y="302"/>
                  <a:pt x="1291" y="298"/>
                  <a:pt x="1289" y="305"/>
                </a:cubicBezTo>
                <a:cubicBezTo>
                  <a:pt x="1289" y="305"/>
                  <a:pt x="1291" y="306"/>
                  <a:pt x="1293" y="306"/>
                </a:cubicBezTo>
                <a:cubicBezTo>
                  <a:pt x="1292" y="301"/>
                  <a:pt x="1305" y="305"/>
                  <a:pt x="1306" y="296"/>
                </a:cubicBezTo>
                <a:cubicBezTo>
                  <a:pt x="1304" y="296"/>
                  <a:pt x="1304" y="294"/>
                  <a:pt x="1302" y="295"/>
                </a:cubicBezTo>
                <a:close/>
                <a:moveTo>
                  <a:pt x="1294" y="358"/>
                </a:moveTo>
                <a:cubicBezTo>
                  <a:pt x="1293" y="359"/>
                  <a:pt x="1292" y="358"/>
                  <a:pt x="1292" y="359"/>
                </a:cubicBezTo>
                <a:cubicBezTo>
                  <a:pt x="1293" y="361"/>
                  <a:pt x="1295" y="359"/>
                  <a:pt x="1296" y="358"/>
                </a:cubicBezTo>
                <a:cubicBezTo>
                  <a:pt x="1294" y="358"/>
                  <a:pt x="1295" y="355"/>
                  <a:pt x="1292" y="356"/>
                </a:cubicBezTo>
                <a:cubicBezTo>
                  <a:pt x="1292" y="357"/>
                  <a:pt x="1293" y="358"/>
                  <a:pt x="1294" y="358"/>
                </a:cubicBezTo>
                <a:close/>
                <a:moveTo>
                  <a:pt x="1295" y="299"/>
                </a:moveTo>
                <a:cubicBezTo>
                  <a:pt x="1297" y="299"/>
                  <a:pt x="1299" y="298"/>
                  <a:pt x="1300" y="297"/>
                </a:cubicBezTo>
                <a:cubicBezTo>
                  <a:pt x="1297" y="297"/>
                  <a:pt x="1297" y="295"/>
                  <a:pt x="1298" y="293"/>
                </a:cubicBezTo>
                <a:cubicBezTo>
                  <a:pt x="1301" y="294"/>
                  <a:pt x="1309" y="296"/>
                  <a:pt x="1310" y="292"/>
                </a:cubicBezTo>
                <a:cubicBezTo>
                  <a:pt x="1306" y="288"/>
                  <a:pt x="1299" y="293"/>
                  <a:pt x="1295" y="294"/>
                </a:cubicBezTo>
                <a:cubicBezTo>
                  <a:pt x="1298" y="295"/>
                  <a:pt x="1294" y="297"/>
                  <a:pt x="1295" y="299"/>
                </a:cubicBezTo>
                <a:close/>
                <a:moveTo>
                  <a:pt x="1294" y="451"/>
                </a:moveTo>
                <a:cubicBezTo>
                  <a:pt x="1296" y="452"/>
                  <a:pt x="1299" y="451"/>
                  <a:pt x="1300" y="450"/>
                </a:cubicBezTo>
                <a:cubicBezTo>
                  <a:pt x="1298" y="451"/>
                  <a:pt x="1295" y="449"/>
                  <a:pt x="1294" y="451"/>
                </a:cubicBezTo>
                <a:close/>
                <a:moveTo>
                  <a:pt x="1320" y="317"/>
                </a:moveTo>
                <a:cubicBezTo>
                  <a:pt x="1322" y="317"/>
                  <a:pt x="1330" y="319"/>
                  <a:pt x="1328" y="317"/>
                </a:cubicBezTo>
                <a:cubicBezTo>
                  <a:pt x="1326" y="317"/>
                  <a:pt x="1318" y="316"/>
                  <a:pt x="1320" y="317"/>
                </a:cubicBezTo>
                <a:close/>
                <a:moveTo>
                  <a:pt x="733" y="49"/>
                </a:moveTo>
                <a:cubicBezTo>
                  <a:pt x="724" y="50"/>
                  <a:pt x="702" y="54"/>
                  <a:pt x="697" y="50"/>
                </a:cubicBezTo>
                <a:cubicBezTo>
                  <a:pt x="695" y="47"/>
                  <a:pt x="697" y="49"/>
                  <a:pt x="698" y="47"/>
                </a:cubicBezTo>
                <a:cubicBezTo>
                  <a:pt x="696" y="47"/>
                  <a:pt x="696" y="47"/>
                  <a:pt x="696" y="47"/>
                </a:cubicBezTo>
                <a:cubicBezTo>
                  <a:pt x="696" y="46"/>
                  <a:pt x="695" y="46"/>
                  <a:pt x="694" y="46"/>
                </a:cubicBezTo>
                <a:cubicBezTo>
                  <a:pt x="692" y="48"/>
                  <a:pt x="695" y="48"/>
                  <a:pt x="695" y="50"/>
                </a:cubicBezTo>
                <a:cubicBezTo>
                  <a:pt x="678" y="52"/>
                  <a:pt x="665" y="50"/>
                  <a:pt x="648" y="48"/>
                </a:cubicBezTo>
                <a:cubicBezTo>
                  <a:pt x="650" y="45"/>
                  <a:pt x="655" y="46"/>
                  <a:pt x="657" y="44"/>
                </a:cubicBezTo>
                <a:cubicBezTo>
                  <a:pt x="642" y="42"/>
                  <a:pt x="629" y="40"/>
                  <a:pt x="619" y="46"/>
                </a:cubicBezTo>
                <a:cubicBezTo>
                  <a:pt x="619" y="48"/>
                  <a:pt x="620" y="48"/>
                  <a:pt x="620" y="50"/>
                </a:cubicBezTo>
                <a:cubicBezTo>
                  <a:pt x="604" y="52"/>
                  <a:pt x="584" y="53"/>
                  <a:pt x="574" y="58"/>
                </a:cubicBezTo>
                <a:cubicBezTo>
                  <a:pt x="576" y="58"/>
                  <a:pt x="578" y="58"/>
                  <a:pt x="578" y="59"/>
                </a:cubicBezTo>
                <a:cubicBezTo>
                  <a:pt x="569" y="65"/>
                  <a:pt x="557" y="63"/>
                  <a:pt x="546" y="65"/>
                </a:cubicBezTo>
                <a:cubicBezTo>
                  <a:pt x="541" y="66"/>
                  <a:pt x="536" y="70"/>
                  <a:pt x="531" y="70"/>
                </a:cubicBezTo>
                <a:cubicBezTo>
                  <a:pt x="521" y="71"/>
                  <a:pt x="514" y="69"/>
                  <a:pt x="506" y="73"/>
                </a:cubicBezTo>
                <a:cubicBezTo>
                  <a:pt x="504" y="71"/>
                  <a:pt x="500" y="69"/>
                  <a:pt x="504" y="67"/>
                </a:cubicBezTo>
                <a:cubicBezTo>
                  <a:pt x="478" y="66"/>
                  <a:pt x="459" y="69"/>
                  <a:pt x="439" y="74"/>
                </a:cubicBezTo>
                <a:cubicBezTo>
                  <a:pt x="424" y="80"/>
                  <a:pt x="394" y="68"/>
                  <a:pt x="383" y="79"/>
                </a:cubicBezTo>
                <a:cubicBezTo>
                  <a:pt x="387" y="81"/>
                  <a:pt x="384" y="85"/>
                  <a:pt x="381" y="86"/>
                </a:cubicBezTo>
                <a:cubicBezTo>
                  <a:pt x="382" y="88"/>
                  <a:pt x="387" y="86"/>
                  <a:pt x="386" y="89"/>
                </a:cubicBezTo>
                <a:cubicBezTo>
                  <a:pt x="385" y="90"/>
                  <a:pt x="385" y="92"/>
                  <a:pt x="384" y="93"/>
                </a:cubicBezTo>
                <a:cubicBezTo>
                  <a:pt x="368" y="97"/>
                  <a:pt x="347" y="95"/>
                  <a:pt x="333" y="95"/>
                </a:cubicBezTo>
                <a:cubicBezTo>
                  <a:pt x="333" y="93"/>
                  <a:pt x="334" y="93"/>
                  <a:pt x="333" y="92"/>
                </a:cubicBezTo>
                <a:cubicBezTo>
                  <a:pt x="337" y="92"/>
                  <a:pt x="340" y="91"/>
                  <a:pt x="342" y="89"/>
                </a:cubicBezTo>
                <a:cubicBezTo>
                  <a:pt x="333" y="89"/>
                  <a:pt x="324" y="88"/>
                  <a:pt x="319" y="93"/>
                </a:cubicBezTo>
                <a:cubicBezTo>
                  <a:pt x="323" y="95"/>
                  <a:pt x="324" y="90"/>
                  <a:pt x="326" y="92"/>
                </a:cubicBezTo>
                <a:cubicBezTo>
                  <a:pt x="320" y="95"/>
                  <a:pt x="319" y="95"/>
                  <a:pt x="309" y="96"/>
                </a:cubicBezTo>
                <a:cubicBezTo>
                  <a:pt x="308" y="94"/>
                  <a:pt x="309" y="91"/>
                  <a:pt x="308" y="90"/>
                </a:cubicBezTo>
                <a:cubicBezTo>
                  <a:pt x="306" y="90"/>
                  <a:pt x="306" y="92"/>
                  <a:pt x="304" y="92"/>
                </a:cubicBezTo>
                <a:cubicBezTo>
                  <a:pt x="304" y="94"/>
                  <a:pt x="305" y="94"/>
                  <a:pt x="306" y="94"/>
                </a:cubicBezTo>
                <a:cubicBezTo>
                  <a:pt x="293" y="99"/>
                  <a:pt x="280" y="97"/>
                  <a:pt x="266" y="101"/>
                </a:cubicBezTo>
                <a:cubicBezTo>
                  <a:pt x="252" y="96"/>
                  <a:pt x="240" y="111"/>
                  <a:pt x="226" y="102"/>
                </a:cubicBezTo>
                <a:cubicBezTo>
                  <a:pt x="240" y="99"/>
                  <a:pt x="254" y="98"/>
                  <a:pt x="267" y="93"/>
                </a:cubicBezTo>
                <a:cubicBezTo>
                  <a:pt x="253" y="94"/>
                  <a:pt x="242" y="88"/>
                  <a:pt x="231" y="96"/>
                </a:cubicBezTo>
                <a:cubicBezTo>
                  <a:pt x="227" y="96"/>
                  <a:pt x="226" y="93"/>
                  <a:pt x="221" y="94"/>
                </a:cubicBezTo>
                <a:cubicBezTo>
                  <a:pt x="219" y="95"/>
                  <a:pt x="218" y="97"/>
                  <a:pt x="215" y="97"/>
                </a:cubicBezTo>
                <a:cubicBezTo>
                  <a:pt x="196" y="96"/>
                  <a:pt x="176" y="104"/>
                  <a:pt x="157" y="108"/>
                </a:cubicBezTo>
                <a:cubicBezTo>
                  <a:pt x="143" y="111"/>
                  <a:pt x="131" y="113"/>
                  <a:pt x="118" y="115"/>
                </a:cubicBezTo>
                <a:cubicBezTo>
                  <a:pt x="99" y="118"/>
                  <a:pt x="55" y="110"/>
                  <a:pt x="63" y="135"/>
                </a:cubicBezTo>
                <a:cubicBezTo>
                  <a:pt x="65" y="140"/>
                  <a:pt x="71" y="143"/>
                  <a:pt x="80" y="143"/>
                </a:cubicBezTo>
                <a:cubicBezTo>
                  <a:pt x="76" y="146"/>
                  <a:pt x="79" y="152"/>
                  <a:pt x="80" y="156"/>
                </a:cubicBezTo>
                <a:cubicBezTo>
                  <a:pt x="88" y="156"/>
                  <a:pt x="100" y="152"/>
                  <a:pt x="104" y="158"/>
                </a:cubicBezTo>
                <a:cubicBezTo>
                  <a:pt x="101" y="159"/>
                  <a:pt x="103" y="161"/>
                  <a:pt x="101" y="163"/>
                </a:cubicBezTo>
                <a:cubicBezTo>
                  <a:pt x="96" y="162"/>
                  <a:pt x="90" y="163"/>
                  <a:pt x="92" y="157"/>
                </a:cubicBezTo>
                <a:cubicBezTo>
                  <a:pt x="87" y="157"/>
                  <a:pt x="84" y="160"/>
                  <a:pt x="80" y="159"/>
                </a:cubicBezTo>
                <a:cubicBezTo>
                  <a:pt x="87" y="165"/>
                  <a:pt x="86" y="177"/>
                  <a:pt x="93" y="183"/>
                </a:cubicBezTo>
                <a:cubicBezTo>
                  <a:pt x="93" y="185"/>
                  <a:pt x="89" y="183"/>
                  <a:pt x="90" y="186"/>
                </a:cubicBezTo>
                <a:cubicBezTo>
                  <a:pt x="92" y="191"/>
                  <a:pt x="99" y="192"/>
                  <a:pt x="97" y="201"/>
                </a:cubicBezTo>
                <a:cubicBezTo>
                  <a:pt x="102" y="204"/>
                  <a:pt x="103" y="210"/>
                  <a:pt x="106" y="215"/>
                </a:cubicBezTo>
                <a:cubicBezTo>
                  <a:pt x="109" y="206"/>
                  <a:pt x="129" y="207"/>
                  <a:pt x="132" y="215"/>
                </a:cubicBezTo>
                <a:cubicBezTo>
                  <a:pt x="128" y="214"/>
                  <a:pt x="125" y="217"/>
                  <a:pt x="122" y="215"/>
                </a:cubicBezTo>
                <a:cubicBezTo>
                  <a:pt x="124" y="220"/>
                  <a:pt x="115" y="216"/>
                  <a:pt x="119" y="220"/>
                </a:cubicBezTo>
                <a:cubicBezTo>
                  <a:pt x="116" y="220"/>
                  <a:pt x="113" y="217"/>
                  <a:pt x="109" y="220"/>
                </a:cubicBezTo>
                <a:cubicBezTo>
                  <a:pt x="108" y="217"/>
                  <a:pt x="103" y="217"/>
                  <a:pt x="100" y="216"/>
                </a:cubicBezTo>
                <a:cubicBezTo>
                  <a:pt x="100" y="221"/>
                  <a:pt x="107" y="218"/>
                  <a:pt x="109" y="222"/>
                </a:cubicBezTo>
                <a:cubicBezTo>
                  <a:pt x="105" y="225"/>
                  <a:pt x="102" y="228"/>
                  <a:pt x="98" y="230"/>
                </a:cubicBezTo>
                <a:cubicBezTo>
                  <a:pt x="97" y="232"/>
                  <a:pt x="102" y="232"/>
                  <a:pt x="101" y="237"/>
                </a:cubicBezTo>
                <a:cubicBezTo>
                  <a:pt x="105" y="238"/>
                  <a:pt x="109" y="239"/>
                  <a:pt x="108" y="246"/>
                </a:cubicBezTo>
                <a:cubicBezTo>
                  <a:pt x="117" y="251"/>
                  <a:pt x="128" y="254"/>
                  <a:pt x="140" y="257"/>
                </a:cubicBezTo>
                <a:cubicBezTo>
                  <a:pt x="140" y="266"/>
                  <a:pt x="129" y="263"/>
                  <a:pt x="125" y="268"/>
                </a:cubicBezTo>
                <a:cubicBezTo>
                  <a:pt x="133" y="270"/>
                  <a:pt x="139" y="273"/>
                  <a:pt x="148" y="274"/>
                </a:cubicBezTo>
                <a:cubicBezTo>
                  <a:pt x="153" y="280"/>
                  <a:pt x="167" y="273"/>
                  <a:pt x="171" y="277"/>
                </a:cubicBezTo>
                <a:cubicBezTo>
                  <a:pt x="168" y="278"/>
                  <a:pt x="168" y="282"/>
                  <a:pt x="166" y="284"/>
                </a:cubicBezTo>
                <a:cubicBezTo>
                  <a:pt x="167" y="286"/>
                  <a:pt x="173" y="284"/>
                  <a:pt x="172" y="288"/>
                </a:cubicBezTo>
                <a:cubicBezTo>
                  <a:pt x="169" y="292"/>
                  <a:pt x="161" y="287"/>
                  <a:pt x="158" y="289"/>
                </a:cubicBezTo>
                <a:cubicBezTo>
                  <a:pt x="161" y="295"/>
                  <a:pt x="171" y="293"/>
                  <a:pt x="175" y="298"/>
                </a:cubicBezTo>
                <a:cubicBezTo>
                  <a:pt x="175" y="299"/>
                  <a:pt x="175" y="301"/>
                  <a:pt x="174" y="301"/>
                </a:cubicBezTo>
                <a:cubicBezTo>
                  <a:pt x="171" y="302"/>
                  <a:pt x="171" y="299"/>
                  <a:pt x="170" y="299"/>
                </a:cubicBezTo>
                <a:cubicBezTo>
                  <a:pt x="169" y="309"/>
                  <a:pt x="156" y="311"/>
                  <a:pt x="144" y="311"/>
                </a:cubicBezTo>
                <a:cubicBezTo>
                  <a:pt x="144" y="309"/>
                  <a:pt x="143" y="309"/>
                  <a:pt x="143" y="307"/>
                </a:cubicBezTo>
                <a:cubicBezTo>
                  <a:pt x="134" y="309"/>
                  <a:pt x="129" y="305"/>
                  <a:pt x="118" y="304"/>
                </a:cubicBezTo>
                <a:cubicBezTo>
                  <a:pt x="118" y="308"/>
                  <a:pt x="113" y="307"/>
                  <a:pt x="110" y="310"/>
                </a:cubicBezTo>
                <a:cubicBezTo>
                  <a:pt x="112" y="310"/>
                  <a:pt x="112" y="311"/>
                  <a:pt x="112" y="313"/>
                </a:cubicBezTo>
                <a:cubicBezTo>
                  <a:pt x="115" y="315"/>
                  <a:pt x="119" y="313"/>
                  <a:pt x="119" y="319"/>
                </a:cubicBezTo>
                <a:cubicBezTo>
                  <a:pt x="117" y="318"/>
                  <a:pt x="112" y="319"/>
                  <a:pt x="114" y="320"/>
                </a:cubicBezTo>
                <a:cubicBezTo>
                  <a:pt x="126" y="321"/>
                  <a:pt x="139" y="328"/>
                  <a:pt x="153" y="329"/>
                </a:cubicBezTo>
                <a:cubicBezTo>
                  <a:pt x="152" y="337"/>
                  <a:pt x="164" y="330"/>
                  <a:pt x="165" y="338"/>
                </a:cubicBezTo>
                <a:cubicBezTo>
                  <a:pt x="162" y="339"/>
                  <a:pt x="156" y="339"/>
                  <a:pt x="157" y="342"/>
                </a:cubicBezTo>
                <a:cubicBezTo>
                  <a:pt x="153" y="342"/>
                  <a:pt x="148" y="342"/>
                  <a:pt x="146" y="345"/>
                </a:cubicBezTo>
                <a:cubicBezTo>
                  <a:pt x="150" y="344"/>
                  <a:pt x="149" y="348"/>
                  <a:pt x="153" y="347"/>
                </a:cubicBezTo>
                <a:cubicBezTo>
                  <a:pt x="154" y="346"/>
                  <a:pt x="155" y="344"/>
                  <a:pt x="158" y="345"/>
                </a:cubicBezTo>
                <a:cubicBezTo>
                  <a:pt x="158" y="347"/>
                  <a:pt x="155" y="346"/>
                  <a:pt x="155" y="347"/>
                </a:cubicBezTo>
                <a:cubicBezTo>
                  <a:pt x="159" y="352"/>
                  <a:pt x="162" y="344"/>
                  <a:pt x="167" y="344"/>
                </a:cubicBezTo>
                <a:cubicBezTo>
                  <a:pt x="170" y="345"/>
                  <a:pt x="174" y="343"/>
                  <a:pt x="178" y="342"/>
                </a:cubicBezTo>
                <a:cubicBezTo>
                  <a:pt x="175" y="341"/>
                  <a:pt x="172" y="342"/>
                  <a:pt x="172" y="340"/>
                </a:cubicBezTo>
                <a:cubicBezTo>
                  <a:pt x="175" y="339"/>
                  <a:pt x="176" y="338"/>
                  <a:pt x="173" y="336"/>
                </a:cubicBezTo>
                <a:cubicBezTo>
                  <a:pt x="175" y="336"/>
                  <a:pt x="176" y="334"/>
                  <a:pt x="179" y="335"/>
                </a:cubicBezTo>
                <a:cubicBezTo>
                  <a:pt x="180" y="337"/>
                  <a:pt x="181" y="338"/>
                  <a:pt x="180" y="341"/>
                </a:cubicBezTo>
                <a:cubicBezTo>
                  <a:pt x="186" y="340"/>
                  <a:pt x="186" y="345"/>
                  <a:pt x="188" y="347"/>
                </a:cubicBezTo>
                <a:cubicBezTo>
                  <a:pt x="191" y="348"/>
                  <a:pt x="202" y="345"/>
                  <a:pt x="202" y="352"/>
                </a:cubicBezTo>
                <a:cubicBezTo>
                  <a:pt x="196" y="351"/>
                  <a:pt x="183" y="352"/>
                  <a:pt x="174" y="353"/>
                </a:cubicBezTo>
                <a:cubicBezTo>
                  <a:pt x="173" y="355"/>
                  <a:pt x="172" y="357"/>
                  <a:pt x="170" y="358"/>
                </a:cubicBezTo>
                <a:cubicBezTo>
                  <a:pt x="176" y="357"/>
                  <a:pt x="178" y="361"/>
                  <a:pt x="184" y="359"/>
                </a:cubicBezTo>
                <a:cubicBezTo>
                  <a:pt x="193" y="366"/>
                  <a:pt x="207" y="359"/>
                  <a:pt x="215" y="366"/>
                </a:cubicBezTo>
                <a:cubicBezTo>
                  <a:pt x="211" y="367"/>
                  <a:pt x="207" y="373"/>
                  <a:pt x="204" y="369"/>
                </a:cubicBezTo>
                <a:cubicBezTo>
                  <a:pt x="203" y="372"/>
                  <a:pt x="202" y="374"/>
                  <a:pt x="201" y="377"/>
                </a:cubicBezTo>
                <a:cubicBezTo>
                  <a:pt x="196" y="376"/>
                  <a:pt x="192" y="375"/>
                  <a:pt x="186" y="376"/>
                </a:cubicBezTo>
                <a:cubicBezTo>
                  <a:pt x="186" y="374"/>
                  <a:pt x="184" y="374"/>
                  <a:pt x="185" y="371"/>
                </a:cubicBezTo>
                <a:cubicBezTo>
                  <a:pt x="178" y="369"/>
                  <a:pt x="167" y="370"/>
                  <a:pt x="160" y="369"/>
                </a:cubicBezTo>
                <a:cubicBezTo>
                  <a:pt x="159" y="373"/>
                  <a:pt x="147" y="372"/>
                  <a:pt x="147" y="381"/>
                </a:cubicBezTo>
                <a:cubicBezTo>
                  <a:pt x="151" y="381"/>
                  <a:pt x="153" y="380"/>
                  <a:pt x="156" y="381"/>
                </a:cubicBezTo>
                <a:cubicBezTo>
                  <a:pt x="154" y="383"/>
                  <a:pt x="154" y="387"/>
                  <a:pt x="151" y="389"/>
                </a:cubicBezTo>
                <a:cubicBezTo>
                  <a:pt x="152" y="390"/>
                  <a:pt x="154" y="389"/>
                  <a:pt x="154" y="391"/>
                </a:cubicBezTo>
                <a:cubicBezTo>
                  <a:pt x="151" y="391"/>
                  <a:pt x="152" y="394"/>
                  <a:pt x="150" y="394"/>
                </a:cubicBezTo>
                <a:cubicBezTo>
                  <a:pt x="145" y="391"/>
                  <a:pt x="139" y="393"/>
                  <a:pt x="137" y="397"/>
                </a:cubicBezTo>
                <a:cubicBezTo>
                  <a:pt x="134" y="396"/>
                  <a:pt x="128" y="398"/>
                  <a:pt x="122" y="400"/>
                </a:cubicBezTo>
                <a:cubicBezTo>
                  <a:pt x="127" y="402"/>
                  <a:pt x="122" y="409"/>
                  <a:pt x="123" y="411"/>
                </a:cubicBezTo>
                <a:cubicBezTo>
                  <a:pt x="120" y="411"/>
                  <a:pt x="124" y="409"/>
                  <a:pt x="122" y="408"/>
                </a:cubicBezTo>
                <a:cubicBezTo>
                  <a:pt x="116" y="407"/>
                  <a:pt x="114" y="408"/>
                  <a:pt x="113" y="413"/>
                </a:cubicBezTo>
                <a:cubicBezTo>
                  <a:pt x="106" y="414"/>
                  <a:pt x="97" y="414"/>
                  <a:pt x="95" y="407"/>
                </a:cubicBezTo>
                <a:cubicBezTo>
                  <a:pt x="97" y="406"/>
                  <a:pt x="96" y="403"/>
                  <a:pt x="100" y="404"/>
                </a:cubicBezTo>
                <a:cubicBezTo>
                  <a:pt x="100" y="402"/>
                  <a:pt x="98" y="401"/>
                  <a:pt x="100" y="400"/>
                </a:cubicBezTo>
                <a:cubicBezTo>
                  <a:pt x="97" y="399"/>
                  <a:pt x="96" y="397"/>
                  <a:pt x="94" y="396"/>
                </a:cubicBezTo>
                <a:cubicBezTo>
                  <a:pt x="94" y="400"/>
                  <a:pt x="94" y="399"/>
                  <a:pt x="95" y="402"/>
                </a:cubicBezTo>
                <a:cubicBezTo>
                  <a:pt x="89" y="403"/>
                  <a:pt x="81" y="411"/>
                  <a:pt x="75" y="408"/>
                </a:cubicBezTo>
                <a:cubicBezTo>
                  <a:pt x="75" y="411"/>
                  <a:pt x="77" y="412"/>
                  <a:pt x="76" y="415"/>
                </a:cubicBezTo>
                <a:cubicBezTo>
                  <a:pt x="77" y="417"/>
                  <a:pt x="82" y="416"/>
                  <a:pt x="82" y="420"/>
                </a:cubicBezTo>
                <a:cubicBezTo>
                  <a:pt x="82" y="422"/>
                  <a:pt x="79" y="424"/>
                  <a:pt x="78" y="426"/>
                </a:cubicBezTo>
                <a:cubicBezTo>
                  <a:pt x="81" y="427"/>
                  <a:pt x="80" y="431"/>
                  <a:pt x="77" y="432"/>
                </a:cubicBezTo>
                <a:cubicBezTo>
                  <a:pt x="88" y="435"/>
                  <a:pt x="82" y="445"/>
                  <a:pt x="85" y="454"/>
                </a:cubicBezTo>
                <a:cubicBezTo>
                  <a:pt x="83" y="451"/>
                  <a:pt x="82" y="454"/>
                  <a:pt x="79" y="453"/>
                </a:cubicBezTo>
                <a:cubicBezTo>
                  <a:pt x="79" y="458"/>
                  <a:pt x="81" y="460"/>
                  <a:pt x="83" y="460"/>
                </a:cubicBezTo>
                <a:cubicBezTo>
                  <a:pt x="83" y="462"/>
                  <a:pt x="82" y="462"/>
                  <a:pt x="82" y="464"/>
                </a:cubicBezTo>
                <a:cubicBezTo>
                  <a:pt x="83" y="465"/>
                  <a:pt x="87" y="464"/>
                  <a:pt x="86" y="467"/>
                </a:cubicBezTo>
                <a:cubicBezTo>
                  <a:pt x="80" y="465"/>
                  <a:pt x="77" y="462"/>
                  <a:pt x="74" y="458"/>
                </a:cubicBezTo>
                <a:cubicBezTo>
                  <a:pt x="74" y="455"/>
                  <a:pt x="78" y="457"/>
                  <a:pt x="77" y="454"/>
                </a:cubicBezTo>
                <a:cubicBezTo>
                  <a:pt x="74" y="450"/>
                  <a:pt x="72" y="446"/>
                  <a:pt x="71" y="440"/>
                </a:cubicBezTo>
                <a:cubicBezTo>
                  <a:pt x="68" y="440"/>
                  <a:pt x="68" y="440"/>
                  <a:pt x="68" y="440"/>
                </a:cubicBezTo>
                <a:cubicBezTo>
                  <a:pt x="66" y="442"/>
                  <a:pt x="63" y="448"/>
                  <a:pt x="65" y="453"/>
                </a:cubicBezTo>
                <a:cubicBezTo>
                  <a:pt x="64" y="454"/>
                  <a:pt x="63" y="454"/>
                  <a:pt x="62" y="453"/>
                </a:cubicBezTo>
                <a:cubicBezTo>
                  <a:pt x="62" y="458"/>
                  <a:pt x="59" y="464"/>
                  <a:pt x="62" y="465"/>
                </a:cubicBezTo>
                <a:cubicBezTo>
                  <a:pt x="53" y="480"/>
                  <a:pt x="31" y="465"/>
                  <a:pt x="17" y="466"/>
                </a:cubicBezTo>
                <a:cubicBezTo>
                  <a:pt x="3" y="478"/>
                  <a:pt x="0" y="504"/>
                  <a:pt x="18" y="511"/>
                </a:cubicBezTo>
                <a:cubicBezTo>
                  <a:pt x="21" y="511"/>
                  <a:pt x="24" y="510"/>
                  <a:pt x="27" y="511"/>
                </a:cubicBezTo>
                <a:cubicBezTo>
                  <a:pt x="37" y="513"/>
                  <a:pt x="50" y="519"/>
                  <a:pt x="52" y="527"/>
                </a:cubicBezTo>
                <a:cubicBezTo>
                  <a:pt x="56" y="539"/>
                  <a:pt x="53" y="554"/>
                  <a:pt x="54" y="562"/>
                </a:cubicBezTo>
                <a:cubicBezTo>
                  <a:pt x="55" y="573"/>
                  <a:pt x="60" y="583"/>
                  <a:pt x="60" y="592"/>
                </a:cubicBezTo>
                <a:cubicBezTo>
                  <a:pt x="60" y="602"/>
                  <a:pt x="55" y="615"/>
                  <a:pt x="58" y="625"/>
                </a:cubicBezTo>
                <a:cubicBezTo>
                  <a:pt x="58" y="626"/>
                  <a:pt x="55" y="628"/>
                  <a:pt x="57" y="629"/>
                </a:cubicBezTo>
                <a:cubicBezTo>
                  <a:pt x="58" y="626"/>
                  <a:pt x="61" y="626"/>
                  <a:pt x="64" y="627"/>
                </a:cubicBezTo>
                <a:cubicBezTo>
                  <a:pt x="67" y="641"/>
                  <a:pt x="75" y="654"/>
                  <a:pt x="89" y="653"/>
                </a:cubicBezTo>
                <a:cubicBezTo>
                  <a:pt x="94" y="658"/>
                  <a:pt x="103" y="663"/>
                  <a:pt x="111" y="662"/>
                </a:cubicBezTo>
                <a:cubicBezTo>
                  <a:pt x="114" y="667"/>
                  <a:pt x="119" y="670"/>
                  <a:pt x="122" y="675"/>
                </a:cubicBezTo>
                <a:cubicBezTo>
                  <a:pt x="119" y="679"/>
                  <a:pt x="114" y="681"/>
                  <a:pt x="109" y="683"/>
                </a:cubicBezTo>
                <a:cubicBezTo>
                  <a:pt x="107" y="687"/>
                  <a:pt x="105" y="692"/>
                  <a:pt x="99" y="689"/>
                </a:cubicBezTo>
                <a:cubicBezTo>
                  <a:pt x="95" y="709"/>
                  <a:pt x="84" y="721"/>
                  <a:pt x="75" y="734"/>
                </a:cubicBezTo>
                <a:cubicBezTo>
                  <a:pt x="87" y="738"/>
                  <a:pt x="72" y="758"/>
                  <a:pt x="76" y="767"/>
                </a:cubicBezTo>
                <a:cubicBezTo>
                  <a:pt x="79" y="767"/>
                  <a:pt x="81" y="765"/>
                  <a:pt x="84" y="764"/>
                </a:cubicBezTo>
                <a:cubicBezTo>
                  <a:pt x="84" y="766"/>
                  <a:pt x="86" y="765"/>
                  <a:pt x="86" y="768"/>
                </a:cubicBezTo>
                <a:cubicBezTo>
                  <a:pt x="85" y="770"/>
                  <a:pt x="83" y="769"/>
                  <a:pt x="83" y="772"/>
                </a:cubicBezTo>
                <a:cubicBezTo>
                  <a:pt x="86" y="774"/>
                  <a:pt x="93" y="773"/>
                  <a:pt x="93" y="777"/>
                </a:cubicBezTo>
                <a:cubicBezTo>
                  <a:pt x="88" y="780"/>
                  <a:pt x="87" y="786"/>
                  <a:pt x="85" y="791"/>
                </a:cubicBezTo>
                <a:cubicBezTo>
                  <a:pt x="95" y="786"/>
                  <a:pt x="100" y="777"/>
                  <a:pt x="110" y="773"/>
                </a:cubicBezTo>
                <a:cubicBezTo>
                  <a:pt x="113" y="775"/>
                  <a:pt x="117" y="775"/>
                  <a:pt x="118" y="780"/>
                </a:cubicBezTo>
                <a:cubicBezTo>
                  <a:pt x="115" y="783"/>
                  <a:pt x="111" y="783"/>
                  <a:pt x="110" y="788"/>
                </a:cubicBezTo>
                <a:cubicBezTo>
                  <a:pt x="117" y="795"/>
                  <a:pt x="120" y="812"/>
                  <a:pt x="135" y="806"/>
                </a:cubicBezTo>
                <a:cubicBezTo>
                  <a:pt x="133" y="799"/>
                  <a:pt x="141" y="794"/>
                  <a:pt x="145" y="795"/>
                </a:cubicBezTo>
                <a:cubicBezTo>
                  <a:pt x="145" y="799"/>
                  <a:pt x="144" y="800"/>
                  <a:pt x="145" y="803"/>
                </a:cubicBezTo>
                <a:cubicBezTo>
                  <a:pt x="143" y="803"/>
                  <a:pt x="142" y="804"/>
                  <a:pt x="141" y="807"/>
                </a:cubicBezTo>
                <a:cubicBezTo>
                  <a:pt x="144" y="809"/>
                  <a:pt x="147" y="806"/>
                  <a:pt x="150" y="806"/>
                </a:cubicBezTo>
                <a:cubicBezTo>
                  <a:pt x="152" y="808"/>
                  <a:pt x="150" y="810"/>
                  <a:pt x="151" y="814"/>
                </a:cubicBezTo>
                <a:cubicBezTo>
                  <a:pt x="152" y="815"/>
                  <a:pt x="155" y="813"/>
                  <a:pt x="155" y="815"/>
                </a:cubicBezTo>
                <a:cubicBezTo>
                  <a:pt x="156" y="824"/>
                  <a:pt x="149" y="824"/>
                  <a:pt x="150" y="832"/>
                </a:cubicBezTo>
                <a:cubicBezTo>
                  <a:pt x="160" y="837"/>
                  <a:pt x="166" y="829"/>
                  <a:pt x="176" y="829"/>
                </a:cubicBezTo>
                <a:cubicBezTo>
                  <a:pt x="178" y="822"/>
                  <a:pt x="182" y="817"/>
                  <a:pt x="181" y="811"/>
                </a:cubicBezTo>
                <a:cubicBezTo>
                  <a:pt x="184" y="814"/>
                  <a:pt x="186" y="818"/>
                  <a:pt x="186" y="822"/>
                </a:cubicBezTo>
                <a:cubicBezTo>
                  <a:pt x="192" y="821"/>
                  <a:pt x="187" y="813"/>
                  <a:pt x="188" y="809"/>
                </a:cubicBezTo>
                <a:cubicBezTo>
                  <a:pt x="191" y="803"/>
                  <a:pt x="198" y="803"/>
                  <a:pt x="198" y="797"/>
                </a:cubicBezTo>
                <a:cubicBezTo>
                  <a:pt x="206" y="798"/>
                  <a:pt x="207" y="793"/>
                  <a:pt x="210" y="789"/>
                </a:cubicBezTo>
                <a:cubicBezTo>
                  <a:pt x="221" y="795"/>
                  <a:pt x="236" y="797"/>
                  <a:pt x="245" y="802"/>
                </a:cubicBezTo>
                <a:cubicBezTo>
                  <a:pt x="259" y="809"/>
                  <a:pt x="269" y="814"/>
                  <a:pt x="283" y="816"/>
                </a:cubicBezTo>
                <a:cubicBezTo>
                  <a:pt x="322" y="824"/>
                  <a:pt x="366" y="826"/>
                  <a:pt x="400" y="823"/>
                </a:cubicBezTo>
                <a:cubicBezTo>
                  <a:pt x="417" y="815"/>
                  <a:pt x="436" y="809"/>
                  <a:pt x="452" y="800"/>
                </a:cubicBezTo>
                <a:cubicBezTo>
                  <a:pt x="480" y="791"/>
                  <a:pt x="507" y="781"/>
                  <a:pt x="539" y="778"/>
                </a:cubicBezTo>
                <a:cubicBezTo>
                  <a:pt x="549" y="783"/>
                  <a:pt x="566" y="783"/>
                  <a:pt x="576" y="788"/>
                </a:cubicBezTo>
                <a:cubicBezTo>
                  <a:pt x="576" y="790"/>
                  <a:pt x="570" y="789"/>
                  <a:pt x="572" y="790"/>
                </a:cubicBezTo>
                <a:cubicBezTo>
                  <a:pt x="577" y="790"/>
                  <a:pt x="579" y="793"/>
                  <a:pt x="581" y="796"/>
                </a:cubicBezTo>
                <a:cubicBezTo>
                  <a:pt x="578" y="799"/>
                  <a:pt x="574" y="796"/>
                  <a:pt x="571" y="799"/>
                </a:cubicBezTo>
                <a:cubicBezTo>
                  <a:pt x="576" y="799"/>
                  <a:pt x="577" y="801"/>
                  <a:pt x="582" y="800"/>
                </a:cubicBezTo>
                <a:cubicBezTo>
                  <a:pt x="607" y="816"/>
                  <a:pt x="661" y="830"/>
                  <a:pt x="692" y="814"/>
                </a:cubicBezTo>
                <a:cubicBezTo>
                  <a:pt x="700" y="810"/>
                  <a:pt x="700" y="802"/>
                  <a:pt x="706" y="797"/>
                </a:cubicBezTo>
                <a:cubicBezTo>
                  <a:pt x="709" y="796"/>
                  <a:pt x="716" y="797"/>
                  <a:pt x="719" y="796"/>
                </a:cubicBezTo>
                <a:cubicBezTo>
                  <a:pt x="720" y="798"/>
                  <a:pt x="722" y="801"/>
                  <a:pt x="720" y="802"/>
                </a:cubicBezTo>
                <a:cubicBezTo>
                  <a:pt x="726" y="825"/>
                  <a:pt x="770" y="822"/>
                  <a:pt x="787" y="814"/>
                </a:cubicBezTo>
                <a:cubicBezTo>
                  <a:pt x="792" y="803"/>
                  <a:pt x="806" y="802"/>
                  <a:pt x="817" y="799"/>
                </a:cubicBezTo>
                <a:cubicBezTo>
                  <a:pt x="808" y="796"/>
                  <a:pt x="800" y="804"/>
                  <a:pt x="794" y="799"/>
                </a:cubicBezTo>
                <a:cubicBezTo>
                  <a:pt x="798" y="794"/>
                  <a:pt x="803" y="790"/>
                  <a:pt x="811" y="790"/>
                </a:cubicBezTo>
                <a:cubicBezTo>
                  <a:pt x="820" y="789"/>
                  <a:pt x="809" y="791"/>
                  <a:pt x="806" y="789"/>
                </a:cubicBezTo>
                <a:cubicBezTo>
                  <a:pt x="802" y="788"/>
                  <a:pt x="800" y="785"/>
                  <a:pt x="800" y="782"/>
                </a:cubicBezTo>
                <a:cubicBezTo>
                  <a:pt x="811" y="775"/>
                  <a:pt x="831" y="777"/>
                  <a:pt x="845" y="772"/>
                </a:cubicBezTo>
                <a:cubicBezTo>
                  <a:pt x="843" y="771"/>
                  <a:pt x="840" y="772"/>
                  <a:pt x="839" y="770"/>
                </a:cubicBezTo>
                <a:cubicBezTo>
                  <a:pt x="842" y="764"/>
                  <a:pt x="851" y="769"/>
                  <a:pt x="856" y="769"/>
                </a:cubicBezTo>
                <a:cubicBezTo>
                  <a:pt x="856" y="767"/>
                  <a:pt x="856" y="765"/>
                  <a:pt x="857" y="765"/>
                </a:cubicBezTo>
                <a:cubicBezTo>
                  <a:pt x="858" y="767"/>
                  <a:pt x="858" y="770"/>
                  <a:pt x="861" y="770"/>
                </a:cubicBezTo>
                <a:cubicBezTo>
                  <a:pt x="865" y="768"/>
                  <a:pt x="864" y="763"/>
                  <a:pt x="862" y="761"/>
                </a:cubicBezTo>
                <a:cubicBezTo>
                  <a:pt x="869" y="759"/>
                  <a:pt x="874" y="759"/>
                  <a:pt x="886" y="759"/>
                </a:cubicBezTo>
                <a:cubicBezTo>
                  <a:pt x="887" y="751"/>
                  <a:pt x="898" y="759"/>
                  <a:pt x="900" y="755"/>
                </a:cubicBezTo>
                <a:cubicBezTo>
                  <a:pt x="897" y="753"/>
                  <a:pt x="896" y="754"/>
                  <a:pt x="891" y="753"/>
                </a:cubicBezTo>
                <a:cubicBezTo>
                  <a:pt x="892" y="751"/>
                  <a:pt x="891" y="750"/>
                  <a:pt x="890" y="750"/>
                </a:cubicBezTo>
                <a:cubicBezTo>
                  <a:pt x="886" y="750"/>
                  <a:pt x="875" y="748"/>
                  <a:pt x="874" y="747"/>
                </a:cubicBezTo>
                <a:cubicBezTo>
                  <a:pt x="885" y="743"/>
                  <a:pt x="897" y="749"/>
                  <a:pt x="908" y="744"/>
                </a:cubicBezTo>
                <a:cubicBezTo>
                  <a:pt x="910" y="745"/>
                  <a:pt x="911" y="747"/>
                  <a:pt x="913" y="747"/>
                </a:cubicBezTo>
                <a:cubicBezTo>
                  <a:pt x="920" y="747"/>
                  <a:pt x="926" y="751"/>
                  <a:pt x="933" y="752"/>
                </a:cubicBezTo>
                <a:cubicBezTo>
                  <a:pt x="932" y="754"/>
                  <a:pt x="934" y="755"/>
                  <a:pt x="933" y="757"/>
                </a:cubicBezTo>
                <a:cubicBezTo>
                  <a:pt x="936" y="757"/>
                  <a:pt x="939" y="758"/>
                  <a:pt x="941" y="759"/>
                </a:cubicBezTo>
                <a:cubicBezTo>
                  <a:pt x="939" y="762"/>
                  <a:pt x="931" y="758"/>
                  <a:pt x="928" y="760"/>
                </a:cubicBezTo>
                <a:cubicBezTo>
                  <a:pt x="933" y="761"/>
                  <a:pt x="935" y="765"/>
                  <a:pt x="938" y="762"/>
                </a:cubicBezTo>
                <a:cubicBezTo>
                  <a:pt x="938" y="767"/>
                  <a:pt x="943" y="766"/>
                  <a:pt x="949" y="766"/>
                </a:cubicBezTo>
                <a:cubicBezTo>
                  <a:pt x="950" y="765"/>
                  <a:pt x="950" y="763"/>
                  <a:pt x="951" y="762"/>
                </a:cubicBezTo>
                <a:cubicBezTo>
                  <a:pt x="955" y="763"/>
                  <a:pt x="960" y="764"/>
                  <a:pt x="963" y="761"/>
                </a:cubicBezTo>
                <a:cubicBezTo>
                  <a:pt x="957" y="760"/>
                  <a:pt x="954" y="761"/>
                  <a:pt x="950" y="758"/>
                </a:cubicBezTo>
                <a:cubicBezTo>
                  <a:pt x="955" y="752"/>
                  <a:pt x="965" y="751"/>
                  <a:pt x="974" y="750"/>
                </a:cubicBezTo>
                <a:cubicBezTo>
                  <a:pt x="972" y="754"/>
                  <a:pt x="970" y="756"/>
                  <a:pt x="969" y="760"/>
                </a:cubicBezTo>
                <a:cubicBezTo>
                  <a:pt x="971" y="763"/>
                  <a:pt x="973" y="758"/>
                  <a:pt x="974" y="762"/>
                </a:cubicBezTo>
                <a:cubicBezTo>
                  <a:pt x="972" y="764"/>
                  <a:pt x="966" y="761"/>
                  <a:pt x="962" y="763"/>
                </a:cubicBezTo>
                <a:cubicBezTo>
                  <a:pt x="963" y="766"/>
                  <a:pt x="967" y="765"/>
                  <a:pt x="967" y="768"/>
                </a:cubicBezTo>
                <a:cubicBezTo>
                  <a:pt x="963" y="770"/>
                  <a:pt x="962" y="775"/>
                  <a:pt x="959" y="777"/>
                </a:cubicBezTo>
                <a:cubicBezTo>
                  <a:pt x="961" y="777"/>
                  <a:pt x="961" y="778"/>
                  <a:pt x="962" y="779"/>
                </a:cubicBezTo>
                <a:cubicBezTo>
                  <a:pt x="984" y="780"/>
                  <a:pt x="1001" y="768"/>
                  <a:pt x="1021" y="774"/>
                </a:cubicBezTo>
                <a:cubicBezTo>
                  <a:pt x="1031" y="766"/>
                  <a:pt x="1051" y="776"/>
                  <a:pt x="1059" y="766"/>
                </a:cubicBezTo>
                <a:cubicBezTo>
                  <a:pt x="1059" y="762"/>
                  <a:pt x="1059" y="760"/>
                  <a:pt x="1058" y="758"/>
                </a:cubicBezTo>
                <a:cubicBezTo>
                  <a:pt x="1063" y="757"/>
                  <a:pt x="1064" y="750"/>
                  <a:pt x="1065" y="745"/>
                </a:cubicBezTo>
                <a:cubicBezTo>
                  <a:pt x="1063" y="743"/>
                  <a:pt x="1061" y="740"/>
                  <a:pt x="1060" y="737"/>
                </a:cubicBezTo>
                <a:cubicBezTo>
                  <a:pt x="1066" y="738"/>
                  <a:pt x="1065" y="732"/>
                  <a:pt x="1070" y="733"/>
                </a:cubicBezTo>
                <a:cubicBezTo>
                  <a:pt x="1067" y="732"/>
                  <a:pt x="1067" y="728"/>
                  <a:pt x="1070" y="727"/>
                </a:cubicBezTo>
                <a:cubicBezTo>
                  <a:pt x="1065" y="725"/>
                  <a:pt x="1067" y="722"/>
                  <a:pt x="1066" y="717"/>
                </a:cubicBezTo>
                <a:cubicBezTo>
                  <a:pt x="1063" y="716"/>
                  <a:pt x="1059" y="720"/>
                  <a:pt x="1057" y="717"/>
                </a:cubicBezTo>
                <a:cubicBezTo>
                  <a:pt x="1058" y="712"/>
                  <a:pt x="1063" y="711"/>
                  <a:pt x="1059" y="706"/>
                </a:cubicBezTo>
                <a:cubicBezTo>
                  <a:pt x="1064" y="704"/>
                  <a:pt x="1069" y="704"/>
                  <a:pt x="1073" y="703"/>
                </a:cubicBezTo>
                <a:cubicBezTo>
                  <a:pt x="1073" y="700"/>
                  <a:pt x="1071" y="700"/>
                  <a:pt x="1072" y="698"/>
                </a:cubicBezTo>
                <a:cubicBezTo>
                  <a:pt x="1073" y="697"/>
                  <a:pt x="1075" y="697"/>
                  <a:pt x="1077" y="696"/>
                </a:cubicBezTo>
                <a:cubicBezTo>
                  <a:pt x="1078" y="694"/>
                  <a:pt x="1076" y="694"/>
                  <a:pt x="1077" y="692"/>
                </a:cubicBezTo>
                <a:cubicBezTo>
                  <a:pt x="1079" y="691"/>
                  <a:pt x="1082" y="691"/>
                  <a:pt x="1082" y="687"/>
                </a:cubicBezTo>
                <a:cubicBezTo>
                  <a:pt x="1081" y="686"/>
                  <a:pt x="1077" y="685"/>
                  <a:pt x="1076" y="687"/>
                </a:cubicBezTo>
                <a:cubicBezTo>
                  <a:pt x="1078" y="686"/>
                  <a:pt x="1079" y="691"/>
                  <a:pt x="1077" y="691"/>
                </a:cubicBezTo>
                <a:cubicBezTo>
                  <a:pt x="1078" y="687"/>
                  <a:pt x="1073" y="688"/>
                  <a:pt x="1072" y="685"/>
                </a:cubicBezTo>
                <a:cubicBezTo>
                  <a:pt x="1068" y="692"/>
                  <a:pt x="1059" y="682"/>
                  <a:pt x="1051" y="686"/>
                </a:cubicBezTo>
                <a:cubicBezTo>
                  <a:pt x="1054" y="687"/>
                  <a:pt x="1054" y="689"/>
                  <a:pt x="1056" y="691"/>
                </a:cubicBezTo>
                <a:cubicBezTo>
                  <a:pt x="1054" y="693"/>
                  <a:pt x="1048" y="695"/>
                  <a:pt x="1046" y="691"/>
                </a:cubicBezTo>
                <a:cubicBezTo>
                  <a:pt x="1049" y="691"/>
                  <a:pt x="1051" y="692"/>
                  <a:pt x="1052" y="691"/>
                </a:cubicBezTo>
                <a:cubicBezTo>
                  <a:pt x="1053" y="685"/>
                  <a:pt x="1046" y="686"/>
                  <a:pt x="1044" y="683"/>
                </a:cubicBezTo>
                <a:cubicBezTo>
                  <a:pt x="1048" y="679"/>
                  <a:pt x="1053" y="675"/>
                  <a:pt x="1051" y="668"/>
                </a:cubicBezTo>
                <a:cubicBezTo>
                  <a:pt x="1050" y="668"/>
                  <a:pt x="1049" y="668"/>
                  <a:pt x="1049" y="667"/>
                </a:cubicBezTo>
                <a:cubicBezTo>
                  <a:pt x="1045" y="668"/>
                  <a:pt x="1043" y="670"/>
                  <a:pt x="1038" y="671"/>
                </a:cubicBezTo>
                <a:cubicBezTo>
                  <a:pt x="1039" y="669"/>
                  <a:pt x="1041" y="668"/>
                  <a:pt x="1038" y="667"/>
                </a:cubicBezTo>
                <a:cubicBezTo>
                  <a:pt x="1038" y="668"/>
                  <a:pt x="1037" y="669"/>
                  <a:pt x="1036" y="670"/>
                </a:cubicBezTo>
                <a:cubicBezTo>
                  <a:pt x="1032" y="667"/>
                  <a:pt x="1029" y="663"/>
                  <a:pt x="1025" y="661"/>
                </a:cubicBezTo>
                <a:cubicBezTo>
                  <a:pt x="1023" y="662"/>
                  <a:pt x="1019" y="663"/>
                  <a:pt x="1018" y="660"/>
                </a:cubicBezTo>
                <a:cubicBezTo>
                  <a:pt x="1018" y="659"/>
                  <a:pt x="1023" y="661"/>
                  <a:pt x="1022" y="658"/>
                </a:cubicBezTo>
                <a:cubicBezTo>
                  <a:pt x="1019" y="657"/>
                  <a:pt x="1019" y="658"/>
                  <a:pt x="1015" y="658"/>
                </a:cubicBezTo>
                <a:cubicBezTo>
                  <a:pt x="1010" y="664"/>
                  <a:pt x="1003" y="669"/>
                  <a:pt x="998" y="675"/>
                </a:cubicBezTo>
                <a:cubicBezTo>
                  <a:pt x="1002" y="674"/>
                  <a:pt x="1009" y="665"/>
                  <a:pt x="1015" y="670"/>
                </a:cubicBezTo>
                <a:cubicBezTo>
                  <a:pt x="1015" y="669"/>
                  <a:pt x="1015" y="666"/>
                  <a:pt x="1019" y="666"/>
                </a:cubicBezTo>
                <a:cubicBezTo>
                  <a:pt x="1019" y="668"/>
                  <a:pt x="1017" y="668"/>
                  <a:pt x="1018" y="671"/>
                </a:cubicBezTo>
                <a:cubicBezTo>
                  <a:pt x="1023" y="670"/>
                  <a:pt x="1028" y="669"/>
                  <a:pt x="1031" y="673"/>
                </a:cubicBezTo>
                <a:cubicBezTo>
                  <a:pt x="1029" y="676"/>
                  <a:pt x="1027" y="678"/>
                  <a:pt x="1022" y="677"/>
                </a:cubicBezTo>
                <a:cubicBezTo>
                  <a:pt x="1022" y="681"/>
                  <a:pt x="1033" y="676"/>
                  <a:pt x="1031" y="682"/>
                </a:cubicBezTo>
                <a:cubicBezTo>
                  <a:pt x="1026" y="681"/>
                  <a:pt x="1024" y="685"/>
                  <a:pt x="1020" y="685"/>
                </a:cubicBezTo>
                <a:cubicBezTo>
                  <a:pt x="1017" y="680"/>
                  <a:pt x="1011" y="687"/>
                  <a:pt x="1007" y="685"/>
                </a:cubicBezTo>
                <a:cubicBezTo>
                  <a:pt x="1005" y="690"/>
                  <a:pt x="1008" y="690"/>
                  <a:pt x="1007" y="694"/>
                </a:cubicBezTo>
                <a:cubicBezTo>
                  <a:pt x="1003" y="695"/>
                  <a:pt x="998" y="694"/>
                  <a:pt x="997" y="697"/>
                </a:cubicBezTo>
                <a:cubicBezTo>
                  <a:pt x="987" y="694"/>
                  <a:pt x="979" y="697"/>
                  <a:pt x="970" y="699"/>
                </a:cubicBezTo>
                <a:cubicBezTo>
                  <a:pt x="970" y="698"/>
                  <a:pt x="971" y="698"/>
                  <a:pt x="971" y="697"/>
                </a:cubicBezTo>
                <a:cubicBezTo>
                  <a:pt x="968" y="696"/>
                  <a:pt x="964" y="699"/>
                  <a:pt x="962" y="696"/>
                </a:cubicBezTo>
                <a:cubicBezTo>
                  <a:pt x="962" y="698"/>
                  <a:pt x="958" y="700"/>
                  <a:pt x="958" y="699"/>
                </a:cubicBezTo>
                <a:cubicBezTo>
                  <a:pt x="959" y="699"/>
                  <a:pt x="959" y="698"/>
                  <a:pt x="958" y="697"/>
                </a:cubicBezTo>
                <a:cubicBezTo>
                  <a:pt x="959" y="697"/>
                  <a:pt x="960" y="697"/>
                  <a:pt x="961" y="696"/>
                </a:cubicBezTo>
                <a:cubicBezTo>
                  <a:pt x="957" y="696"/>
                  <a:pt x="951" y="694"/>
                  <a:pt x="948" y="696"/>
                </a:cubicBezTo>
                <a:cubicBezTo>
                  <a:pt x="951" y="695"/>
                  <a:pt x="951" y="697"/>
                  <a:pt x="949" y="698"/>
                </a:cubicBezTo>
                <a:cubicBezTo>
                  <a:pt x="947" y="698"/>
                  <a:pt x="948" y="694"/>
                  <a:pt x="945" y="694"/>
                </a:cubicBezTo>
                <a:cubicBezTo>
                  <a:pt x="939" y="694"/>
                  <a:pt x="920" y="690"/>
                  <a:pt x="916" y="686"/>
                </a:cubicBezTo>
                <a:cubicBezTo>
                  <a:pt x="920" y="687"/>
                  <a:pt x="923" y="686"/>
                  <a:pt x="924" y="684"/>
                </a:cubicBezTo>
                <a:cubicBezTo>
                  <a:pt x="919" y="683"/>
                  <a:pt x="915" y="685"/>
                  <a:pt x="912" y="682"/>
                </a:cubicBezTo>
                <a:cubicBezTo>
                  <a:pt x="916" y="681"/>
                  <a:pt x="926" y="684"/>
                  <a:pt x="928" y="680"/>
                </a:cubicBezTo>
                <a:cubicBezTo>
                  <a:pt x="915" y="678"/>
                  <a:pt x="903" y="678"/>
                  <a:pt x="897" y="672"/>
                </a:cubicBezTo>
                <a:cubicBezTo>
                  <a:pt x="892" y="677"/>
                  <a:pt x="889" y="669"/>
                  <a:pt x="884" y="674"/>
                </a:cubicBezTo>
                <a:cubicBezTo>
                  <a:pt x="881" y="671"/>
                  <a:pt x="881" y="672"/>
                  <a:pt x="879" y="673"/>
                </a:cubicBezTo>
                <a:cubicBezTo>
                  <a:pt x="877" y="673"/>
                  <a:pt x="878" y="670"/>
                  <a:pt x="877" y="670"/>
                </a:cubicBezTo>
                <a:cubicBezTo>
                  <a:pt x="863" y="667"/>
                  <a:pt x="847" y="664"/>
                  <a:pt x="832" y="666"/>
                </a:cubicBezTo>
                <a:cubicBezTo>
                  <a:pt x="834" y="661"/>
                  <a:pt x="829" y="661"/>
                  <a:pt x="829" y="658"/>
                </a:cubicBezTo>
                <a:cubicBezTo>
                  <a:pt x="826" y="658"/>
                  <a:pt x="823" y="659"/>
                  <a:pt x="820" y="660"/>
                </a:cubicBezTo>
                <a:cubicBezTo>
                  <a:pt x="822" y="658"/>
                  <a:pt x="820" y="659"/>
                  <a:pt x="819" y="657"/>
                </a:cubicBezTo>
                <a:cubicBezTo>
                  <a:pt x="821" y="657"/>
                  <a:pt x="822" y="657"/>
                  <a:pt x="823" y="658"/>
                </a:cubicBezTo>
                <a:cubicBezTo>
                  <a:pt x="824" y="653"/>
                  <a:pt x="816" y="656"/>
                  <a:pt x="814" y="653"/>
                </a:cubicBezTo>
                <a:cubicBezTo>
                  <a:pt x="825" y="654"/>
                  <a:pt x="832" y="652"/>
                  <a:pt x="841" y="651"/>
                </a:cubicBezTo>
                <a:cubicBezTo>
                  <a:pt x="834" y="648"/>
                  <a:pt x="826" y="648"/>
                  <a:pt x="828" y="642"/>
                </a:cubicBezTo>
                <a:cubicBezTo>
                  <a:pt x="825" y="643"/>
                  <a:pt x="819" y="641"/>
                  <a:pt x="817" y="637"/>
                </a:cubicBezTo>
                <a:cubicBezTo>
                  <a:pt x="814" y="637"/>
                  <a:pt x="814" y="640"/>
                  <a:pt x="813" y="637"/>
                </a:cubicBezTo>
                <a:cubicBezTo>
                  <a:pt x="814" y="636"/>
                  <a:pt x="816" y="636"/>
                  <a:pt x="816" y="635"/>
                </a:cubicBezTo>
                <a:cubicBezTo>
                  <a:pt x="819" y="636"/>
                  <a:pt x="819" y="636"/>
                  <a:pt x="823" y="636"/>
                </a:cubicBezTo>
                <a:cubicBezTo>
                  <a:pt x="824" y="633"/>
                  <a:pt x="824" y="634"/>
                  <a:pt x="823" y="631"/>
                </a:cubicBezTo>
                <a:cubicBezTo>
                  <a:pt x="821" y="630"/>
                  <a:pt x="819" y="634"/>
                  <a:pt x="818" y="631"/>
                </a:cubicBezTo>
                <a:cubicBezTo>
                  <a:pt x="818" y="629"/>
                  <a:pt x="823" y="632"/>
                  <a:pt x="822" y="629"/>
                </a:cubicBezTo>
                <a:cubicBezTo>
                  <a:pt x="817" y="629"/>
                  <a:pt x="815" y="628"/>
                  <a:pt x="815" y="624"/>
                </a:cubicBezTo>
                <a:cubicBezTo>
                  <a:pt x="817" y="624"/>
                  <a:pt x="817" y="624"/>
                  <a:pt x="818" y="623"/>
                </a:cubicBezTo>
                <a:cubicBezTo>
                  <a:pt x="815" y="622"/>
                  <a:pt x="816" y="624"/>
                  <a:pt x="814" y="624"/>
                </a:cubicBezTo>
                <a:cubicBezTo>
                  <a:pt x="814" y="622"/>
                  <a:pt x="812" y="622"/>
                  <a:pt x="813" y="620"/>
                </a:cubicBezTo>
                <a:cubicBezTo>
                  <a:pt x="816" y="619"/>
                  <a:pt x="815" y="621"/>
                  <a:pt x="820" y="619"/>
                </a:cubicBezTo>
                <a:cubicBezTo>
                  <a:pt x="821" y="616"/>
                  <a:pt x="821" y="614"/>
                  <a:pt x="822" y="613"/>
                </a:cubicBezTo>
                <a:cubicBezTo>
                  <a:pt x="823" y="613"/>
                  <a:pt x="822" y="616"/>
                  <a:pt x="823" y="616"/>
                </a:cubicBezTo>
                <a:cubicBezTo>
                  <a:pt x="825" y="613"/>
                  <a:pt x="825" y="613"/>
                  <a:pt x="824" y="610"/>
                </a:cubicBezTo>
                <a:cubicBezTo>
                  <a:pt x="821" y="610"/>
                  <a:pt x="821" y="611"/>
                  <a:pt x="819" y="610"/>
                </a:cubicBezTo>
                <a:cubicBezTo>
                  <a:pt x="819" y="612"/>
                  <a:pt x="819" y="614"/>
                  <a:pt x="816" y="614"/>
                </a:cubicBezTo>
                <a:cubicBezTo>
                  <a:pt x="818" y="612"/>
                  <a:pt x="816" y="609"/>
                  <a:pt x="814" y="608"/>
                </a:cubicBezTo>
                <a:cubicBezTo>
                  <a:pt x="814" y="609"/>
                  <a:pt x="816" y="611"/>
                  <a:pt x="814" y="612"/>
                </a:cubicBezTo>
                <a:cubicBezTo>
                  <a:pt x="810" y="609"/>
                  <a:pt x="813" y="609"/>
                  <a:pt x="810" y="606"/>
                </a:cubicBezTo>
                <a:cubicBezTo>
                  <a:pt x="822" y="597"/>
                  <a:pt x="841" y="611"/>
                  <a:pt x="852" y="603"/>
                </a:cubicBezTo>
                <a:cubicBezTo>
                  <a:pt x="845" y="601"/>
                  <a:pt x="839" y="604"/>
                  <a:pt x="834" y="600"/>
                </a:cubicBezTo>
                <a:cubicBezTo>
                  <a:pt x="837" y="600"/>
                  <a:pt x="835" y="596"/>
                  <a:pt x="839" y="597"/>
                </a:cubicBezTo>
                <a:cubicBezTo>
                  <a:pt x="839" y="598"/>
                  <a:pt x="837" y="598"/>
                  <a:pt x="837" y="599"/>
                </a:cubicBezTo>
                <a:cubicBezTo>
                  <a:pt x="844" y="598"/>
                  <a:pt x="872" y="594"/>
                  <a:pt x="878" y="598"/>
                </a:cubicBezTo>
                <a:cubicBezTo>
                  <a:pt x="880" y="599"/>
                  <a:pt x="877" y="600"/>
                  <a:pt x="880" y="601"/>
                </a:cubicBezTo>
                <a:cubicBezTo>
                  <a:pt x="886" y="601"/>
                  <a:pt x="893" y="598"/>
                  <a:pt x="898" y="597"/>
                </a:cubicBezTo>
                <a:cubicBezTo>
                  <a:pt x="894" y="598"/>
                  <a:pt x="897" y="592"/>
                  <a:pt x="899" y="594"/>
                </a:cubicBezTo>
                <a:cubicBezTo>
                  <a:pt x="899" y="590"/>
                  <a:pt x="898" y="588"/>
                  <a:pt x="902" y="588"/>
                </a:cubicBezTo>
                <a:cubicBezTo>
                  <a:pt x="903" y="585"/>
                  <a:pt x="898" y="586"/>
                  <a:pt x="899" y="583"/>
                </a:cubicBezTo>
                <a:cubicBezTo>
                  <a:pt x="904" y="581"/>
                  <a:pt x="904" y="582"/>
                  <a:pt x="909" y="584"/>
                </a:cubicBezTo>
                <a:cubicBezTo>
                  <a:pt x="907" y="580"/>
                  <a:pt x="910" y="576"/>
                  <a:pt x="913" y="574"/>
                </a:cubicBezTo>
                <a:cubicBezTo>
                  <a:pt x="927" y="573"/>
                  <a:pt x="952" y="576"/>
                  <a:pt x="965" y="567"/>
                </a:cubicBezTo>
                <a:cubicBezTo>
                  <a:pt x="960" y="568"/>
                  <a:pt x="952" y="566"/>
                  <a:pt x="948" y="564"/>
                </a:cubicBezTo>
                <a:cubicBezTo>
                  <a:pt x="956" y="561"/>
                  <a:pt x="968" y="553"/>
                  <a:pt x="977" y="556"/>
                </a:cubicBezTo>
                <a:cubicBezTo>
                  <a:pt x="974" y="556"/>
                  <a:pt x="979" y="559"/>
                  <a:pt x="976" y="559"/>
                </a:cubicBezTo>
                <a:cubicBezTo>
                  <a:pt x="976" y="558"/>
                  <a:pt x="975" y="559"/>
                  <a:pt x="974" y="560"/>
                </a:cubicBezTo>
                <a:cubicBezTo>
                  <a:pt x="978" y="560"/>
                  <a:pt x="982" y="560"/>
                  <a:pt x="984" y="562"/>
                </a:cubicBezTo>
                <a:cubicBezTo>
                  <a:pt x="984" y="564"/>
                  <a:pt x="983" y="564"/>
                  <a:pt x="983" y="565"/>
                </a:cubicBezTo>
                <a:cubicBezTo>
                  <a:pt x="984" y="566"/>
                  <a:pt x="986" y="566"/>
                  <a:pt x="987" y="567"/>
                </a:cubicBezTo>
                <a:cubicBezTo>
                  <a:pt x="986" y="568"/>
                  <a:pt x="985" y="569"/>
                  <a:pt x="985" y="571"/>
                </a:cubicBezTo>
                <a:cubicBezTo>
                  <a:pt x="992" y="575"/>
                  <a:pt x="1004" y="573"/>
                  <a:pt x="1010" y="578"/>
                </a:cubicBezTo>
                <a:cubicBezTo>
                  <a:pt x="1011" y="576"/>
                  <a:pt x="1009" y="576"/>
                  <a:pt x="1009" y="574"/>
                </a:cubicBezTo>
                <a:cubicBezTo>
                  <a:pt x="1013" y="573"/>
                  <a:pt x="1014" y="574"/>
                  <a:pt x="1018" y="574"/>
                </a:cubicBezTo>
                <a:cubicBezTo>
                  <a:pt x="1024" y="567"/>
                  <a:pt x="1042" y="567"/>
                  <a:pt x="1052" y="571"/>
                </a:cubicBezTo>
                <a:cubicBezTo>
                  <a:pt x="1054" y="570"/>
                  <a:pt x="1051" y="568"/>
                  <a:pt x="1054" y="566"/>
                </a:cubicBezTo>
                <a:cubicBezTo>
                  <a:pt x="1055" y="568"/>
                  <a:pt x="1060" y="570"/>
                  <a:pt x="1062" y="568"/>
                </a:cubicBezTo>
                <a:cubicBezTo>
                  <a:pt x="1059" y="565"/>
                  <a:pt x="1053" y="566"/>
                  <a:pt x="1053" y="562"/>
                </a:cubicBezTo>
                <a:cubicBezTo>
                  <a:pt x="1059" y="562"/>
                  <a:pt x="1059" y="562"/>
                  <a:pt x="1059" y="562"/>
                </a:cubicBezTo>
                <a:cubicBezTo>
                  <a:pt x="1060" y="559"/>
                  <a:pt x="1056" y="560"/>
                  <a:pt x="1056" y="558"/>
                </a:cubicBezTo>
                <a:cubicBezTo>
                  <a:pt x="1059" y="559"/>
                  <a:pt x="1059" y="553"/>
                  <a:pt x="1062" y="556"/>
                </a:cubicBezTo>
                <a:cubicBezTo>
                  <a:pt x="1062" y="548"/>
                  <a:pt x="1050" y="550"/>
                  <a:pt x="1047" y="544"/>
                </a:cubicBezTo>
                <a:cubicBezTo>
                  <a:pt x="1053" y="544"/>
                  <a:pt x="1058" y="541"/>
                  <a:pt x="1065" y="542"/>
                </a:cubicBezTo>
                <a:cubicBezTo>
                  <a:pt x="1065" y="537"/>
                  <a:pt x="1059" y="539"/>
                  <a:pt x="1057" y="535"/>
                </a:cubicBezTo>
                <a:cubicBezTo>
                  <a:pt x="1061" y="534"/>
                  <a:pt x="1066" y="537"/>
                  <a:pt x="1071" y="535"/>
                </a:cubicBezTo>
                <a:cubicBezTo>
                  <a:pt x="1071" y="534"/>
                  <a:pt x="1070" y="533"/>
                  <a:pt x="1069" y="533"/>
                </a:cubicBezTo>
                <a:cubicBezTo>
                  <a:pt x="1074" y="530"/>
                  <a:pt x="1078" y="527"/>
                  <a:pt x="1082" y="522"/>
                </a:cubicBezTo>
                <a:cubicBezTo>
                  <a:pt x="1095" y="521"/>
                  <a:pt x="1103" y="521"/>
                  <a:pt x="1114" y="518"/>
                </a:cubicBezTo>
                <a:cubicBezTo>
                  <a:pt x="1116" y="519"/>
                  <a:pt x="1121" y="521"/>
                  <a:pt x="1122" y="517"/>
                </a:cubicBezTo>
                <a:cubicBezTo>
                  <a:pt x="1120" y="515"/>
                  <a:pt x="1119" y="517"/>
                  <a:pt x="1117" y="517"/>
                </a:cubicBezTo>
                <a:cubicBezTo>
                  <a:pt x="1119" y="513"/>
                  <a:pt x="1116" y="514"/>
                  <a:pt x="1115" y="512"/>
                </a:cubicBezTo>
                <a:cubicBezTo>
                  <a:pt x="1119" y="513"/>
                  <a:pt x="1122" y="515"/>
                  <a:pt x="1126" y="510"/>
                </a:cubicBezTo>
                <a:cubicBezTo>
                  <a:pt x="1122" y="510"/>
                  <a:pt x="1127" y="506"/>
                  <a:pt x="1127" y="504"/>
                </a:cubicBezTo>
                <a:cubicBezTo>
                  <a:pt x="1125" y="502"/>
                  <a:pt x="1122" y="501"/>
                  <a:pt x="1120" y="499"/>
                </a:cubicBezTo>
                <a:cubicBezTo>
                  <a:pt x="1121" y="498"/>
                  <a:pt x="1124" y="499"/>
                  <a:pt x="1124" y="497"/>
                </a:cubicBezTo>
                <a:cubicBezTo>
                  <a:pt x="1122" y="495"/>
                  <a:pt x="1116" y="497"/>
                  <a:pt x="1117" y="492"/>
                </a:cubicBezTo>
                <a:cubicBezTo>
                  <a:pt x="1110" y="492"/>
                  <a:pt x="1106" y="486"/>
                  <a:pt x="1100" y="488"/>
                </a:cubicBezTo>
                <a:cubicBezTo>
                  <a:pt x="1099" y="484"/>
                  <a:pt x="1093" y="485"/>
                  <a:pt x="1091" y="482"/>
                </a:cubicBezTo>
                <a:cubicBezTo>
                  <a:pt x="1094" y="479"/>
                  <a:pt x="1097" y="477"/>
                  <a:pt x="1102" y="476"/>
                </a:cubicBezTo>
                <a:cubicBezTo>
                  <a:pt x="1102" y="474"/>
                  <a:pt x="1102" y="473"/>
                  <a:pt x="1103" y="472"/>
                </a:cubicBezTo>
                <a:cubicBezTo>
                  <a:pt x="1097" y="473"/>
                  <a:pt x="1100" y="467"/>
                  <a:pt x="1095" y="469"/>
                </a:cubicBezTo>
                <a:cubicBezTo>
                  <a:pt x="1095" y="467"/>
                  <a:pt x="1099" y="468"/>
                  <a:pt x="1097" y="466"/>
                </a:cubicBezTo>
                <a:cubicBezTo>
                  <a:pt x="1090" y="465"/>
                  <a:pt x="1093" y="457"/>
                  <a:pt x="1087" y="457"/>
                </a:cubicBezTo>
                <a:cubicBezTo>
                  <a:pt x="1087" y="455"/>
                  <a:pt x="1086" y="452"/>
                  <a:pt x="1088" y="452"/>
                </a:cubicBezTo>
                <a:cubicBezTo>
                  <a:pt x="1090" y="452"/>
                  <a:pt x="1090" y="452"/>
                  <a:pt x="1090" y="452"/>
                </a:cubicBezTo>
                <a:cubicBezTo>
                  <a:pt x="1089" y="455"/>
                  <a:pt x="1092" y="454"/>
                  <a:pt x="1092" y="457"/>
                </a:cubicBezTo>
                <a:cubicBezTo>
                  <a:pt x="1097" y="457"/>
                  <a:pt x="1098" y="452"/>
                  <a:pt x="1102" y="451"/>
                </a:cubicBezTo>
                <a:cubicBezTo>
                  <a:pt x="1098" y="451"/>
                  <a:pt x="1097" y="454"/>
                  <a:pt x="1093" y="451"/>
                </a:cubicBezTo>
                <a:cubicBezTo>
                  <a:pt x="1094" y="449"/>
                  <a:pt x="1097" y="449"/>
                  <a:pt x="1098" y="446"/>
                </a:cubicBezTo>
                <a:cubicBezTo>
                  <a:pt x="1095" y="444"/>
                  <a:pt x="1092" y="446"/>
                  <a:pt x="1095" y="442"/>
                </a:cubicBezTo>
                <a:cubicBezTo>
                  <a:pt x="1084" y="443"/>
                  <a:pt x="1078" y="442"/>
                  <a:pt x="1067" y="444"/>
                </a:cubicBezTo>
                <a:cubicBezTo>
                  <a:pt x="1069" y="442"/>
                  <a:pt x="1064" y="441"/>
                  <a:pt x="1067" y="440"/>
                </a:cubicBezTo>
                <a:cubicBezTo>
                  <a:pt x="1068" y="439"/>
                  <a:pt x="1070" y="443"/>
                  <a:pt x="1070" y="440"/>
                </a:cubicBezTo>
                <a:cubicBezTo>
                  <a:pt x="1070" y="439"/>
                  <a:pt x="1068" y="439"/>
                  <a:pt x="1068" y="437"/>
                </a:cubicBezTo>
                <a:cubicBezTo>
                  <a:pt x="1069" y="436"/>
                  <a:pt x="1069" y="434"/>
                  <a:pt x="1071" y="434"/>
                </a:cubicBezTo>
                <a:cubicBezTo>
                  <a:pt x="1072" y="435"/>
                  <a:pt x="1075" y="439"/>
                  <a:pt x="1076" y="437"/>
                </a:cubicBezTo>
                <a:cubicBezTo>
                  <a:pt x="1072" y="435"/>
                  <a:pt x="1079" y="439"/>
                  <a:pt x="1079" y="436"/>
                </a:cubicBezTo>
                <a:cubicBezTo>
                  <a:pt x="1078" y="435"/>
                  <a:pt x="1077" y="435"/>
                  <a:pt x="1077" y="435"/>
                </a:cubicBezTo>
                <a:cubicBezTo>
                  <a:pt x="1078" y="434"/>
                  <a:pt x="1080" y="434"/>
                  <a:pt x="1082" y="434"/>
                </a:cubicBezTo>
                <a:cubicBezTo>
                  <a:pt x="1083" y="430"/>
                  <a:pt x="1081" y="431"/>
                  <a:pt x="1081" y="427"/>
                </a:cubicBezTo>
                <a:cubicBezTo>
                  <a:pt x="1084" y="427"/>
                  <a:pt x="1084" y="424"/>
                  <a:pt x="1087" y="425"/>
                </a:cubicBezTo>
                <a:cubicBezTo>
                  <a:pt x="1087" y="429"/>
                  <a:pt x="1091" y="428"/>
                  <a:pt x="1090" y="433"/>
                </a:cubicBezTo>
                <a:cubicBezTo>
                  <a:pt x="1093" y="434"/>
                  <a:pt x="1094" y="432"/>
                  <a:pt x="1097" y="432"/>
                </a:cubicBezTo>
                <a:cubicBezTo>
                  <a:pt x="1097" y="434"/>
                  <a:pt x="1095" y="436"/>
                  <a:pt x="1098" y="436"/>
                </a:cubicBezTo>
                <a:cubicBezTo>
                  <a:pt x="1100" y="435"/>
                  <a:pt x="1099" y="431"/>
                  <a:pt x="1102" y="431"/>
                </a:cubicBezTo>
                <a:cubicBezTo>
                  <a:pt x="1102" y="433"/>
                  <a:pt x="1104" y="434"/>
                  <a:pt x="1107" y="434"/>
                </a:cubicBezTo>
                <a:cubicBezTo>
                  <a:pt x="1107" y="431"/>
                  <a:pt x="1104" y="431"/>
                  <a:pt x="1105" y="427"/>
                </a:cubicBezTo>
                <a:cubicBezTo>
                  <a:pt x="1109" y="428"/>
                  <a:pt x="1109" y="425"/>
                  <a:pt x="1111" y="425"/>
                </a:cubicBezTo>
                <a:cubicBezTo>
                  <a:pt x="1111" y="427"/>
                  <a:pt x="1113" y="428"/>
                  <a:pt x="1113" y="430"/>
                </a:cubicBezTo>
                <a:cubicBezTo>
                  <a:pt x="1115" y="429"/>
                  <a:pt x="1121" y="432"/>
                  <a:pt x="1120" y="429"/>
                </a:cubicBezTo>
                <a:cubicBezTo>
                  <a:pt x="1119" y="429"/>
                  <a:pt x="1118" y="430"/>
                  <a:pt x="1117" y="430"/>
                </a:cubicBezTo>
                <a:cubicBezTo>
                  <a:pt x="1119" y="428"/>
                  <a:pt x="1115" y="428"/>
                  <a:pt x="1116" y="425"/>
                </a:cubicBezTo>
                <a:cubicBezTo>
                  <a:pt x="1125" y="422"/>
                  <a:pt x="1133" y="417"/>
                  <a:pt x="1138" y="414"/>
                </a:cubicBezTo>
                <a:cubicBezTo>
                  <a:pt x="1136" y="409"/>
                  <a:pt x="1140" y="411"/>
                  <a:pt x="1141" y="407"/>
                </a:cubicBezTo>
                <a:cubicBezTo>
                  <a:pt x="1135" y="404"/>
                  <a:pt x="1134" y="414"/>
                  <a:pt x="1132" y="416"/>
                </a:cubicBezTo>
                <a:cubicBezTo>
                  <a:pt x="1129" y="414"/>
                  <a:pt x="1125" y="417"/>
                  <a:pt x="1122" y="414"/>
                </a:cubicBezTo>
                <a:cubicBezTo>
                  <a:pt x="1123" y="411"/>
                  <a:pt x="1129" y="410"/>
                  <a:pt x="1133" y="407"/>
                </a:cubicBezTo>
                <a:cubicBezTo>
                  <a:pt x="1131" y="407"/>
                  <a:pt x="1129" y="409"/>
                  <a:pt x="1128" y="406"/>
                </a:cubicBezTo>
                <a:cubicBezTo>
                  <a:pt x="1135" y="397"/>
                  <a:pt x="1144" y="408"/>
                  <a:pt x="1154" y="409"/>
                </a:cubicBezTo>
                <a:cubicBezTo>
                  <a:pt x="1155" y="414"/>
                  <a:pt x="1149" y="410"/>
                  <a:pt x="1150" y="413"/>
                </a:cubicBezTo>
                <a:cubicBezTo>
                  <a:pt x="1152" y="414"/>
                  <a:pt x="1157" y="415"/>
                  <a:pt x="1159" y="414"/>
                </a:cubicBezTo>
                <a:cubicBezTo>
                  <a:pt x="1157" y="409"/>
                  <a:pt x="1160" y="409"/>
                  <a:pt x="1163" y="408"/>
                </a:cubicBezTo>
                <a:cubicBezTo>
                  <a:pt x="1162" y="406"/>
                  <a:pt x="1158" y="408"/>
                  <a:pt x="1158" y="406"/>
                </a:cubicBezTo>
                <a:cubicBezTo>
                  <a:pt x="1160" y="405"/>
                  <a:pt x="1161" y="404"/>
                  <a:pt x="1162" y="403"/>
                </a:cubicBezTo>
                <a:cubicBezTo>
                  <a:pt x="1158" y="403"/>
                  <a:pt x="1161" y="396"/>
                  <a:pt x="1162" y="396"/>
                </a:cubicBezTo>
                <a:cubicBezTo>
                  <a:pt x="1175" y="402"/>
                  <a:pt x="1183" y="389"/>
                  <a:pt x="1193" y="394"/>
                </a:cubicBezTo>
                <a:cubicBezTo>
                  <a:pt x="1198" y="390"/>
                  <a:pt x="1202" y="384"/>
                  <a:pt x="1201" y="380"/>
                </a:cubicBezTo>
                <a:cubicBezTo>
                  <a:pt x="1202" y="380"/>
                  <a:pt x="1203" y="379"/>
                  <a:pt x="1205" y="379"/>
                </a:cubicBezTo>
                <a:cubicBezTo>
                  <a:pt x="1203" y="382"/>
                  <a:pt x="1210" y="381"/>
                  <a:pt x="1207" y="386"/>
                </a:cubicBezTo>
                <a:cubicBezTo>
                  <a:pt x="1208" y="387"/>
                  <a:pt x="1212" y="385"/>
                  <a:pt x="1212" y="387"/>
                </a:cubicBezTo>
                <a:cubicBezTo>
                  <a:pt x="1209" y="388"/>
                  <a:pt x="1205" y="388"/>
                  <a:pt x="1206" y="393"/>
                </a:cubicBezTo>
                <a:cubicBezTo>
                  <a:pt x="1211" y="395"/>
                  <a:pt x="1217" y="389"/>
                  <a:pt x="1222" y="394"/>
                </a:cubicBezTo>
                <a:cubicBezTo>
                  <a:pt x="1224" y="393"/>
                  <a:pt x="1224" y="389"/>
                  <a:pt x="1228" y="390"/>
                </a:cubicBezTo>
                <a:cubicBezTo>
                  <a:pt x="1228" y="386"/>
                  <a:pt x="1224" y="386"/>
                  <a:pt x="1222" y="384"/>
                </a:cubicBezTo>
                <a:cubicBezTo>
                  <a:pt x="1224" y="381"/>
                  <a:pt x="1227" y="381"/>
                  <a:pt x="1228" y="378"/>
                </a:cubicBezTo>
                <a:cubicBezTo>
                  <a:pt x="1221" y="377"/>
                  <a:pt x="1217" y="373"/>
                  <a:pt x="1222" y="370"/>
                </a:cubicBezTo>
                <a:cubicBezTo>
                  <a:pt x="1226" y="372"/>
                  <a:pt x="1235" y="372"/>
                  <a:pt x="1237" y="369"/>
                </a:cubicBezTo>
                <a:cubicBezTo>
                  <a:pt x="1234" y="368"/>
                  <a:pt x="1231" y="371"/>
                  <a:pt x="1231" y="368"/>
                </a:cubicBezTo>
                <a:cubicBezTo>
                  <a:pt x="1236" y="367"/>
                  <a:pt x="1229" y="366"/>
                  <a:pt x="1229" y="365"/>
                </a:cubicBezTo>
                <a:cubicBezTo>
                  <a:pt x="1230" y="361"/>
                  <a:pt x="1235" y="364"/>
                  <a:pt x="1238" y="364"/>
                </a:cubicBezTo>
                <a:cubicBezTo>
                  <a:pt x="1239" y="361"/>
                  <a:pt x="1242" y="360"/>
                  <a:pt x="1244" y="359"/>
                </a:cubicBezTo>
                <a:cubicBezTo>
                  <a:pt x="1248" y="362"/>
                  <a:pt x="1250" y="361"/>
                  <a:pt x="1254" y="364"/>
                </a:cubicBezTo>
                <a:cubicBezTo>
                  <a:pt x="1254" y="363"/>
                  <a:pt x="1253" y="362"/>
                  <a:pt x="1253" y="361"/>
                </a:cubicBezTo>
                <a:cubicBezTo>
                  <a:pt x="1257" y="358"/>
                  <a:pt x="1267" y="358"/>
                  <a:pt x="1266" y="366"/>
                </a:cubicBezTo>
                <a:cubicBezTo>
                  <a:pt x="1268" y="362"/>
                  <a:pt x="1272" y="368"/>
                  <a:pt x="1273" y="366"/>
                </a:cubicBezTo>
                <a:cubicBezTo>
                  <a:pt x="1270" y="364"/>
                  <a:pt x="1274" y="360"/>
                  <a:pt x="1271" y="358"/>
                </a:cubicBezTo>
                <a:cubicBezTo>
                  <a:pt x="1274" y="358"/>
                  <a:pt x="1276" y="358"/>
                  <a:pt x="1276" y="356"/>
                </a:cubicBezTo>
                <a:cubicBezTo>
                  <a:pt x="1254" y="354"/>
                  <a:pt x="1230" y="355"/>
                  <a:pt x="1209" y="360"/>
                </a:cubicBezTo>
                <a:cubicBezTo>
                  <a:pt x="1210" y="364"/>
                  <a:pt x="1215" y="364"/>
                  <a:pt x="1215" y="369"/>
                </a:cubicBezTo>
                <a:cubicBezTo>
                  <a:pt x="1212" y="375"/>
                  <a:pt x="1204" y="370"/>
                  <a:pt x="1201" y="373"/>
                </a:cubicBezTo>
                <a:cubicBezTo>
                  <a:pt x="1205" y="377"/>
                  <a:pt x="1215" y="371"/>
                  <a:pt x="1219" y="374"/>
                </a:cubicBezTo>
                <a:cubicBezTo>
                  <a:pt x="1215" y="381"/>
                  <a:pt x="1205" y="376"/>
                  <a:pt x="1199" y="379"/>
                </a:cubicBezTo>
                <a:cubicBezTo>
                  <a:pt x="1198" y="380"/>
                  <a:pt x="1200" y="380"/>
                  <a:pt x="1200" y="381"/>
                </a:cubicBezTo>
                <a:cubicBezTo>
                  <a:pt x="1195" y="384"/>
                  <a:pt x="1186" y="383"/>
                  <a:pt x="1182" y="388"/>
                </a:cubicBezTo>
                <a:cubicBezTo>
                  <a:pt x="1183" y="389"/>
                  <a:pt x="1185" y="389"/>
                  <a:pt x="1185" y="391"/>
                </a:cubicBezTo>
                <a:cubicBezTo>
                  <a:pt x="1183" y="390"/>
                  <a:pt x="1183" y="392"/>
                  <a:pt x="1181" y="392"/>
                </a:cubicBezTo>
                <a:cubicBezTo>
                  <a:pt x="1181" y="388"/>
                  <a:pt x="1177" y="389"/>
                  <a:pt x="1177" y="386"/>
                </a:cubicBezTo>
                <a:cubicBezTo>
                  <a:pt x="1177" y="385"/>
                  <a:pt x="1180" y="386"/>
                  <a:pt x="1179" y="384"/>
                </a:cubicBezTo>
                <a:cubicBezTo>
                  <a:pt x="1172" y="382"/>
                  <a:pt x="1164" y="386"/>
                  <a:pt x="1161" y="381"/>
                </a:cubicBezTo>
                <a:cubicBezTo>
                  <a:pt x="1164" y="380"/>
                  <a:pt x="1165" y="385"/>
                  <a:pt x="1166" y="382"/>
                </a:cubicBezTo>
                <a:cubicBezTo>
                  <a:pt x="1164" y="381"/>
                  <a:pt x="1165" y="377"/>
                  <a:pt x="1168" y="377"/>
                </a:cubicBezTo>
                <a:cubicBezTo>
                  <a:pt x="1170" y="378"/>
                  <a:pt x="1171" y="380"/>
                  <a:pt x="1173" y="382"/>
                </a:cubicBezTo>
                <a:cubicBezTo>
                  <a:pt x="1175" y="382"/>
                  <a:pt x="1175" y="380"/>
                  <a:pt x="1178" y="381"/>
                </a:cubicBezTo>
                <a:cubicBezTo>
                  <a:pt x="1178" y="376"/>
                  <a:pt x="1178" y="375"/>
                  <a:pt x="1182" y="373"/>
                </a:cubicBezTo>
                <a:cubicBezTo>
                  <a:pt x="1179" y="373"/>
                  <a:pt x="1177" y="368"/>
                  <a:pt x="1176" y="371"/>
                </a:cubicBezTo>
                <a:cubicBezTo>
                  <a:pt x="1177" y="371"/>
                  <a:pt x="1177" y="372"/>
                  <a:pt x="1177" y="372"/>
                </a:cubicBezTo>
                <a:cubicBezTo>
                  <a:pt x="1171" y="374"/>
                  <a:pt x="1166" y="377"/>
                  <a:pt x="1159" y="378"/>
                </a:cubicBezTo>
                <a:cubicBezTo>
                  <a:pt x="1160" y="376"/>
                  <a:pt x="1158" y="376"/>
                  <a:pt x="1156" y="375"/>
                </a:cubicBezTo>
                <a:cubicBezTo>
                  <a:pt x="1151" y="378"/>
                  <a:pt x="1144" y="380"/>
                  <a:pt x="1140" y="383"/>
                </a:cubicBezTo>
                <a:cubicBezTo>
                  <a:pt x="1146" y="387"/>
                  <a:pt x="1152" y="379"/>
                  <a:pt x="1156" y="383"/>
                </a:cubicBezTo>
                <a:cubicBezTo>
                  <a:pt x="1155" y="386"/>
                  <a:pt x="1151" y="386"/>
                  <a:pt x="1149" y="387"/>
                </a:cubicBezTo>
                <a:cubicBezTo>
                  <a:pt x="1150" y="388"/>
                  <a:pt x="1152" y="388"/>
                  <a:pt x="1153" y="389"/>
                </a:cubicBezTo>
                <a:cubicBezTo>
                  <a:pt x="1145" y="395"/>
                  <a:pt x="1137" y="386"/>
                  <a:pt x="1126" y="389"/>
                </a:cubicBezTo>
                <a:cubicBezTo>
                  <a:pt x="1126" y="392"/>
                  <a:pt x="1131" y="392"/>
                  <a:pt x="1133" y="391"/>
                </a:cubicBezTo>
                <a:cubicBezTo>
                  <a:pt x="1131" y="394"/>
                  <a:pt x="1129" y="396"/>
                  <a:pt x="1125" y="397"/>
                </a:cubicBezTo>
                <a:cubicBezTo>
                  <a:pt x="1124" y="394"/>
                  <a:pt x="1118" y="395"/>
                  <a:pt x="1116" y="397"/>
                </a:cubicBezTo>
                <a:cubicBezTo>
                  <a:pt x="1116" y="401"/>
                  <a:pt x="1121" y="400"/>
                  <a:pt x="1120" y="404"/>
                </a:cubicBezTo>
                <a:cubicBezTo>
                  <a:pt x="1118" y="404"/>
                  <a:pt x="1118" y="405"/>
                  <a:pt x="1117" y="405"/>
                </a:cubicBezTo>
                <a:cubicBezTo>
                  <a:pt x="1117" y="402"/>
                  <a:pt x="1118" y="400"/>
                  <a:pt x="1115" y="399"/>
                </a:cubicBezTo>
                <a:cubicBezTo>
                  <a:pt x="1113" y="403"/>
                  <a:pt x="1109" y="404"/>
                  <a:pt x="1105" y="403"/>
                </a:cubicBezTo>
                <a:cubicBezTo>
                  <a:pt x="1106" y="403"/>
                  <a:pt x="1108" y="404"/>
                  <a:pt x="1108" y="403"/>
                </a:cubicBezTo>
                <a:cubicBezTo>
                  <a:pt x="1106" y="399"/>
                  <a:pt x="1102" y="401"/>
                  <a:pt x="1100" y="397"/>
                </a:cubicBezTo>
                <a:cubicBezTo>
                  <a:pt x="1103" y="397"/>
                  <a:pt x="1106" y="396"/>
                  <a:pt x="1107" y="395"/>
                </a:cubicBezTo>
                <a:cubicBezTo>
                  <a:pt x="1099" y="390"/>
                  <a:pt x="1088" y="402"/>
                  <a:pt x="1084" y="394"/>
                </a:cubicBezTo>
                <a:cubicBezTo>
                  <a:pt x="1084" y="391"/>
                  <a:pt x="1088" y="392"/>
                  <a:pt x="1088" y="389"/>
                </a:cubicBezTo>
                <a:cubicBezTo>
                  <a:pt x="1085" y="389"/>
                  <a:pt x="1081" y="391"/>
                  <a:pt x="1078" y="389"/>
                </a:cubicBezTo>
                <a:cubicBezTo>
                  <a:pt x="1077" y="392"/>
                  <a:pt x="1079" y="392"/>
                  <a:pt x="1079" y="395"/>
                </a:cubicBezTo>
                <a:cubicBezTo>
                  <a:pt x="1077" y="397"/>
                  <a:pt x="1074" y="396"/>
                  <a:pt x="1072" y="398"/>
                </a:cubicBezTo>
                <a:cubicBezTo>
                  <a:pt x="1074" y="399"/>
                  <a:pt x="1076" y="399"/>
                  <a:pt x="1077" y="401"/>
                </a:cubicBezTo>
                <a:cubicBezTo>
                  <a:pt x="1070" y="402"/>
                  <a:pt x="1063" y="405"/>
                  <a:pt x="1057" y="402"/>
                </a:cubicBezTo>
                <a:cubicBezTo>
                  <a:pt x="1056" y="405"/>
                  <a:pt x="1054" y="406"/>
                  <a:pt x="1050" y="407"/>
                </a:cubicBezTo>
                <a:cubicBezTo>
                  <a:pt x="1049" y="405"/>
                  <a:pt x="1047" y="406"/>
                  <a:pt x="1047" y="403"/>
                </a:cubicBezTo>
                <a:cubicBezTo>
                  <a:pt x="1054" y="402"/>
                  <a:pt x="1059" y="399"/>
                  <a:pt x="1063" y="395"/>
                </a:cubicBezTo>
                <a:cubicBezTo>
                  <a:pt x="1058" y="394"/>
                  <a:pt x="1062" y="390"/>
                  <a:pt x="1062" y="386"/>
                </a:cubicBezTo>
                <a:cubicBezTo>
                  <a:pt x="1068" y="384"/>
                  <a:pt x="1069" y="386"/>
                  <a:pt x="1074" y="384"/>
                </a:cubicBezTo>
                <a:cubicBezTo>
                  <a:pt x="1074" y="387"/>
                  <a:pt x="1076" y="387"/>
                  <a:pt x="1079" y="388"/>
                </a:cubicBezTo>
                <a:cubicBezTo>
                  <a:pt x="1083" y="382"/>
                  <a:pt x="1092" y="382"/>
                  <a:pt x="1095" y="376"/>
                </a:cubicBezTo>
                <a:cubicBezTo>
                  <a:pt x="1098" y="377"/>
                  <a:pt x="1100" y="374"/>
                  <a:pt x="1101" y="376"/>
                </a:cubicBezTo>
                <a:cubicBezTo>
                  <a:pt x="1100" y="378"/>
                  <a:pt x="1097" y="376"/>
                  <a:pt x="1097" y="380"/>
                </a:cubicBezTo>
                <a:cubicBezTo>
                  <a:pt x="1100" y="380"/>
                  <a:pt x="1100" y="381"/>
                  <a:pt x="1103" y="381"/>
                </a:cubicBezTo>
                <a:cubicBezTo>
                  <a:pt x="1101" y="378"/>
                  <a:pt x="1103" y="378"/>
                  <a:pt x="1104" y="376"/>
                </a:cubicBezTo>
                <a:cubicBezTo>
                  <a:pt x="1103" y="374"/>
                  <a:pt x="1100" y="375"/>
                  <a:pt x="1100" y="374"/>
                </a:cubicBezTo>
                <a:cubicBezTo>
                  <a:pt x="1105" y="372"/>
                  <a:pt x="1097" y="365"/>
                  <a:pt x="1103" y="362"/>
                </a:cubicBezTo>
                <a:cubicBezTo>
                  <a:pt x="1095" y="362"/>
                  <a:pt x="1087" y="368"/>
                  <a:pt x="1082" y="362"/>
                </a:cubicBezTo>
                <a:cubicBezTo>
                  <a:pt x="1082" y="363"/>
                  <a:pt x="1083" y="364"/>
                  <a:pt x="1082" y="364"/>
                </a:cubicBezTo>
                <a:cubicBezTo>
                  <a:pt x="1080" y="364"/>
                  <a:pt x="1080" y="365"/>
                  <a:pt x="1078" y="365"/>
                </a:cubicBezTo>
                <a:cubicBezTo>
                  <a:pt x="1077" y="363"/>
                  <a:pt x="1079" y="362"/>
                  <a:pt x="1079" y="359"/>
                </a:cubicBezTo>
                <a:cubicBezTo>
                  <a:pt x="1075" y="356"/>
                  <a:pt x="1073" y="357"/>
                  <a:pt x="1069" y="357"/>
                </a:cubicBezTo>
                <a:cubicBezTo>
                  <a:pt x="1072" y="355"/>
                  <a:pt x="1075" y="355"/>
                  <a:pt x="1073" y="352"/>
                </a:cubicBezTo>
                <a:cubicBezTo>
                  <a:pt x="1077" y="351"/>
                  <a:pt x="1079" y="347"/>
                  <a:pt x="1084" y="347"/>
                </a:cubicBezTo>
                <a:cubicBezTo>
                  <a:pt x="1082" y="342"/>
                  <a:pt x="1080" y="341"/>
                  <a:pt x="1081" y="335"/>
                </a:cubicBezTo>
                <a:cubicBezTo>
                  <a:pt x="1074" y="332"/>
                  <a:pt x="1072" y="337"/>
                  <a:pt x="1067" y="335"/>
                </a:cubicBezTo>
                <a:cubicBezTo>
                  <a:pt x="1071" y="333"/>
                  <a:pt x="1071" y="332"/>
                  <a:pt x="1072" y="329"/>
                </a:cubicBezTo>
                <a:cubicBezTo>
                  <a:pt x="1076" y="328"/>
                  <a:pt x="1078" y="332"/>
                  <a:pt x="1081" y="328"/>
                </a:cubicBezTo>
                <a:cubicBezTo>
                  <a:pt x="1081" y="331"/>
                  <a:pt x="1085" y="328"/>
                  <a:pt x="1086" y="331"/>
                </a:cubicBezTo>
                <a:cubicBezTo>
                  <a:pt x="1084" y="334"/>
                  <a:pt x="1090" y="336"/>
                  <a:pt x="1087" y="341"/>
                </a:cubicBezTo>
                <a:cubicBezTo>
                  <a:pt x="1090" y="341"/>
                  <a:pt x="1089" y="344"/>
                  <a:pt x="1092" y="343"/>
                </a:cubicBezTo>
                <a:cubicBezTo>
                  <a:pt x="1095" y="340"/>
                  <a:pt x="1095" y="338"/>
                  <a:pt x="1097" y="336"/>
                </a:cubicBezTo>
                <a:cubicBezTo>
                  <a:pt x="1095" y="333"/>
                  <a:pt x="1090" y="333"/>
                  <a:pt x="1087" y="331"/>
                </a:cubicBezTo>
                <a:cubicBezTo>
                  <a:pt x="1089" y="325"/>
                  <a:pt x="1097" y="325"/>
                  <a:pt x="1102" y="329"/>
                </a:cubicBezTo>
                <a:cubicBezTo>
                  <a:pt x="1102" y="335"/>
                  <a:pt x="1104" y="333"/>
                  <a:pt x="1104" y="339"/>
                </a:cubicBezTo>
                <a:cubicBezTo>
                  <a:pt x="1102" y="341"/>
                  <a:pt x="1098" y="340"/>
                  <a:pt x="1098" y="343"/>
                </a:cubicBezTo>
                <a:cubicBezTo>
                  <a:pt x="1099" y="344"/>
                  <a:pt x="1101" y="344"/>
                  <a:pt x="1102" y="345"/>
                </a:cubicBezTo>
                <a:cubicBezTo>
                  <a:pt x="1098" y="352"/>
                  <a:pt x="1086" y="347"/>
                  <a:pt x="1081" y="351"/>
                </a:cubicBezTo>
                <a:cubicBezTo>
                  <a:pt x="1081" y="354"/>
                  <a:pt x="1081" y="354"/>
                  <a:pt x="1081" y="356"/>
                </a:cubicBezTo>
                <a:cubicBezTo>
                  <a:pt x="1085" y="355"/>
                  <a:pt x="1084" y="360"/>
                  <a:pt x="1086" y="361"/>
                </a:cubicBezTo>
                <a:cubicBezTo>
                  <a:pt x="1089" y="359"/>
                  <a:pt x="1088" y="358"/>
                  <a:pt x="1087" y="356"/>
                </a:cubicBezTo>
                <a:cubicBezTo>
                  <a:pt x="1091" y="357"/>
                  <a:pt x="1088" y="352"/>
                  <a:pt x="1089" y="352"/>
                </a:cubicBezTo>
                <a:cubicBezTo>
                  <a:pt x="1093" y="352"/>
                  <a:pt x="1093" y="350"/>
                  <a:pt x="1096" y="350"/>
                </a:cubicBezTo>
                <a:cubicBezTo>
                  <a:pt x="1098" y="351"/>
                  <a:pt x="1098" y="354"/>
                  <a:pt x="1102" y="353"/>
                </a:cubicBezTo>
                <a:cubicBezTo>
                  <a:pt x="1102" y="349"/>
                  <a:pt x="1104" y="349"/>
                  <a:pt x="1106" y="348"/>
                </a:cubicBezTo>
                <a:cubicBezTo>
                  <a:pt x="1107" y="349"/>
                  <a:pt x="1109" y="352"/>
                  <a:pt x="1109" y="350"/>
                </a:cubicBezTo>
                <a:cubicBezTo>
                  <a:pt x="1109" y="348"/>
                  <a:pt x="1108" y="344"/>
                  <a:pt x="1107" y="340"/>
                </a:cubicBezTo>
                <a:cubicBezTo>
                  <a:pt x="1111" y="341"/>
                  <a:pt x="1110" y="336"/>
                  <a:pt x="1113" y="335"/>
                </a:cubicBezTo>
                <a:cubicBezTo>
                  <a:pt x="1117" y="334"/>
                  <a:pt x="1118" y="337"/>
                  <a:pt x="1124" y="337"/>
                </a:cubicBezTo>
                <a:cubicBezTo>
                  <a:pt x="1121" y="340"/>
                  <a:pt x="1122" y="341"/>
                  <a:pt x="1125" y="342"/>
                </a:cubicBezTo>
                <a:cubicBezTo>
                  <a:pt x="1124" y="343"/>
                  <a:pt x="1122" y="347"/>
                  <a:pt x="1120" y="345"/>
                </a:cubicBezTo>
                <a:cubicBezTo>
                  <a:pt x="1119" y="349"/>
                  <a:pt x="1128" y="345"/>
                  <a:pt x="1128" y="348"/>
                </a:cubicBezTo>
                <a:cubicBezTo>
                  <a:pt x="1125" y="348"/>
                  <a:pt x="1122" y="348"/>
                  <a:pt x="1121" y="350"/>
                </a:cubicBezTo>
                <a:cubicBezTo>
                  <a:pt x="1125" y="350"/>
                  <a:pt x="1126" y="348"/>
                  <a:pt x="1130" y="349"/>
                </a:cubicBezTo>
                <a:cubicBezTo>
                  <a:pt x="1127" y="353"/>
                  <a:pt x="1133" y="350"/>
                  <a:pt x="1132" y="354"/>
                </a:cubicBezTo>
                <a:cubicBezTo>
                  <a:pt x="1130" y="355"/>
                  <a:pt x="1126" y="355"/>
                  <a:pt x="1123" y="356"/>
                </a:cubicBezTo>
                <a:cubicBezTo>
                  <a:pt x="1123" y="354"/>
                  <a:pt x="1125" y="353"/>
                  <a:pt x="1122" y="352"/>
                </a:cubicBezTo>
                <a:cubicBezTo>
                  <a:pt x="1120" y="357"/>
                  <a:pt x="1114" y="357"/>
                  <a:pt x="1111" y="360"/>
                </a:cubicBezTo>
                <a:cubicBezTo>
                  <a:pt x="1111" y="364"/>
                  <a:pt x="1110" y="364"/>
                  <a:pt x="1111" y="366"/>
                </a:cubicBezTo>
                <a:cubicBezTo>
                  <a:pt x="1110" y="367"/>
                  <a:pt x="1108" y="366"/>
                  <a:pt x="1108" y="367"/>
                </a:cubicBezTo>
                <a:cubicBezTo>
                  <a:pt x="1109" y="370"/>
                  <a:pt x="1113" y="370"/>
                  <a:pt x="1113" y="373"/>
                </a:cubicBezTo>
                <a:cubicBezTo>
                  <a:pt x="1112" y="374"/>
                  <a:pt x="1109" y="374"/>
                  <a:pt x="1109" y="377"/>
                </a:cubicBezTo>
                <a:cubicBezTo>
                  <a:pt x="1111" y="378"/>
                  <a:pt x="1112" y="380"/>
                  <a:pt x="1115" y="379"/>
                </a:cubicBezTo>
                <a:cubicBezTo>
                  <a:pt x="1116" y="375"/>
                  <a:pt x="1116" y="372"/>
                  <a:pt x="1113" y="369"/>
                </a:cubicBezTo>
                <a:cubicBezTo>
                  <a:pt x="1114" y="368"/>
                  <a:pt x="1118" y="369"/>
                  <a:pt x="1118" y="367"/>
                </a:cubicBezTo>
                <a:cubicBezTo>
                  <a:pt x="1117" y="366"/>
                  <a:pt x="1115" y="365"/>
                  <a:pt x="1116" y="363"/>
                </a:cubicBezTo>
                <a:cubicBezTo>
                  <a:pt x="1119" y="367"/>
                  <a:pt x="1117" y="358"/>
                  <a:pt x="1122" y="360"/>
                </a:cubicBezTo>
                <a:cubicBezTo>
                  <a:pt x="1123" y="365"/>
                  <a:pt x="1118" y="363"/>
                  <a:pt x="1119" y="368"/>
                </a:cubicBezTo>
                <a:cubicBezTo>
                  <a:pt x="1125" y="370"/>
                  <a:pt x="1129" y="365"/>
                  <a:pt x="1135" y="364"/>
                </a:cubicBezTo>
                <a:cubicBezTo>
                  <a:pt x="1135" y="364"/>
                  <a:pt x="1136" y="365"/>
                  <a:pt x="1138" y="365"/>
                </a:cubicBezTo>
                <a:cubicBezTo>
                  <a:pt x="1151" y="365"/>
                  <a:pt x="1150" y="355"/>
                  <a:pt x="1158" y="354"/>
                </a:cubicBezTo>
                <a:cubicBezTo>
                  <a:pt x="1159" y="354"/>
                  <a:pt x="1159" y="356"/>
                  <a:pt x="1161" y="355"/>
                </a:cubicBezTo>
                <a:cubicBezTo>
                  <a:pt x="1161" y="352"/>
                  <a:pt x="1165" y="352"/>
                  <a:pt x="1165" y="348"/>
                </a:cubicBezTo>
                <a:cubicBezTo>
                  <a:pt x="1160" y="348"/>
                  <a:pt x="1156" y="350"/>
                  <a:pt x="1151" y="349"/>
                </a:cubicBezTo>
                <a:cubicBezTo>
                  <a:pt x="1152" y="348"/>
                  <a:pt x="1152" y="346"/>
                  <a:pt x="1154" y="345"/>
                </a:cubicBezTo>
                <a:cubicBezTo>
                  <a:pt x="1152" y="345"/>
                  <a:pt x="1150" y="345"/>
                  <a:pt x="1150" y="344"/>
                </a:cubicBezTo>
                <a:cubicBezTo>
                  <a:pt x="1150" y="342"/>
                  <a:pt x="1155" y="345"/>
                  <a:pt x="1154" y="342"/>
                </a:cubicBezTo>
                <a:cubicBezTo>
                  <a:pt x="1150" y="337"/>
                  <a:pt x="1146" y="339"/>
                  <a:pt x="1143" y="337"/>
                </a:cubicBezTo>
                <a:cubicBezTo>
                  <a:pt x="1146" y="336"/>
                  <a:pt x="1147" y="334"/>
                  <a:pt x="1149" y="331"/>
                </a:cubicBezTo>
                <a:cubicBezTo>
                  <a:pt x="1150" y="332"/>
                  <a:pt x="1151" y="336"/>
                  <a:pt x="1152" y="333"/>
                </a:cubicBezTo>
                <a:cubicBezTo>
                  <a:pt x="1150" y="332"/>
                  <a:pt x="1156" y="331"/>
                  <a:pt x="1156" y="329"/>
                </a:cubicBezTo>
                <a:cubicBezTo>
                  <a:pt x="1153" y="327"/>
                  <a:pt x="1156" y="326"/>
                  <a:pt x="1156" y="322"/>
                </a:cubicBezTo>
                <a:cubicBezTo>
                  <a:pt x="1146" y="322"/>
                  <a:pt x="1134" y="326"/>
                  <a:pt x="1125" y="326"/>
                </a:cubicBezTo>
                <a:cubicBezTo>
                  <a:pt x="1127" y="325"/>
                  <a:pt x="1127" y="324"/>
                  <a:pt x="1128" y="323"/>
                </a:cubicBezTo>
                <a:cubicBezTo>
                  <a:pt x="1120" y="323"/>
                  <a:pt x="1113" y="332"/>
                  <a:pt x="1106" y="327"/>
                </a:cubicBezTo>
                <a:cubicBezTo>
                  <a:pt x="1111" y="323"/>
                  <a:pt x="1113" y="321"/>
                  <a:pt x="1117" y="320"/>
                </a:cubicBezTo>
                <a:cubicBezTo>
                  <a:pt x="1115" y="320"/>
                  <a:pt x="1115" y="317"/>
                  <a:pt x="1115" y="315"/>
                </a:cubicBezTo>
                <a:cubicBezTo>
                  <a:pt x="1118" y="311"/>
                  <a:pt x="1120" y="311"/>
                  <a:pt x="1117" y="306"/>
                </a:cubicBezTo>
                <a:cubicBezTo>
                  <a:pt x="1113" y="308"/>
                  <a:pt x="1113" y="304"/>
                  <a:pt x="1109" y="306"/>
                </a:cubicBezTo>
                <a:cubicBezTo>
                  <a:pt x="1108" y="301"/>
                  <a:pt x="1113" y="300"/>
                  <a:pt x="1110" y="296"/>
                </a:cubicBezTo>
                <a:cubicBezTo>
                  <a:pt x="1112" y="295"/>
                  <a:pt x="1113" y="298"/>
                  <a:pt x="1114" y="296"/>
                </a:cubicBezTo>
                <a:cubicBezTo>
                  <a:pt x="1113" y="292"/>
                  <a:pt x="1105" y="294"/>
                  <a:pt x="1104" y="290"/>
                </a:cubicBezTo>
                <a:cubicBezTo>
                  <a:pt x="1105" y="288"/>
                  <a:pt x="1106" y="289"/>
                  <a:pt x="1105" y="286"/>
                </a:cubicBezTo>
                <a:cubicBezTo>
                  <a:pt x="1103" y="285"/>
                  <a:pt x="1097" y="282"/>
                  <a:pt x="1095" y="285"/>
                </a:cubicBezTo>
                <a:cubicBezTo>
                  <a:pt x="1098" y="286"/>
                  <a:pt x="1102" y="285"/>
                  <a:pt x="1102" y="287"/>
                </a:cubicBezTo>
                <a:cubicBezTo>
                  <a:pt x="1101" y="289"/>
                  <a:pt x="1101" y="293"/>
                  <a:pt x="1103" y="294"/>
                </a:cubicBezTo>
                <a:cubicBezTo>
                  <a:pt x="1095" y="296"/>
                  <a:pt x="1087" y="299"/>
                  <a:pt x="1084" y="306"/>
                </a:cubicBezTo>
                <a:cubicBezTo>
                  <a:pt x="1073" y="306"/>
                  <a:pt x="1073" y="306"/>
                  <a:pt x="1073" y="306"/>
                </a:cubicBezTo>
                <a:cubicBezTo>
                  <a:pt x="1073" y="306"/>
                  <a:pt x="1073" y="308"/>
                  <a:pt x="1072" y="308"/>
                </a:cubicBezTo>
                <a:cubicBezTo>
                  <a:pt x="1070" y="311"/>
                  <a:pt x="1076" y="308"/>
                  <a:pt x="1074" y="311"/>
                </a:cubicBezTo>
                <a:cubicBezTo>
                  <a:pt x="1073" y="311"/>
                  <a:pt x="1073" y="310"/>
                  <a:pt x="1072" y="310"/>
                </a:cubicBezTo>
                <a:cubicBezTo>
                  <a:pt x="1069" y="319"/>
                  <a:pt x="1058" y="317"/>
                  <a:pt x="1051" y="315"/>
                </a:cubicBezTo>
                <a:cubicBezTo>
                  <a:pt x="1051" y="313"/>
                  <a:pt x="1053" y="313"/>
                  <a:pt x="1053" y="310"/>
                </a:cubicBezTo>
                <a:cubicBezTo>
                  <a:pt x="1049" y="310"/>
                  <a:pt x="1052" y="308"/>
                  <a:pt x="1049" y="307"/>
                </a:cubicBezTo>
                <a:cubicBezTo>
                  <a:pt x="1052" y="304"/>
                  <a:pt x="1052" y="301"/>
                  <a:pt x="1057" y="301"/>
                </a:cubicBezTo>
                <a:cubicBezTo>
                  <a:pt x="1058" y="298"/>
                  <a:pt x="1057" y="297"/>
                  <a:pt x="1056" y="295"/>
                </a:cubicBezTo>
                <a:cubicBezTo>
                  <a:pt x="1058" y="294"/>
                  <a:pt x="1063" y="292"/>
                  <a:pt x="1066" y="294"/>
                </a:cubicBezTo>
                <a:cubicBezTo>
                  <a:pt x="1065" y="291"/>
                  <a:pt x="1065" y="292"/>
                  <a:pt x="1068" y="290"/>
                </a:cubicBezTo>
                <a:cubicBezTo>
                  <a:pt x="1063" y="290"/>
                  <a:pt x="1056" y="289"/>
                  <a:pt x="1057" y="286"/>
                </a:cubicBezTo>
                <a:cubicBezTo>
                  <a:pt x="1054" y="285"/>
                  <a:pt x="1052" y="288"/>
                  <a:pt x="1051" y="285"/>
                </a:cubicBezTo>
                <a:cubicBezTo>
                  <a:pt x="1056" y="285"/>
                  <a:pt x="1061" y="284"/>
                  <a:pt x="1070" y="283"/>
                </a:cubicBezTo>
                <a:cubicBezTo>
                  <a:pt x="1061" y="275"/>
                  <a:pt x="1047" y="283"/>
                  <a:pt x="1039" y="283"/>
                </a:cubicBezTo>
                <a:cubicBezTo>
                  <a:pt x="1043" y="279"/>
                  <a:pt x="1050" y="278"/>
                  <a:pt x="1057" y="278"/>
                </a:cubicBezTo>
                <a:cubicBezTo>
                  <a:pt x="1059" y="277"/>
                  <a:pt x="1056" y="276"/>
                  <a:pt x="1059" y="275"/>
                </a:cubicBezTo>
                <a:cubicBezTo>
                  <a:pt x="1061" y="276"/>
                  <a:pt x="1061" y="274"/>
                  <a:pt x="1063" y="274"/>
                </a:cubicBezTo>
                <a:cubicBezTo>
                  <a:pt x="1066" y="275"/>
                  <a:pt x="1065" y="278"/>
                  <a:pt x="1069" y="278"/>
                </a:cubicBezTo>
                <a:cubicBezTo>
                  <a:pt x="1068" y="273"/>
                  <a:pt x="1075" y="279"/>
                  <a:pt x="1075" y="273"/>
                </a:cubicBezTo>
                <a:cubicBezTo>
                  <a:pt x="1070" y="271"/>
                  <a:pt x="1061" y="270"/>
                  <a:pt x="1058" y="271"/>
                </a:cubicBezTo>
                <a:cubicBezTo>
                  <a:pt x="1058" y="270"/>
                  <a:pt x="1060" y="271"/>
                  <a:pt x="1060" y="269"/>
                </a:cubicBezTo>
                <a:cubicBezTo>
                  <a:pt x="1060" y="267"/>
                  <a:pt x="1057" y="268"/>
                  <a:pt x="1058" y="265"/>
                </a:cubicBezTo>
                <a:cubicBezTo>
                  <a:pt x="1052" y="267"/>
                  <a:pt x="1046" y="265"/>
                  <a:pt x="1043" y="262"/>
                </a:cubicBezTo>
                <a:cubicBezTo>
                  <a:pt x="1043" y="264"/>
                  <a:pt x="1044" y="264"/>
                  <a:pt x="1044" y="266"/>
                </a:cubicBezTo>
                <a:cubicBezTo>
                  <a:pt x="1037" y="268"/>
                  <a:pt x="1028" y="277"/>
                  <a:pt x="1017" y="275"/>
                </a:cubicBezTo>
                <a:cubicBezTo>
                  <a:pt x="1015" y="279"/>
                  <a:pt x="1007" y="276"/>
                  <a:pt x="1004" y="279"/>
                </a:cubicBezTo>
                <a:cubicBezTo>
                  <a:pt x="1010" y="288"/>
                  <a:pt x="1021" y="278"/>
                  <a:pt x="1029" y="285"/>
                </a:cubicBezTo>
                <a:cubicBezTo>
                  <a:pt x="1028" y="285"/>
                  <a:pt x="1028" y="286"/>
                  <a:pt x="1027" y="287"/>
                </a:cubicBezTo>
                <a:cubicBezTo>
                  <a:pt x="1032" y="287"/>
                  <a:pt x="1038" y="283"/>
                  <a:pt x="1041" y="288"/>
                </a:cubicBezTo>
                <a:cubicBezTo>
                  <a:pt x="1042" y="286"/>
                  <a:pt x="1044" y="285"/>
                  <a:pt x="1046" y="286"/>
                </a:cubicBezTo>
                <a:cubicBezTo>
                  <a:pt x="1046" y="286"/>
                  <a:pt x="1047" y="287"/>
                  <a:pt x="1047" y="287"/>
                </a:cubicBezTo>
                <a:cubicBezTo>
                  <a:pt x="1047" y="290"/>
                  <a:pt x="1043" y="289"/>
                  <a:pt x="1040" y="289"/>
                </a:cubicBezTo>
                <a:cubicBezTo>
                  <a:pt x="1039" y="291"/>
                  <a:pt x="1040" y="291"/>
                  <a:pt x="1039" y="292"/>
                </a:cubicBezTo>
                <a:cubicBezTo>
                  <a:pt x="1033" y="293"/>
                  <a:pt x="1028" y="293"/>
                  <a:pt x="1022" y="292"/>
                </a:cubicBezTo>
                <a:cubicBezTo>
                  <a:pt x="1022" y="290"/>
                  <a:pt x="1026" y="290"/>
                  <a:pt x="1024" y="288"/>
                </a:cubicBezTo>
                <a:cubicBezTo>
                  <a:pt x="1020" y="287"/>
                  <a:pt x="1020" y="290"/>
                  <a:pt x="1018" y="289"/>
                </a:cubicBezTo>
                <a:cubicBezTo>
                  <a:pt x="1002" y="281"/>
                  <a:pt x="987" y="292"/>
                  <a:pt x="972" y="290"/>
                </a:cubicBezTo>
                <a:cubicBezTo>
                  <a:pt x="973" y="286"/>
                  <a:pt x="975" y="289"/>
                  <a:pt x="974" y="284"/>
                </a:cubicBezTo>
                <a:cubicBezTo>
                  <a:pt x="983" y="283"/>
                  <a:pt x="987" y="287"/>
                  <a:pt x="990" y="279"/>
                </a:cubicBezTo>
                <a:cubicBezTo>
                  <a:pt x="986" y="280"/>
                  <a:pt x="985" y="277"/>
                  <a:pt x="985" y="274"/>
                </a:cubicBezTo>
                <a:cubicBezTo>
                  <a:pt x="986" y="273"/>
                  <a:pt x="989" y="274"/>
                  <a:pt x="989" y="271"/>
                </a:cubicBezTo>
                <a:cubicBezTo>
                  <a:pt x="985" y="270"/>
                  <a:pt x="984" y="274"/>
                  <a:pt x="981" y="275"/>
                </a:cubicBezTo>
                <a:cubicBezTo>
                  <a:pt x="980" y="276"/>
                  <a:pt x="974" y="276"/>
                  <a:pt x="973" y="276"/>
                </a:cubicBezTo>
                <a:cubicBezTo>
                  <a:pt x="973" y="276"/>
                  <a:pt x="973" y="273"/>
                  <a:pt x="973" y="273"/>
                </a:cubicBezTo>
                <a:cubicBezTo>
                  <a:pt x="966" y="270"/>
                  <a:pt x="957" y="272"/>
                  <a:pt x="950" y="268"/>
                </a:cubicBezTo>
                <a:cubicBezTo>
                  <a:pt x="951" y="265"/>
                  <a:pt x="955" y="267"/>
                  <a:pt x="956" y="264"/>
                </a:cubicBezTo>
                <a:cubicBezTo>
                  <a:pt x="953" y="265"/>
                  <a:pt x="951" y="262"/>
                  <a:pt x="949" y="264"/>
                </a:cubicBezTo>
                <a:cubicBezTo>
                  <a:pt x="948" y="260"/>
                  <a:pt x="946" y="258"/>
                  <a:pt x="942" y="257"/>
                </a:cubicBezTo>
                <a:cubicBezTo>
                  <a:pt x="944" y="249"/>
                  <a:pt x="951" y="242"/>
                  <a:pt x="960" y="240"/>
                </a:cubicBezTo>
                <a:cubicBezTo>
                  <a:pt x="957" y="238"/>
                  <a:pt x="950" y="241"/>
                  <a:pt x="948" y="237"/>
                </a:cubicBezTo>
                <a:cubicBezTo>
                  <a:pt x="953" y="237"/>
                  <a:pt x="953" y="236"/>
                  <a:pt x="955" y="236"/>
                </a:cubicBezTo>
                <a:cubicBezTo>
                  <a:pt x="951" y="235"/>
                  <a:pt x="948" y="233"/>
                  <a:pt x="943" y="235"/>
                </a:cubicBezTo>
                <a:cubicBezTo>
                  <a:pt x="942" y="233"/>
                  <a:pt x="942" y="232"/>
                  <a:pt x="942" y="228"/>
                </a:cubicBezTo>
                <a:cubicBezTo>
                  <a:pt x="947" y="229"/>
                  <a:pt x="946" y="226"/>
                  <a:pt x="947" y="224"/>
                </a:cubicBezTo>
                <a:cubicBezTo>
                  <a:pt x="951" y="223"/>
                  <a:pt x="956" y="225"/>
                  <a:pt x="958" y="222"/>
                </a:cubicBezTo>
                <a:cubicBezTo>
                  <a:pt x="953" y="222"/>
                  <a:pt x="949" y="222"/>
                  <a:pt x="948" y="219"/>
                </a:cubicBezTo>
                <a:cubicBezTo>
                  <a:pt x="953" y="220"/>
                  <a:pt x="954" y="217"/>
                  <a:pt x="957" y="215"/>
                </a:cubicBezTo>
                <a:cubicBezTo>
                  <a:pt x="955" y="214"/>
                  <a:pt x="952" y="215"/>
                  <a:pt x="952" y="213"/>
                </a:cubicBezTo>
                <a:cubicBezTo>
                  <a:pt x="967" y="211"/>
                  <a:pt x="978" y="218"/>
                  <a:pt x="991" y="213"/>
                </a:cubicBezTo>
                <a:cubicBezTo>
                  <a:pt x="995" y="219"/>
                  <a:pt x="1005" y="212"/>
                  <a:pt x="1012" y="216"/>
                </a:cubicBezTo>
                <a:cubicBezTo>
                  <a:pt x="1012" y="218"/>
                  <a:pt x="1008" y="215"/>
                  <a:pt x="1008" y="217"/>
                </a:cubicBezTo>
                <a:cubicBezTo>
                  <a:pt x="1014" y="219"/>
                  <a:pt x="1022" y="217"/>
                  <a:pt x="1025" y="215"/>
                </a:cubicBezTo>
                <a:cubicBezTo>
                  <a:pt x="1016" y="214"/>
                  <a:pt x="1015" y="210"/>
                  <a:pt x="1010" y="209"/>
                </a:cubicBezTo>
                <a:cubicBezTo>
                  <a:pt x="1001" y="207"/>
                  <a:pt x="990" y="208"/>
                  <a:pt x="980" y="207"/>
                </a:cubicBezTo>
                <a:cubicBezTo>
                  <a:pt x="980" y="203"/>
                  <a:pt x="973" y="206"/>
                  <a:pt x="975" y="201"/>
                </a:cubicBezTo>
                <a:cubicBezTo>
                  <a:pt x="966" y="199"/>
                  <a:pt x="954" y="198"/>
                  <a:pt x="948" y="195"/>
                </a:cubicBezTo>
                <a:cubicBezTo>
                  <a:pt x="949" y="193"/>
                  <a:pt x="952" y="192"/>
                  <a:pt x="955" y="193"/>
                </a:cubicBezTo>
                <a:cubicBezTo>
                  <a:pt x="955" y="191"/>
                  <a:pt x="954" y="191"/>
                  <a:pt x="954" y="189"/>
                </a:cubicBezTo>
                <a:cubicBezTo>
                  <a:pt x="957" y="187"/>
                  <a:pt x="968" y="186"/>
                  <a:pt x="964" y="191"/>
                </a:cubicBezTo>
                <a:cubicBezTo>
                  <a:pt x="971" y="191"/>
                  <a:pt x="979" y="192"/>
                  <a:pt x="985" y="194"/>
                </a:cubicBezTo>
                <a:cubicBezTo>
                  <a:pt x="985" y="197"/>
                  <a:pt x="984" y="199"/>
                  <a:pt x="981" y="200"/>
                </a:cubicBezTo>
                <a:cubicBezTo>
                  <a:pt x="986" y="200"/>
                  <a:pt x="982" y="202"/>
                  <a:pt x="984" y="204"/>
                </a:cubicBezTo>
                <a:cubicBezTo>
                  <a:pt x="991" y="204"/>
                  <a:pt x="1000" y="206"/>
                  <a:pt x="1005" y="204"/>
                </a:cubicBezTo>
                <a:cubicBezTo>
                  <a:pt x="1001" y="202"/>
                  <a:pt x="997" y="201"/>
                  <a:pt x="996" y="197"/>
                </a:cubicBezTo>
                <a:cubicBezTo>
                  <a:pt x="998" y="197"/>
                  <a:pt x="999" y="196"/>
                  <a:pt x="999" y="194"/>
                </a:cubicBezTo>
                <a:cubicBezTo>
                  <a:pt x="993" y="193"/>
                  <a:pt x="987" y="192"/>
                  <a:pt x="983" y="189"/>
                </a:cubicBezTo>
                <a:cubicBezTo>
                  <a:pt x="985" y="189"/>
                  <a:pt x="987" y="189"/>
                  <a:pt x="988" y="188"/>
                </a:cubicBezTo>
                <a:cubicBezTo>
                  <a:pt x="985" y="188"/>
                  <a:pt x="985" y="186"/>
                  <a:pt x="986" y="184"/>
                </a:cubicBezTo>
                <a:cubicBezTo>
                  <a:pt x="984" y="184"/>
                  <a:pt x="979" y="186"/>
                  <a:pt x="978" y="184"/>
                </a:cubicBezTo>
                <a:cubicBezTo>
                  <a:pt x="979" y="184"/>
                  <a:pt x="980" y="184"/>
                  <a:pt x="981" y="183"/>
                </a:cubicBezTo>
                <a:cubicBezTo>
                  <a:pt x="979" y="179"/>
                  <a:pt x="972" y="181"/>
                  <a:pt x="969" y="182"/>
                </a:cubicBezTo>
                <a:cubicBezTo>
                  <a:pt x="970" y="183"/>
                  <a:pt x="975" y="181"/>
                  <a:pt x="975" y="184"/>
                </a:cubicBezTo>
                <a:cubicBezTo>
                  <a:pt x="972" y="184"/>
                  <a:pt x="970" y="185"/>
                  <a:pt x="968" y="186"/>
                </a:cubicBezTo>
                <a:cubicBezTo>
                  <a:pt x="965" y="185"/>
                  <a:pt x="966" y="182"/>
                  <a:pt x="964" y="181"/>
                </a:cubicBezTo>
                <a:cubicBezTo>
                  <a:pt x="963" y="183"/>
                  <a:pt x="959" y="183"/>
                  <a:pt x="957" y="184"/>
                </a:cubicBezTo>
                <a:cubicBezTo>
                  <a:pt x="956" y="184"/>
                  <a:pt x="955" y="183"/>
                  <a:pt x="955" y="182"/>
                </a:cubicBezTo>
                <a:cubicBezTo>
                  <a:pt x="956" y="180"/>
                  <a:pt x="957" y="178"/>
                  <a:pt x="956" y="176"/>
                </a:cubicBezTo>
                <a:cubicBezTo>
                  <a:pt x="962" y="174"/>
                  <a:pt x="966" y="172"/>
                  <a:pt x="973" y="172"/>
                </a:cubicBezTo>
                <a:cubicBezTo>
                  <a:pt x="971" y="166"/>
                  <a:pt x="957" y="172"/>
                  <a:pt x="955" y="165"/>
                </a:cubicBezTo>
                <a:cubicBezTo>
                  <a:pt x="953" y="166"/>
                  <a:pt x="949" y="167"/>
                  <a:pt x="949" y="164"/>
                </a:cubicBezTo>
                <a:cubicBezTo>
                  <a:pt x="955" y="162"/>
                  <a:pt x="955" y="154"/>
                  <a:pt x="963" y="155"/>
                </a:cubicBezTo>
                <a:cubicBezTo>
                  <a:pt x="963" y="150"/>
                  <a:pt x="959" y="149"/>
                  <a:pt x="964" y="144"/>
                </a:cubicBezTo>
                <a:cubicBezTo>
                  <a:pt x="960" y="140"/>
                  <a:pt x="953" y="142"/>
                  <a:pt x="951" y="138"/>
                </a:cubicBezTo>
                <a:cubicBezTo>
                  <a:pt x="964" y="138"/>
                  <a:pt x="974" y="134"/>
                  <a:pt x="986" y="134"/>
                </a:cubicBezTo>
                <a:cubicBezTo>
                  <a:pt x="984" y="134"/>
                  <a:pt x="986" y="131"/>
                  <a:pt x="987" y="131"/>
                </a:cubicBezTo>
                <a:cubicBezTo>
                  <a:pt x="1003" y="133"/>
                  <a:pt x="1017" y="136"/>
                  <a:pt x="1030" y="135"/>
                </a:cubicBezTo>
                <a:cubicBezTo>
                  <a:pt x="1019" y="131"/>
                  <a:pt x="995" y="131"/>
                  <a:pt x="982" y="128"/>
                </a:cubicBezTo>
                <a:cubicBezTo>
                  <a:pt x="980" y="131"/>
                  <a:pt x="980" y="130"/>
                  <a:pt x="979" y="128"/>
                </a:cubicBezTo>
                <a:cubicBezTo>
                  <a:pt x="978" y="132"/>
                  <a:pt x="977" y="129"/>
                  <a:pt x="979" y="133"/>
                </a:cubicBezTo>
                <a:cubicBezTo>
                  <a:pt x="975" y="133"/>
                  <a:pt x="971" y="130"/>
                  <a:pt x="972" y="128"/>
                </a:cubicBezTo>
                <a:cubicBezTo>
                  <a:pt x="966" y="127"/>
                  <a:pt x="959" y="127"/>
                  <a:pt x="953" y="123"/>
                </a:cubicBezTo>
                <a:cubicBezTo>
                  <a:pt x="953" y="120"/>
                  <a:pt x="956" y="121"/>
                  <a:pt x="955" y="119"/>
                </a:cubicBezTo>
                <a:cubicBezTo>
                  <a:pt x="948" y="117"/>
                  <a:pt x="948" y="120"/>
                  <a:pt x="945" y="122"/>
                </a:cubicBezTo>
                <a:cubicBezTo>
                  <a:pt x="942" y="117"/>
                  <a:pt x="939" y="116"/>
                  <a:pt x="935" y="120"/>
                </a:cubicBezTo>
                <a:cubicBezTo>
                  <a:pt x="936" y="120"/>
                  <a:pt x="937" y="121"/>
                  <a:pt x="938" y="122"/>
                </a:cubicBezTo>
                <a:cubicBezTo>
                  <a:pt x="935" y="121"/>
                  <a:pt x="935" y="123"/>
                  <a:pt x="933" y="123"/>
                </a:cubicBezTo>
                <a:cubicBezTo>
                  <a:pt x="929" y="120"/>
                  <a:pt x="928" y="116"/>
                  <a:pt x="924" y="114"/>
                </a:cubicBezTo>
                <a:cubicBezTo>
                  <a:pt x="932" y="115"/>
                  <a:pt x="937" y="119"/>
                  <a:pt x="941" y="113"/>
                </a:cubicBezTo>
                <a:cubicBezTo>
                  <a:pt x="932" y="106"/>
                  <a:pt x="920" y="116"/>
                  <a:pt x="912" y="110"/>
                </a:cubicBezTo>
                <a:cubicBezTo>
                  <a:pt x="911" y="112"/>
                  <a:pt x="910" y="112"/>
                  <a:pt x="908" y="112"/>
                </a:cubicBezTo>
                <a:cubicBezTo>
                  <a:pt x="908" y="110"/>
                  <a:pt x="905" y="111"/>
                  <a:pt x="906" y="108"/>
                </a:cubicBezTo>
                <a:cubicBezTo>
                  <a:pt x="901" y="111"/>
                  <a:pt x="895" y="110"/>
                  <a:pt x="891" y="111"/>
                </a:cubicBezTo>
                <a:cubicBezTo>
                  <a:pt x="889" y="112"/>
                  <a:pt x="881" y="113"/>
                  <a:pt x="880" y="115"/>
                </a:cubicBezTo>
                <a:cubicBezTo>
                  <a:pt x="883" y="113"/>
                  <a:pt x="887" y="116"/>
                  <a:pt x="887" y="119"/>
                </a:cubicBezTo>
                <a:cubicBezTo>
                  <a:pt x="882" y="120"/>
                  <a:pt x="871" y="117"/>
                  <a:pt x="865" y="124"/>
                </a:cubicBezTo>
                <a:cubicBezTo>
                  <a:pt x="870" y="126"/>
                  <a:pt x="875" y="123"/>
                  <a:pt x="878" y="124"/>
                </a:cubicBezTo>
                <a:cubicBezTo>
                  <a:pt x="875" y="123"/>
                  <a:pt x="879" y="128"/>
                  <a:pt x="876" y="128"/>
                </a:cubicBezTo>
                <a:cubicBezTo>
                  <a:pt x="868" y="125"/>
                  <a:pt x="861" y="128"/>
                  <a:pt x="852" y="129"/>
                </a:cubicBezTo>
                <a:cubicBezTo>
                  <a:pt x="853" y="131"/>
                  <a:pt x="854" y="134"/>
                  <a:pt x="858" y="135"/>
                </a:cubicBezTo>
                <a:cubicBezTo>
                  <a:pt x="852" y="144"/>
                  <a:pt x="836" y="132"/>
                  <a:pt x="828" y="139"/>
                </a:cubicBezTo>
                <a:cubicBezTo>
                  <a:pt x="824" y="136"/>
                  <a:pt x="817" y="142"/>
                  <a:pt x="814" y="135"/>
                </a:cubicBezTo>
                <a:cubicBezTo>
                  <a:pt x="815" y="135"/>
                  <a:pt x="815" y="134"/>
                  <a:pt x="815" y="133"/>
                </a:cubicBezTo>
                <a:cubicBezTo>
                  <a:pt x="817" y="134"/>
                  <a:pt x="818" y="135"/>
                  <a:pt x="821" y="134"/>
                </a:cubicBezTo>
                <a:cubicBezTo>
                  <a:pt x="823" y="133"/>
                  <a:pt x="826" y="134"/>
                  <a:pt x="827" y="132"/>
                </a:cubicBezTo>
                <a:cubicBezTo>
                  <a:pt x="828" y="135"/>
                  <a:pt x="831" y="132"/>
                  <a:pt x="832" y="132"/>
                </a:cubicBezTo>
                <a:cubicBezTo>
                  <a:pt x="833" y="132"/>
                  <a:pt x="835" y="133"/>
                  <a:pt x="836" y="132"/>
                </a:cubicBezTo>
                <a:cubicBezTo>
                  <a:pt x="830" y="131"/>
                  <a:pt x="828" y="133"/>
                  <a:pt x="824" y="130"/>
                </a:cubicBezTo>
                <a:cubicBezTo>
                  <a:pt x="824" y="132"/>
                  <a:pt x="820" y="130"/>
                  <a:pt x="819" y="132"/>
                </a:cubicBezTo>
                <a:cubicBezTo>
                  <a:pt x="818" y="130"/>
                  <a:pt x="820" y="128"/>
                  <a:pt x="818" y="126"/>
                </a:cubicBezTo>
                <a:cubicBezTo>
                  <a:pt x="818" y="129"/>
                  <a:pt x="817" y="129"/>
                  <a:pt x="815" y="129"/>
                </a:cubicBezTo>
                <a:cubicBezTo>
                  <a:pt x="816" y="126"/>
                  <a:pt x="816" y="126"/>
                  <a:pt x="814" y="125"/>
                </a:cubicBezTo>
                <a:cubicBezTo>
                  <a:pt x="813" y="131"/>
                  <a:pt x="810" y="126"/>
                  <a:pt x="808" y="129"/>
                </a:cubicBezTo>
                <a:cubicBezTo>
                  <a:pt x="809" y="130"/>
                  <a:pt x="810" y="131"/>
                  <a:pt x="810" y="132"/>
                </a:cubicBezTo>
                <a:cubicBezTo>
                  <a:pt x="806" y="134"/>
                  <a:pt x="801" y="133"/>
                  <a:pt x="801" y="135"/>
                </a:cubicBezTo>
                <a:cubicBezTo>
                  <a:pt x="797" y="134"/>
                  <a:pt x="795" y="131"/>
                  <a:pt x="792" y="134"/>
                </a:cubicBezTo>
                <a:cubicBezTo>
                  <a:pt x="789" y="128"/>
                  <a:pt x="780" y="131"/>
                  <a:pt x="782" y="125"/>
                </a:cubicBezTo>
                <a:cubicBezTo>
                  <a:pt x="782" y="127"/>
                  <a:pt x="783" y="128"/>
                  <a:pt x="784" y="126"/>
                </a:cubicBezTo>
                <a:cubicBezTo>
                  <a:pt x="783" y="125"/>
                  <a:pt x="782" y="123"/>
                  <a:pt x="783" y="120"/>
                </a:cubicBezTo>
                <a:cubicBezTo>
                  <a:pt x="778" y="121"/>
                  <a:pt x="771" y="121"/>
                  <a:pt x="771" y="118"/>
                </a:cubicBezTo>
                <a:cubicBezTo>
                  <a:pt x="768" y="118"/>
                  <a:pt x="766" y="119"/>
                  <a:pt x="765" y="120"/>
                </a:cubicBezTo>
                <a:cubicBezTo>
                  <a:pt x="769" y="120"/>
                  <a:pt x="769" y="124"/>
                  <a:pt x="769" y="127"/>
                </a:cubicBezTo>
                <a:cubicBezTo>
                  <a:pt x="774" y="124"/>
                  <a:pt x="776" y="130"/>
                  <a:pt x="778" y="125"/>
                </a:cubicBezTo>
                <a:cubicBezTo>
                  <a:pt x="778" y="127"/>
                  <a:pt x="781" y="126"/>
                  <a:pt x="781" y="128"/>
                </a:cubicBezTo>
                <a:cubicBezTo>
                  <a:pt x="779" y="132"/>
                  <a:pt x="775" y="126"/>
                  <a:pt x="774" y="129"/>
                </a:cubicBezTo>
                <a:cubicBezTo>
                  <a:pt x="777" y="135"/>
                  <a:pt x="785" y="136"/>
                  <a:pt x="790" y="140"/>
                </a:cubicBezTo>
                <a:cubicBezTo>
                  <a:pt x="777" y="143"/>
                  <a:pt x="768" y="138"/>
                  <a:pt x="752" y="138"/>
                </a:cubicBezTo>
                <a:cubicBezTo>
                  <a:pt x="753" y="135"/>
                  <a:pt x="751" y="135"/>
                  <a:pt x="753" y="133"/>
                </a:cubicBezTo>
                <a:cubicBezTo>
                  <a:pt x="746" y="134"/>
                  <a:pt x="751" y="133"/>
                  <a:pt x="747" y="131"/>
                </a:cubicBezTo>
                <a:cubicBezTo>
                  <a:pt x="745" y="134"/>
                  <a:pt x="744" y="132"/>
                  <a:pt x="743" y="130"/>
                </a:cubicBezTo>
                <a:cubicBezTo>
                  <a:pt x="738" y="133"/>
                  <a:pt x="735" y="133"/>
                  <a:pt x="730" y="134"/>
                </a:cubicBezTo>
                <a:cubicBezTo>
                  <a:pt x="730" y="133"/>
                  <a:pt x="731" y="132"/>
                  <a:pt x="731" y="132"/>
                </a:cubicBezTo>
                <a:cubicBezTo>
                  <a:pt x="726" y="132"/>
                  <a:pt x="729" y="137"/>
                  <a:pt x="724" y="136"/>
                </a:cubicBezTo>
                <a:cubicBezTo>
                  <a:pt x="724" y="135"/>
                  <a:pt x="726" y="135"/>
                  <a:pt x="726" y="134"/>
                </a:cubicBezTo>
                <a:cubicBezTo>
                  <a:pt x="716" y="133"/>
                  <a:pt x="710" y="132"/>
                  <a:pt x="703" y="134"/>
                </a:cubicBezTo>
                <a:cubicBezTo>
                  <a:pt x="702" y="129"/>
                  <a:pt x="702" y="133"/>
                  <a:pt x="701" y="134"/>
                </a:cubicBezTo>
                <a:cubicBezTo>
                  <a:pt x="699" y="134"/>
                  <a:pt x="697" y="133"/>
                  <a:pt x="697" y="131"/>
                </a:cubicBezTo>
                <a:cubicBezTo>
                  <a:pt x="698" y="134"/>
                  <a:pt x="697" y="134"/>
                  <a:pt x="694" y="135"/>
                </a:cubicBezTo>
                <a:cubicBezTo>
                  <a:pt x="696" y="133"/>
                  <a:pt x="694" y="133"/>
                  <a:pt x="693" y="131"/>
                </a:cubicBezTo>
                <a:cubicBezTo>
                  <a:pt x="696" y="129"/>
                  <a:pt x="697" y="129"/>
                  <a:pt x="703" y="128"/>
                </a:cubicBezTo>
                <a:cubicBezTo>
                  <a:pt x="701" y="130"/>
                  <a:pt x="703" y="129"/>
                  <a:pt x="704" y="131"/>
                </a:cubicBezTo>
                <a:cubicBezTo>
                  <a:pt x="706" y="130"/>
                  <a:pt x="708" y="129"/>
                  <a:pt x="711" y="130"/>
                </a:cubicBezTo>
                <a:cubicBezTo>
                  <a:pt x="718" y="124"/>
                  <a:pt x="727" y="131"/>
                  <a:pt x="735" y="127"/>
                </a:cubicBezTo>
                <a:cubicBezTo>
                  <a:pt x="734" y="125"/>
                  <a:pt x="732" y="125"/>
                  <a:pt x="732" y="123"/>
                </a:cubicBezTo>
                <a:cubicBezTo>
                  <a:pt x="734" y="122"/>
                  <a:pt x="738" y="123"/>
                  <a:pt x="738" y="126"/>
                </a:cubicBezTo>
                <a:cubicBezTo>
                  <a:pt x="738" y="125"/>
                  <a:pt x="734" y="124"/>
                  <a:pt x="734" y="126"/>
                </a:cubicBezTo>
                <a:cubicBezTo>
                  <a:pt x="736" y="126"/>
                  <a:pt x="737" y="127"/>
                  <a:pt x="736" y="128"/>
                </a:cubicBezTo>
                <a:cubicBezTo>
                  <a:pt x="738" y="127"/>
                  <a:pt x="740" y="128"/>
                  <a:pt x="742" y="127"/>
                </a:cubicBezTo>
                <a:cubicBezTo>
                  <a:pt x="740" y="127"/>
                  <a:pt x="740" y="126"/>
                  <a:pt x="740" y="124"/>
                </a:cubicBezTo>
                <a:cubicBezTo>
                  <a:pt x="743" y="124"/>
                  <a:pt x="746" y="125"/>
                  <a:pt x="748" y="122"/>
                </a:cubicBezTo>
                <a:cubicBezTo>
                  <a:pt x="745" y="121"/>
                  <a:pt x="745" y="118"/>
                  <a:pt x="747" y="117"/>
                </a:cubicBezTo>
                <a:cubicBezTo>
                  <a:pt x="745" y="117"/>
                  <a:pt x="744" y="116"/>
                  <a:pt x="743" y="116"/>
                </a:cubicBezTo>
                <a:cubicBezTo>
                  <a:pt x="741" y="117"/>
                  <a:pt x="744" y="118"/>
                  <a:pt x="741" y="118"/>
                </a:cubicBezTo>
                <a:cubicBezTo>
                  <a:pt x="738" y="114"/>
                  <a:pt x="742" y="116"/>
                  <a:pt x="743" y="113"/>
                </a:cubicBezTo>
                <a:cubicBezTo>
                  <a:pt x="735" y="114"/>
                  <a:pt x="728" y="109"/>
                  <a:pt x="725" y="117"/>
                </a:cubicBezTo>
                <a:cubicBezTo>
                  <a:pt x="722" y="118"/>
                  <a:pt x="718" y="118"/>
                  <a:pt x="715" y="119"/>
                </a:cubicBezTo>
                <a:cubicBezTo>
                  <a:pt x="716" y="117"/>
                  <a:pt x="716" y="115"/>
                  <a:pt x="715" y="114"/>
                </a:cubicBezTo>
                <a:cubicBezTo>
                  <a:pt x="711" y="115"/>
                  <a:pt x="712" y="112"/>
                  <a:pt x="710" y="112"/>
                </a:cubicBezTo>
                <a:cubicBezTo>
                  <a:pt x="710" y="113"/>
                  <a:pt x="709" y="113"/>
                  <a:pt x="708" y="113"/>
                </a:cubicBezTo>
                <a:cubicBezTo>
                  <a:pt x="706" y="115"/>
                  <a:pt x="710" y="118"/>
                  <a:pt x="706" y="118"/>
                </a:cubicBezTo>
                <a:cubicBezTo>
                  <a:pt x="704" y="117"/>
                  <a:pt x="699" y="118"/>
                  <a:pt x="701" y="115"/>
                </a:cubicBezTo>
                <a:cubicBezTo>
                  <a:pt x="698" y="115"/>
                  <a:pt x="696" y="115"/>
                  <a:pt x="695" y="118"/>
                </a:cubicBezTo>
                <a:cubicBezTo>
                  <a:pt x="698" y="118"/>
                  <a:pt x="700" y="118"/>
                  <a:pt x="702" y="120"/>
                </a:cubicBezTo>
                <a:cubicBezTo>
                  <a:pt x="698" y="120"/>
                  <a:pt x="695" y="122"/>
                  <a:pt x="691" y="122"/>
                </a:cubicBezTo>
                <a:cubicBezTo>
                  <a:pt x="689" y="119"/>
                  <a:pt x="691" y="117"/>
                  <a:pt x="690" y="115"/>
                </a:cubicBezTo>
                <a:cubicBezTo>
                  <a:pt x="689" y="114"/>
                  <a:pt x="685" y="114"/>
                  <a:pt x="685" y="116"/>
                </a:cubicBezTo>
                <a:cubicBezTo>
                  <a:pt x="686" y="118"/>
                  <a:pt x="689" y="117"/>
                  <a:pt x="689" y="119"/>
                </a:cubicBezTo>
                <a:cubicBezTo>
                  <a:pt x="682" y="123"/>
                  <a:pt x="671" y="118"/>
                  <a:pt x="667" y="121"/>
                </a:cubicBezTo>
                <a:cubicBezTo>
                  <a:pt x="665" y="120"/>
                  <a:pt x="667" y="118"/>
                  <a:pt x="665" y="118"/>
                </a:cubicBezTo>
                <a:cubicBezTo>
                  <a:pt x="663" y="122"/>
                  <a:pt x="657" y="117"/>
                  <a:pt x="655" y="122"/>
                </a:cubicBezTo>
                <a:cubicBezTo>
                  <a:pt x="653" y="120"/>
                  <a:pt x="654" y="120"/>
                  <a:pt x="653" y="118"/>
                </a:cubicBezTo>
                <a:cubicBezTo>
                  <a:pt x="646" y="121"/>
                  <a:pt x="642" y="121"/>
                  <a:pt x="638" y="124"/>
                </a:cubicBezTo>
                <a:cubicBezTo>
                  <a:pt x="635" y="124"/>
                  <a:pt x="633" y="124"/>
                  <a:pt x="631" y="122"/>
                </a:cubicBezTo>
                <a:cubicBezTo>
                  <a:pt x="631" y="127"/>
                  <a:pt x="626" y="125"/>
                  <a:pt x="625" y="124"/>
                </a:cubicBezTo>
                <a:cubicBezTo>
                  <a:pt x="619" y="128"/>
                  <a:pt x="614" y="124"/>
                  <a:pt x="605" y="127"/>
                </a:cubicBezTo>
                <a:cubicBezTo>
                  <a:pt x="604" y="128"/>
                  <a:pt x="606" y="129"/>
                  <a:pt x="604" y="129"/>
                </a:cubicBezTo>
                <a:cubicBezTo>
                  <a:pt x="598" y="127"/>
                  <a:pt x="593" y="131"/>
                  <a:pt x="584" y="131"/>
                </a:cubicBezTo>
                <a:cubicBezTo>
                  <a:pt x="582" y="130"/>
                  <a:pt x="586" y="128"/>
                  <a:pt x="583" y="127"/>
                </a:cubicBezTo>
                <a:cubicBezTo>
                  <a:pt x="584" y="130"/>
                  <a:pt x="579" y="127"/>
                  <a:pt x="579" y="130"/>
                </a:cubicBezTo>
                <a:cubicBezTo>
                  <a:pt x="580" y="130"/>
                  <a:pt x="582" y="130"/>
                  <a:pt x="582" y="131"/>
                </a:cubicBezTo>
                <a:cubicBezTo>
                  <a:pt x="570" y="134"/>
                  <a:pt x="558" y="136"/>
                  <a:pt x="545" y="139"/>
                </a:cubicBezTo>
                <a:cubicBezTo>
                  <a:pt x="545" y="137"/>
                  <a:pt x="546" y="136"/>
                  <a:pt x="545" y="136"/>
                </a:cubicBezTo>
                <a:cubicBezTo>
                  <a:pt x="542" y="139"/>
                  <a:pt x="535" y="140"/>
                  <a:pt x="530" y="140"/>
                </a:cubicBezTo>
                <a:cubicBezTo>
                  <a:pt x="530" y="138"/>
                  <a:pt x="532" y="138"/>
                  <a:pt x="529" y="137"/>
                </a:cubicBezTo>
                <a:cubicBezTo>
                  <a:pt x="528" y="139"/>
                  <a:pt x="525" y="141"/>
                  <a:pt x="522" y="139"/>
                </a:cubicBezTo>
                <a:cubicBezTo>
                  <a:pt x="522" y="141"/>
                  <a:pt x="520" y="141"/>
                  <a:pt x="519" y="142"/>
                </a:cubicBezTo>
                <a:cubicBezTo>
                  <a:pt x="508" y="141"/>
                  <a:pt x="495" y="145"/>
                  <a:pt x="482" y="147"/>
                </a:cubicBezTo>
                <a:cubicBezTo>
                  <a:pt x="487" y="148"/>
                  <a:pt x="488" y="145"/>
                  <a:pt x="493" y="148"/>
                </a:cubicBezTo>
                <a:cubicBezTo>
                  <a:pt x="492" y="149"/>
                  <a:pt x="492" y="150"/>
                  <a:pt x="490" y="151"/>
                </a:cubicBezTo>
                <a:cubicBezTo>
                  <a:pt x="488" y="147"/>
                  <a:pt x="484" y="150"/>
                  <a:pt x="481" y="148"/>
                </a:cubicBezTo>
                <a:cubicBezTo>
                  <a:pt x="482" y="148"/>
                  <a:pt x="483" y="148"/>
                  <a:pt x="483" y="147"/>
                </a:cubicBezTo>
                <a:cubicBezTo>
                  <a:pt x="482" y="147"/>
                  <a:pt x="481" y="147"/>
                  <a:pt x="481" y="146"/>
                </a:cubicBezTo>
                <a:cubicBezTo>
                  <a:pt x="477" y="145"/>
                  <a:pt x="478" y="148"/>
                  <a:pt x="475" y="148"/>
                </a:cubicBezTo>
                <a:cubicBezTo>
                  <a:pt x="472" y="148"/>
                  <a:pt x="472" y="146"/>
                  <a:pt x="469" y="147"/>
                </a:cubicBezTo>
                <a:cubicBezTo>
                  <a:pt x="439" y="157"/>
                  <a:pt x="400" y="150"/>
                  <a:pt x="372" y="165"/>
                </a:cubicBezTo>
                <a:cubicBezTo>
                  <a:pt x="363" y="158"/>
                  <a:pt x="347" y="168"/>
                  <a:pt x="333" y="164"/>
                </a:cubicBezTo>
                <a:cubicBezTo>
                  <a:pt x="333" y="168"/>
                  <a:pt x="328" y="166"/>
                  <a:pt x="327" y="169"/>
                </a:cubicBezTo>
                <a:cubicBezTo>
                  <a:pt x="322" y="167"/>
                  <a:pt x="320" y="169"/>
                  <a:pt x="315" y="167"/>
                </a:cubicBezTo>
                <a:cubicBezTo>
                  <a:pt x="315" y="166"/>
                  <a:pt x="317" y="166"/>
                  <a:pt x="315" y="165"/>
                </a:cubicBezTo>
                <a:cubicBezTo>
                  <a:pt x="311" y="169"/>
                  <a:pt x="300" y="169"/>
                  <a:pt x="295" y="166"/>
                </a:cubicBezTo>
                <a:cubicBezTo>
                  <a:pt x="298" y="159"/>
                  <a:pt x="304" y="152"/>
                  <a:pt x="314" y="155"/>
                </a:cubicBezTo>
                <a:cubicBezTo>
                  <a:pt x="313" y="157"/>
                  <a:pt x="313" y="157"/>
                  <a:pt x="314" y="159"/>
                </a:cubicBezTo>
                <a:cubicBezTo>
                  <a:pt x="311" y="159"/>
                  <a:pt x="308" y="163"/>
                  <a:pt x="306" y="159"/>
                </a:cubicBezTo>
                <a:cubicBezTo>
                  <a:pt x="308" y="164"/>
                  <a:pt x="324" y="163"/>
                  <a:pt x="325" y="158"/>
                </a:cubicBezTo>
                <a:cubicBezTo>
                  <a:pt x="319" y="160"/>
                  <a:pt x="319" y="153"/>
                  <a:pt x="316" y="155"/>
                </a:cubicBezTo>
                <a:cubicBezTo>
                  <a:pt x="322" y="154"/>
                  <a:pt x="327" y="152"/>
                  <a:pt x="334" y="153"/>
                </a:cubicBezTo>
                <a:cubicBezTo>
                  <a:pt x="334" y="156"/>
                  <a:pt x="331" y="157"/>
                  <a:pt x="329" y="160"/>
                </a:cubicBezTo>
                <a:cubicBezTo>
                  <a:pt x="330" y="161"/>
                  <a:pt x="333" y="161"/>
                  <a:pt x="335" y="161"/>
                </a:cubicBezTo>
                <a:cubicBezTo>
                  <a:pt x="335" y="155"/>
                  <a:pt x="344" y="159"/>
                  <a:pt x="346" y="160"/>
                </a:cubicBezTo>
                <a:cubicBezTo>
                  <a:pt x="344" y="160"/>
                  <a:pt x="343" y="160"/>
                  <a:pt x="342" y="162"/>
                </a:cubicBezTo>
                <a:cubicBezTo>
                  <a:pt x="346" y="163"/>
                  <a:pt x="348" y="162"/>
                  <a:pt x="351" y="160"/>
                </a:cubicBezTo>
                <a:cubicBezTo>
                  <a:pt x="350" y="160"/>
                  <a:pt x="348" y="160"/>
                  <a:pt x="348" y="159"/>
                </a:cubicBezTo>
                <a:cubicBezTo>
                  <a:pt x="349" y="155"/>
                  <a:pt x="356" y="157"/>
                  <a:pt x="359" y="155"/>
                </a:cubicBezTo>
                <a:cubicBezTo>
                  <a:pt x="349" y="154"/>
                  <a:pt x="340" y="159"/>
                  <a:pt x="334" y="156"/>
                </a:cubicBezTo>
                <a:cubicBezTo>
                  <a:pt x="334" y="152"/>
                  <a:pt x="339" y="152"/>
                  <a:pt x="342" y="150"/>
                </a:cubicBezTo>
                <a:cubicBezTo>
                  <a:pt x="345" y="154"/>
                  <a:pt x="349" y="152"/>
                  <a:pt x="353" y="150"/>
                </a:cubicBezTo>
                <a:cubicBezTo>
                  <a:pt x="354" y="148"/>
                  <a:pt x="350" y="149"/>
                  <a:pt x="352" y="146"/>
                </a:cubicBezTo>
                <a:cubicBezTo>
                  <a:pt x="355" y="146"/>
                  <a:pt x="359" y="145"/>
                  <a:pt x="362" y="147"/>
                </a:cubicBezTo>
                <a:cubicBezTo>
                  <a:pt x="362" y="148"/>
                  <a:pt x="360" y="147"/>
                  <a:pt x="360" y="148"/>
                </a:cubicBezTo>
                <a:cubicBezTo>
                  <a:pt x="368" y="148"/>
                  <a:pt x="371" y="148"/>
                  <a:pt x="381" y="148"/>
                </a:cubicBezTo>
                <a:cubicBezTo>
                  <a:pt x="384" y="140"/>
                  <a:pt x="393" y="147"/>
                  <a:pt x="399" y="148"/>
                </a:cubicBezTo>
                <a:cubicBezTo>
                  <a:pt x="412" y="149"/>
                  <a:pt x="427" y="144"/>
                  <a:pt x="440" y="145"/>
                </a:cubicBezTo>
                <a:cubicBezTo>
                  <a:pt x="441" y="145"/>
                  <a:pt x="440" y="142"/>
                  <a:pt x="442" y="143"/>
                </a:cubicBezTo>
                <a:cubicBezTo>
                  <a:pt x="449" y="145"/>
                  <a:pt x="455" y="145"/>
                  <a:pt x="462" y="143"/>
                </a:cubicBezTo>
                <a:cubicBezTo>
                  <a:pt x="461" y="140"/>
                  <a:pt x="462" y="141"/>
                  <a:pt x="463" y="138"/>
                </a:cubicBezTo>
                <a:cubicBezTo>
                  <a:pt x="460" y="136"/>
                  <a:pt x="455" y="137"/>
                  <a:pt x="456" y="139"/>
                </a:cubicBezTo>
                <a:cubicBezTo>
                  <a:pt x="450" y="135"/>
                  <a:pt x="440" y="141"/>
                  <a:pt x="432" y="137"/>
                </a:cubicBezTo>
                <a:cubicBezTo>
                  <a:pt x="440" y="133"/>
                  <a:pt x="452" y="135"/>
                  <a:pt x="460" y="131"/>
                </a:cubicBezTo>
                <a:cubicBezTo>
                  <a:pt x="450" y="130"/>
                  <a:pt x="437" y="134"/>
                  <a:pt x="428" y="130"/>
                </a:cubicBezTo>
                <a:cubicBezTo>
                  <a:pt x="428" y="130"/>
                  <a:pt x="429" y="130"/>
                  <a:pt x="429" y="129"/>
                </a:cubicBezTo>
                <a:cubicBezTo>
                  <a:pt x="422" y="129"/>
                  <a:pt x="422" y="129"/>
                  <a:pt x="422" y="129"/>
                </a:cubicBezTo>
                <a:cubicBezTo>
                  <a:pt x="423" y="133"/>
                  <a:pt x="417" y="134"/>
                  <a:pt x="413" y="135"/>
                </a:cubicBezTo>
                <a:cubicBezTo>
                  <a:pt x="414" y="132"/>
                  <a:pt x="410" y="133"/>
                  <a:pt x="410" y="132"/>
                </a:cubicBezTo>
                <a:cubicBezTo>
                  <a:pt x="414" y="130"/>
                  <a:pt x="409" y="130"/>
                  <a:pt x="409" y="129"/>
                </a:cubicBezTo>
                <a:cubicBezTo>
                  <a:pt x="410" y="127"/>
                  <a:pt x="417" y="126"/>
                  <a:pt x="413" y="124"/>
                </a:cubicBezTo>
                <a:cubicBezTo>
                  <a:pt x="427" y="123"/>
                  <a:pt x="446" y="119"/>
                  <a:pt x="464" y="121"/>
                </a:cubicBezTo>
                <a:cubicBezTo>
                  <a:pt x="461" y="123"/>
                  <a:pt x="460" y="124"/>
                  <a:pt x="457" y="124"/>
                </a:cubicBezTo>
                <a:cubicBezTo>
                  <a:pt x="456" y="127"/>
                  <a:pt x="461" y="126"/>
                  <a:pt x="459" y="128"/>
                </a:cubicBezTo>
                <a:cubicBezTo>
                  <a:pt x="470" y="123"/>
                  <a:pt x="481" y="133"/>
                  <a:pt x="489" y="127"/>
                </a:cubicBezTo>
                <a:cubicBezTo>
                  <a:pt x="487" y="127"/>
                  <a:pt x="484" y="127"/>
                  <a:pt x="484" y="125"/>
                </a:cubicBezTo>
                <a:cubicBezTo>
                  <a:pt x="490" y="124"/>
                  <a:pt x="492" y="127"/>
                  <a:pt x="496" y="126"/>
                </a:cubicBezTo>
                <a:cubicBezTo>
                  <a:pt x="495" y="125"/>
                  <a:pt x="495" y="125"/>
                  <a:pt x="495" y="124"/>
                </a:cubicBezTo>
                <a:cubicBezTo>
                  <a:pt x="504" y="124"/>
                  <a:pt x="510" y="121"/>
                  <a:pt x="519" y="122"/>
                </a:cubicBezTo>
                <a:cubicBezTo>
                  <a:pt x="524" y="117"/>
                  <a:pt x="533" y="124"/>
                  <a:pt x="538" y="117"/>
                </a:cubicBezTo>
                <a:cubicBezTo>
                  <a:pt x="545" y="123"/>
                  <a:pt x="559" y="112"/>
                  <a:pt x="565" y="115"/>
                </a:cubicBezTo>
                <a:cubicBezTo>
                  <a:pt x="564" y="115"/>
                  <a:pt x="562" y="115"/>
                  <a:pt x="562" y="116"/>
                </a:cubicBezTo>
                <a:cubicBezTo>
                  <a:pt x="570" y="118"/>
                  <a:pt x="577" y="110"/>
                  <a:pt x="583" y="115"/>
                </a:cubicBezTo>
                <a:cubicBezTo>
                  <a:pt x="579" y="117"/>
                  <a:pt x="575" y="114"/>
                  <a:pt x="574" y="117"/>
                </a:cubicBezTo>
                <a:cubicBezTo>
                  <a:pt x="575" y="117"/>
                  <a:pt x="576" y="117"/>
                  <a:pt x="576" y="118"/>
                </a:cubicBezTo>
                <a:cubicBezTo>
                  <a:pt x="585" y="117"/>
                  <a:pt x="590" y="116"/>
                  <a:pt x="599" y="120"/>
                </a:cubicBezTo>
                <a:cubicBezTo>
                  <a:pt x="601" y="115"/>
                  <a:pt x="603" y="111"/>
                  <a:pt x="606" y="110"/>
                </a:cubicBezTo>
                <a:cubicBezTo>
                  <a:pt x="605" y="115"/>
                  <a:pt x="619" y="120"/>
                  <a:pt x="623" y="117"/>
                </a:cubicBezTo>
                <a:cubicBezTo>
                  <a:pt x="622" y="117"/>
                  <a:pt x="620" y="115"/>
                  <a:pt x="622" y="115"/>
                </a:cubicBezTo>
                <a:cubicBezTo>
                  <a:pt x="624" y="115"/>
                  <a:pt x="630" y="116"/>
                  <a:pt x="628" y="113"/>
                </a:cubicBezTo>
                <a:cubicBezTo>
                  <a:pt x="627" y="114"/>
                  <a:pt x="623" y="115"/>
                  <a:pt x="622" y="112"/>
                </a:cubicBezTo>
                <a:cubicBezTo>
                  <a:pt x="627" y="113"/>
                  <a:pt x="629" y="111"/>
                  <a:pt x="634" y="111"/>
                </a:cubicBezTo>
                <a:cubicBezTo>
                  <a:pt x="635" y="108"/>
                  <a:pt x="628" y="111"/>
                  <a:pt x="630" y="107"/>
                </a:cubicBezTo>
                <a:cubicBezTo>
                  <a:pt x="635" y="107"/>
                  <a:pt x="639" y="107"/>
                  <a:pt x="643" y="105"/>
                </a:cubicBezTo>
                <a:cubicBezTo>
                  <a:pt x="641" y="105"/>
                  <a:pt x="642" y="101"/>
                  <a:pt x="644" y="101"/>
                </a:cubicBezTo>
                <a:cubicBezTo>
                  <a:pt x="651" y="109"/>
                  <a:pt x="667" y="108"/>
                  <a:pt x="673" y="101"/>
                </a:cubicBezTo>
                <a:cubicBezTo>
                  <a:pt x="680" y="103"/>
                  <a:pt x="689" y="103"/>
                  <a:pt x="693" y="104"/>
                </a:cubicBezTo>
                <a:cubicBezTo>
                  <a:pt x="691" y="103"/>
                  <a:pt x="694" y="102"/>
                  <a:pt x="693" y="99"/>
                </a:cubicBezTo>
                <a:cubicBezTo>
                  <a:pt x="706" y="96"/>
                  <a:pt x="715" y="100"/>
                  <a:pt x="724" y="99"/>
                </a:cubicBezTo>
                <a:cubicBezTo>
                  <a:pt x="721" y="94"/>
                  <a:pt x="733" y="96"/>
                  <a:pt x="737" y="95"/>
                </a:cubicBezTo>
                <a:cubicBezTo>
                  <a:pt x="736" y="95"/>
                  <a:pt x="736" y="94"/>
                  <a:pt x="737" y="94"/>
                </a:cubicBezTo>
                <a:cubicBezTo>
                  <a:pt x="739" y="90"/>
                  <a:pt x="734" y="95"/>
                  <a:pt x="734" y="92"/>
                </a:cubicBezTo>
                <a:cubicBezTo>
                  <a:pt x="737" y="91"/>
                  <a:pt x="735" y="89"/>
                  <a:pt x="733" y="88"/>
                </a:cubicBezTo>
                <a:cubicBezTo>
                  <a:pt x="736" y="92"/>
                  <a:pt x="729" y="89"/>
                  <a:pt x="726" y="90"/>
                </a:cubicBezTo>
                <a:cubicBezTo>
                  <a:pt x="724" y="90"/>
                  <a:pt x="723" y="92"/>
                  <a:pt x="721" y="92"/>
                </a:cubicBezTo>
                <a:cubicBezTo>
                  <a:pt x="718" y="92"/>
                  <a:pt x="714" y="90"/>
                  <a:pt x="712" y="93"/>
                </a:cubicBezTo>
                <a:cubicBezTo>
                  <a:pt x="712" y="94"/>
                  <a:pt x="716" y="93"/>
                  <a:pt x="717" y="95"/>
                </a:cubicBezTo>
                <a:cubicBezTo>
                  <a:pt x="717" y="96"/>
                  <a:pt x="717" y="97"/>
                  <a:pt x="716" y="97"/>
                </a:cubicBezTo>
                <a:cubicBezTo>
                  <a:pt x="713" y="92"/>
                  <a:pt x="705" y="98"/>
                  <a:pt x="698" y="96"/>
                </a:cubicBezTo>
                <a:cubicBezTo>
                  <a:pt x="697" y="93"/>
                  <a:pt x="698" y="87"/>
                  <a:pt x="694" y="86"/>
                </a:cubicBezTo>
                <a:cubicBezTo>
                  <a:pt x="693" y="89"/>
                  <a:pt x="695" y="88"/>
                  <a:pt x="695" y="90"/>
                </a:cubicBezTo>
                <a:cubicBezTo>
                  <a:pt x="693" y="91"/>
                  <a:pt x="691" y="92"/>
                  <a:pt x="688" y="92"/>
                </a:cubicBezTo>
                <a:cubicBezTo>
                  <a:pt x="688" y="95"/>
                  <a:pt x="689" y="97"/>
                  <a:pt x="686" y="97"/>
                </a:cubicBezTo>
                <a:cubicBezTo>
                  <a:pt x="682" y="95"/>
                  <a:pt x="678" y="100"/>
                  <a:pt x="673" y="98"/>
                </a:cubicBezTo>
                <a:cubicBezTo>
                  <a:pt x="674" y="94"/>
                  <a:pt x="674" y="94"/>
                  <a:pt x="674" y="94"/>
                </a:cubicBezTo>
                <a:cubicBezTo>
                  <a:pt x="671" y="93"/>
                  <a:pt x="668" y="94"/>
                  <a:pt x="667" y="93"/>
                </a:cubicBezTo>
                <a:cubicBezTo>
                  <a:pt x="667" y="92"/>
                  <a:pt x="668" y="91"/>
                  <a:pt x="669" y="90"/>
                </a:cubicBezTo>
                <a:cubicBezTo>
                  <a:pt x="663" y="92"/>
                  <a:pt x="664" y="82"/>
                  <a:pt x="664" y="88"/>
                </a:cubicBezTo>
                <a:cubicBezTo>
                  <a:pt x="654" y="89"/>
                  <a:pt x="645" y="91"/>
                  <a:pt x="632" y="89"/>
                </a:cubicBezTo>
                <a:cubicBezTo>
                  <a:pt x="632" y="88"/>
                  <a:pt x="630" y="88"/>
                  <a:pt x="630" y="87"/>
                </a:cubicBezTo>
                <a:cubicBezTo>
                  <a:pt x="631" y="87"/>
                  <a:pt x="634" y="88"/>
                  <a:pt x="633" y="85"/>
                </a:cubicBezTo>
                <a:cubicBezTo>
                  <a:pt x="633" y="84"/>
                  <a:pt x="628" y="86"/>
                  <a:pt x="627" y="86"/>
                </a:cubicBezTo>
                <a:cubicBezTo>
                  <a:pt x="626" y="89"/>
                  <a:pt x="630" y="87"/>
                  <a:pt x="631" y="89"/>
                </a:cubicBezTo>
                <a:cubicBezTo>
                  <a:pt x="624" y="92"/>
                  <a:pt x="616" y="93"/>
                  <a:pt x="609" y="89"/>
                </a:cubicBezTo>
                <a:cubicBezTo>
                  <a:pt x="612" y="88"/>
                  <a:pt x="611" y="88"/>
                  <a:pt x="609" y="87"/>
                </a:cubicBezTo>
                <a:cubicBezTo>
                  <a:pt x="611" y="82"/>
                  <a:pt x="619" y="84"/>
                  <a:pt x="622" y="80"/>
                </a:cubicBezTo>
                <a:cubicBezTo>
                  <a:pt x="619" y="79"/>
                  <a:pt x="614" y="79"/>
                  <a:pt x="611" y="77"/>
                </a:cubicBezTo>
                <a:cubicBezTo>
                  <a:pt x="611" y="75"/>
                  <a:pt x="611" y="75"/>
                  <a:pt x="611" y="75"/>
                </a:cubicBezTo>
                <a:cubicBezTo>
                  <a:pt x="613" y="75"/>
                  <a:pt x="616" y="75"/>
                  <a:pt x="617" y="74"/>
                </a:cubicBezTo>
                <a:cubicBezTo>
                  <a:pt x="618" y="72"/>
                  <a:pt x="614" y="71"/>
                  <a:pt x="616" y="70"/>
                </a:cubicBezTo>
                <a:cubicBezTo>
                  <a:pt x="620" y="70"/>
                  <a:pt x="622" y="76"/>
                  <a:pt x="625" y="73"/>
                </a:cubicBezTo>
                <a:cubicBezTo>
                  <a:pt x="625" y="72"/>
                  <a:pt x="624" y="72"/>
                  <a:pt x="624" y="71"/>
                </a:cubicBezTo>
                <a:cubicBezTo>
                  <a:pt x="630" y="68"/>
                  <a:pt x="638" y="71"/>
                  <a:pt x="646" y="70"/>
                </a:cubicBezTo>
                <a:cubicBezTo>
                  <a:pt x="648" y="67"/>
                  <a:pt x="654" y="67"/>
                  <a:pt x="655" y="64"/>
                </a:cubicBezTo>
                <a:cubicBezTo>
                  <a:pt x="667" y="65"/>
                  <a:pt x="692" y="55"/>
                  <a:pt x="694" y="68"/>
                </a:cubicBezTo>
                <a:cubicBezTo>
                  <a:pt x="696" y="69"/>
                  <a:pt x="697" y="66"/>
                  <a:pt x="697" y="69"/>
                </a:cubicBezTo>
                <a:cubicBezTo>
                  <a:pt x="695" y="70"/>
                  <a:pt x="692" y="70"/>
                  <a:pt x="690" y="68"/>
                </a:cubicBezTo>
                <a:cubicBezTo>
                  <a:pt x="686" y="71"/>
                  <a:pt x="687" y="73"/>
                  <a:pt x="690" y="76"/>
                </a:cubicBezTo>
                <a:cubicBezTo>
                  <a:pt x="692" y="74"/>
                  <a:pt x="699" y="78"/>
                  <a:pt x="703" y="75"/>
                </a:cubicBezTo>
                <a:cubicBezTo>
                  <a:pt x="704" y="77"/>
                  <a:pt x="702" y="78"/>
                  <a:pt x="705" y="79"/>
                </a:cubicBezTo>
                <a:cubicBezTo>
                  <a:pt x="706" y="78"/>
                  <a:pt x="703" y="76"/>
                  <a:pt x="706" y="76"/>
                </a:cubicBezTo>
                <a:cubicBezTo>
                  <a:pt x="708" y="76"/>
                  <a:pt x="705" y="80"/>
                  <a:pt x="708" y="79"/>
                </a:cubicBezTo>
                <a:cubicBezTo>
                  <a:pt x="709" y="72"/>
                  <a:pt x="718" y="76"/>
                  <a:pt x="724" y="73"/>
                </a:cubicBezTo>
                <a:cubicBezTo>
                  <a:pt x="721" y="68"/>
                  <a:pt x="710" y="71"/>
                  <a:pt x="706" y="68"/>
                </a:cubicBezTo>
                <a:cubicBezTo>
                  <a:pt x="708" y="67"/>
                  <a:pt x="706" y="65"/>
                  <a:pt x="706" y="63"/>
                </a:cubicBezTo>
                <a:cubicBezTo>
                  <a:pt x="720" y="65"/>
                  <a:pt x="728" y="59"/>
                  <a:pt x="740" y="58"/>
                </a:cubicBezTo>
                <a:cubicBezTo>
                  <a:pt x="743" y="59"/>
                  <a:pt x="744" y="63"/>
                  <a:pt x="748" y="63"/>
                </a:cubicBezTo>
                <a:cubicBezTo>
                  <a:pt x="749" y="62"/>
                  <a:pt x="748" y="61"/>
                  <a:pt x="749" y="61"/>
                </a:cubicBezTo>
                <a:cubicBezTo>
                  <a:pt x="755" y="65"/>
                  <a:pt x="765" y="63"/>
                  <a:pt x="768" y="62"/>
                </a:cubicBezTo>
                <a:cubicBezTo>
                  <a:pt x="766" y="62"/>
                  <a:pt x="767" y="59"/>
                  <a:pt x="765" y="59"/>
                </a:cubicBezTo>
                <a:cubicBezTo>
                  <a:pt x="763" y="61"/>
                  <a:pt x="759" y="61"/>
                  <a:pt x="758" y="60"/>
                </a:cubicBezTo>
                <a:cubicBezTo>
                  <a:pt x="764" y="57"/>
                  <a:pt x="769" y="54"/>
                  <a:pt x="776" y="55"/>
                </a:cubicBezTo>
                <a:cubicBezTo>
                  <a:pt x="776" y="53"/>
                  <a:pt x="774" y="52"/>
                  <a:pt x="777" y="52"/>
                </a:cubicBezTo>
                <a:cubicBezTo>
                  <a:pt x="782" y="53"/>
                  <a:pt x="782" y="56"/>
                  <a:pt x="788" y="55"/>
                </a:cubicBezTo>
                <a:cubicBezTo>
                  <a:pt x="787" y="56"/>
                  <a:pt x="786" y="57"/>
                  <a:pt x="786" y="58"/>
                </a:cubicBezTo>
                <a:cubicBezTo>
                  <a:pt x="789" y="58"/>
                  <a:pt x="789" y="60"/>
                  <a:pt x="791" y="60"/>
                </a:cubicBezTo>
                <a:cubicBezTo>
                  <a:pt x="790" y="57"/>
                  <a:pt x="793" y="57"/>
                  <a:pt x="795" y="56"/>
                </a:cubicBezTo>
                <a:cubicBezTo>
                  <a:pt x="795" y="57"/>
                  <a:pt x="796" y="57"/>
                  <a:pt x="796" y="58"/>
                </a:cubicBezTo>
                <a:cubicBezTo>
                  <a:pt x="796" y="60"/>
                  <a:pt x="794" y="59"/>
                  <a:pt x="793" y="60"/>
                </a:cubicBezTo>
                <a:cubicBezTo>
                  <a:pt x="797" y="61"/>
                  <a:pt x="799" y="63"/>
                  <a:pt x="803" y="61"/>
                </a:cubicBezTo>
                <a:cubicBezTo>
                  <a:pt x="802" y="62"/>
                  <a:pt x="802" y="65"/>
                  <a:pt x="803" y="65"/>
                </a:cubicBezTo>
                <a:cubicBezTo>
                  <a:pt x="805" y="63"/>
                  <a:pt x="803" y="66"/>
                  <a:pt x="804" y="67"/>
                </a:cubicBezTo>
                <a:cubicBezTo>
                  <a:pt x="808" y="67"/>
                  <a:pt x="809" y="65"/>
                  <a:pt x="811" y="63"/>
                </a:cubicBezTo>
                <a:cubicBezTo>
                  <a:pt x="813" y="66"/>
                  <a:pt x="816" y="66"/>
                  <a:pt x="820" y="67"/>
                </a:cubicBezTo>
                <a:cubicBezTo>
                  <a:pt x="820" y="61"/>
                  <a:pt x="828" y="63"/>
                  <a:pt x="830" y="59"/>
                </a:cubicBezTo>
                <a:cubicBezTo>
                  <a:pt x="840" y="61"/>
                  <a:pt x="844" y="55"/>
                  <a:pt x="852" y="55"/>
                </a:cubicBezTo>
                <a:cubicBezTo>
                  <a:pt x="850" y="57"/>
                  <a:pt x="854" y="58"/>
                  <a:pt x="854" y="60"/>
                </a:cubicBezTo>
                <a:cubicBezTo>
                  <a:pt x="859" y="58"/>
                  <a:pt x="864" y="61"/>
                  <a:pt x="866" y="64"/>
                </a:cubicBezTo>
                <a:cubicBezTo>
                  <a:pt x="867" y="62"/>
                  <a:pt x="863" y="61"/>
                  <a:pt x="865" y="61"/>
                </a:cubicBezTo>
                <a:cubicBezTo>
                  <a:pt x="872" y="65"/>
                  <a:pt x="882" y="60"/>
                  <a:pt x="888" y="62"/>
                </a:cubicBezTo>
                <a:cubicBezTo>
                  <a:pt x="888" y="62"/>
                  <a:pt x="887" y="62"/>
                  <a:pt x="887" y="61"/>
                </a:cubicBezTo>
                <a:cubicBezTo>
                  <a:pt x="894" y="60"/>
                  <a:pt x="896" y="63"/>
                  <a:pt x="903" y="61"/>
                </a:cubicBezTo>
                <a:cubicBezTo>
                  <a:pt x="903" y="63"/>
                  <a:pt x="905" y="64"/>
                  <a:pt x="903" y="65"/>
                </a:cubicBezTo>
                <a:cubicBezTo>
                  <a:pt x="907" y="67"/>
                  <a:pt x="908" y="63"/>
                  <a:pt x="911" y="66"/>
                </a:cubicBezTo>
                <a:cubicBezTo>
                  <a:pt x="910" y="61"/>
                  <a:pt x="922" y="57"/>
                  <a:pt x="919" y="62"/>
                </a:cubicBezTo>
                <a:cubicBezTo>
                  <a:pt x="927" y="65"/>
                  <a:pt x="936" y="62"/>
                  <a:pt x="940" y="64"/>
                </a:cubicBezTo>
                <a:cubicBezTo>
                  <a:pt x="940" y="60"/>
                  <a:pt x="936" y="60"/>
                  <a:pt x="939" y="59"/>
                </a:cubicBezTo>
                <a:cubicBezTo>
                  <a:pt x="938" y="58"/>
                  <a:pt x="935" y="58"/>
                  <a:pt x="933" y="58"/>
                </a:cubicBezTo>
                <a:cubicBezTo>
                  <a:pt x="935" y="56"/>
                  <a:pt x="931" y="55"/>
                  <a:pt x="930" y="54"/>
                </a:cubicBezTo>
                <a:cubicBezTo>
                  <a:pt x="930" y="51"/>
                  <a:pt x="934" y="54"/>
                  <a:pt x="934" y="52"/>
                </a:cubicBezTo>
                <a:cubicBezTo>
                  <a:pt x="932" y="49"/>
                  <a:pt x="927" y="50"/>
                  <a:pt x="925" y="52"/>
                </a:cubicBezTo>
                <a:cubicBezTo>
                  <a:pt x="927" y="53"/>
                  <a:pt x="928" y="55"/>
                  <a:pt x="929" y="56"/>
                </a:cubicBezTo>
                <a:cubicBezTo>
                  <a:pt x="927" y="57"/>
                  <a:pt x="926" y="58"/>
                  <a:pt x="924" y="59"/>
                </a:cubicBezTo>
                <a:cubicBezTo>
                  <a:pt x="925" y="60"/>
                  <a:pt x="928" y="59"/>
                  <a:pt x="927" y="61"/>
                </a:cubicBezTo>
                <a:cubicBezTo>
                  <a:pt x="924" y="61"/>
                  <a:pt x="923" y="61"/>
                  <a:pt x="922" y="60"/>
                </a:cubicBezTo>
                <a:cubicBezTo>
                  <a:pt x="921" y="57"/>
                  <a:pt x="925" y="57"/>
                  <a:pt x="925" y="56"/>
                </a:cubicBezTo>
                <a:cubicBezTo>
                  <a:pt x="925" y="56"/>
                  <a:pt x="919" y="55"/>
                  <a:pt x="923" y="51"/>
                </a:cubicBezTo>
                <a:cubicBezTo>
                  <a:pt x="921" y="53"/>
                  <a:pt x="918" y="51"/>
                  <a:pt x="921" y="54"/>
                </a:cubicBezTo>
                <a:cubicBezTo>
                  <a:pt x="919" y="54"/>
                  <a:pt x="914" y="53"/>
                  <a:pt x="914" y="54"/>
                </a:cubicBezTo>
                <a:cubicBezTo>
                  <a:pt x="914" y="56"/>
                  <a:pt x="919" y="54"/>
                  <a:pt x="919" y="56"/>
                </a:cubicBezTo>
                <a:cubicBezTo>
                  <a:pt x="916" y="58"/>
                  <a:pt x="912" y="58"/>
                  <a:pt x="909" y="56"/>
                </a:cubicBezTo>
                <a:cubicBezTo>
                  <a:pt x="908" y="53"/>
                  <a:pt x="911" y="54"/>
                  <a:pt x="911" y="53"/>
                </a:cubicBezTo>
                <a:cubicBezTo>
                  <a:pt x="909" y="52"/>
                  <a:pt x="906" y="52"/>
                  <a:pt x="903" y="53"/>
                </a:cubicBezTo>
                <a:cubicBezTo>
                  <a:pt x="906" y="53"/>
                  <a:pt x="909" y="57"/>
                  <a:pt x="907" y="58"/>
                </a:cubicBezTo>
                <a:cubicBezTo>
                  <a:pt x="903" y="57"/>
                  <a:pt x="904" y="53"/>
                  <a:pt x="901" y="52"/>
                </a:cubicBezTo>
                <a:cubicBezTo>
                  <a:pt x="901" y="54"/>
                  <a:pt x="897" y="53"/>
                  <a:pt x="896" y="55"/>
                </a:cubicBezTo>
                <a:cubicBezTo>
                  <a:pt x="898" y="56"/>
                  <a:pt x="896" y="58"/>
                  <a:pt x="898" y="59"/>
                </a:cubicBezTo>
                <a:cubicBezTo>
                  <a:pt x="883" y="61"/>
                  <a:pt x="874" y="58"/>
                  <a:pt x="862" y="59"/>
                </a:cubicBezTo>
                <a:cubicBezTo>
                  <a:pt x="863" y="57"/>
                  <a:pt x="859" y="55"/>
                  <a:pt x="862" y="54"/>
                </a:cubicBezTo>
                <a:cubicBezTo>
                  <a:pt x="863" y="54"/>
                  <a:pt x="863" y="56"/>
                  <a:pt x="864" y="56"/>
                </a:cubicBezTo>
                <a:cubicBezTo>
                  <a:pt x="865" y="54"/>
                  <a:pt x="863" y="52"/>
                  <a:pt x="866" y="51"/>
                </a:cubicBezTo>
                <a:cubicBezTo>
                  <a:pt x="865" y="51"/>
                  <a:pt x="863" y="51"/>
                  <a:pt x="862" y="49"/>
                </a:cubicBezTo>
                <a:cubicBezTo>
                  <a:pt x="863" y="47"/>
                  <a:pt x="865" y="47"/>
                  <a:pt x="867" y="45"/>
                </a:cubicBezTo>
                <a:cubicBezTo>
                  <a:pt x="866" y="44"/>
                  <a:pt x="862" y="46"/>
                  <a:pt x="862" y="42"/>
                </a:cubicBezTo>
                <a:cubicBezTo>
                  <a:pt x="869" y="43"/>
                  <a:pt x="876" y="45"/>
                  <a:pt x="881" y="41"/>
                </a:cubicBezTo>
                <a:cubicBezTo>
                  <a:pt x="863" y="40"/>
                  <a:pt x="844" y="41"/>
                  <a:pt x="825" y="42"/>
                </a:cubicBezTo>
                <a:cubicBezTo>
                  <a:pt x="795" y="40"/>
                  <a:pt x="763" y="46"/>
                  <a:pt x="733" y="49"/>
                </a:cubicBezTo>
                <a:close/>
                <a:moveTo>
                  <a:pt x="714" y="793"/>
                </a:moveTo>
                <a:cubicBezTo>
                  <a:pt x="713" y="795"/>
                  <a:pt x="710" y="795"/>
                  <a:pt x="707" y="795"/>
                </a:cubicBezTo>
                <a:cubicBezTo>
                  <a:pt x="708" y="793"/>
                  <a:pt x="712" y="791"/>
                  <a:pt x="714" y="793"/>
                </a:cubicBezTo>
                <a:close/>
                <a:moveTo>
                  <a:pt x="713" y="781"/>
                </a:moveTo>
                <a:cubicBezTo>
                  <a:pt x="712" y="783"/>
                  <a:pt x="711" y="784"/>
                  <a:pt x="709" y="784"/>
                </a:cubicBezTo>
                <a:cubicBezTo>
                  <a:pt x="708" y="781"/>
                  <a:pt x="711" y="781"/>
                  <a:pt x="713" y="781"/>
                </a:cubicBezTo>
                <a:close/>
                <a:moveTo>
                  <a:pt x="822" y="761"/>
                </a:moveTo>
                <a:cubicBezTo>
                  <a:pt x="819" y="761"/>
                  <a:pt x="820" y="760"/>
                  <a:pt x="818" y="760"/>
                </a:cubicBezTo>
                <a:cubicBezTo>
                  <a:pt x="817" y="757"/>
                  <a:pt x="824" y="758"/>
                  <a:pt x="822" y="761"/>
                </a:cubicBezTo>
                <a:close/>
                <a:moveTo>
                  <a:pt x="464" y="725"/>
                </a:moveTo>
                <a:cubicBezTo>
                  <a:pt x="464" y="729"/>
                  <a:pt x="460" y="729"/>
                  <a:pt x="460" y="725"/>
                </a:cubicBezTo>
                <a:lnTo>
                  <a:pt x="464" y="725"/>
                </a:lnTo>
                <a:close/>
                <a:moveTo>
                  <a:pt x="949" y="763"/>
                </a:moveTo>
                <a:cubicBezTo>
                  <a:pt x="948" y="767"/>
                  <a:pt x="942" y="762"/>
                  <a:pt x="943" y="765"/>
                </a:cubicBezTo>
                <a:cubicBezTo>
                  <a:pt x="941" y="765"/>
                  <a:pt x="941" y="763"/>
                  <a:pt x="941" y="762"/>
                </a:cubicBezTo>
                <a:cubicBezTo>
                  <a:pt x="945" y="762"/>
                  <a:pt x="946" y="762"/>
                  <a:pt x="949" y="763"/>
                </a:cubicBezTo>
                <a:close/>
                <a:moveTo>
                  <a:pt x="1028" y="764"/>
                </a:moveTo>
                <a:cubicBezTo>
                  <a:pt x="1021" y="768"/>
                  <a:pt x="1004" y="769"/>
                  <a:pt x="993" y="764"/>
                </a:cubicBezTo>
                <a:cubicBezTo>
                  <a:pt x="1006" y="762"/>
                  <a:pt x="1016" y="761"/>
                  <a:pt x="1028" y="764"/>
                </a:cubicBezTo>
                <a:close/>
                <a:moveTo>
                  <a:pt x="1005" y="755"/>
                </a:moveTo>
                <a:cubicBezTo>
                  <a:pt x="1005" y="758"/>
                  <a:pt x="1002" y="757"/>
                  <a:pt x="1000" y="757"/>
                </a:cubicBezTo>
                <a:cubicBezTo>
                  <a:pt x="1000" y="754"/>
                  <a:pt x="1001" y="752"/>
                  <a:pt x="1004" y="753"/>
                </a:cubicBezTo>
                <a:cubicBezTo>
                  <a:pt x="1004" y="754"/>
                  <a:pt x="1004" y="755"/>
                  <a:pt x="1005" y="755"/>
                </a:cubicBezTo>
                <a:close/>
                <a:moveTo>
                  <a:pt x="783" y="619"/>
                </a:moveTo>
                <a:cubicBezTo>
                  <a:pt x="785" y="619"/>
                  <a:pt x="786" y="619"/>
                  <a:pt x="787" y="620"/>
                </a:cubicBezTo>
                <a:cubicBezTo>
                  <a:pt x="786" y="621"/>
                  <a:pt x="785" y="621"/>
                  <a:pt x="783" y="621"/>
                </a:cubicBezTo>
                <a:cubicBezTo>
                  <a:pt x="784" y="624"/>
                  <a:pt x="784" y="626"/>
                  <a:pt x="786" y="629"/>
                </a:cubicBezTo>
                <a:cubicBezTo>
                  <a:pt x="783" y="627"/>
                  <a:pt x="782" y="627"/>
                  <a:pt x="780" y="625"/>
                </a:cubicBezTo>
                <a:cubicBezTo>
                  <a:pt x="781" y="623"/>
                  <a:pt x="783" y="623"/>
                  <a:pt x="783" y="619"/>
                </a:cubicBezTo>
                <a:close/>
                <a:moveTo>
                  <a:pt x="675" y="617"/>
                </a:moveTo>
                <a:cubicBezTo>
                  <a:pt x="674" y="621"/>
                  <a:pt x="672" y="618"/>
                  <a:pt x="669" y="619"/>
                </a:cubicBezTo>
                <a:cubicBezTo>
                  <a:pt x="669" y="616"/>
                  <a:pt x="673" y="618"/>
                  <a:pt x="675" y="617"/>
                </a:cubicBezTo>
                <a:close/>
                <a:moveTo>
                  <a:pt x="451" y="679"/>
                </a:moveTo>
                <a:cubicBezTo>
                  <a:pt x="451" y="682"/>
                  <a:pt x="448" y="681"/>
                  <a:pt x="446" y="681"/>
                </a:cubicBezTo>
                <a:cubicBezTo>
                  <a:pt x="446" y="679"/>
                  <a:pt x="449" y="679"/>
                  <a:pt x="451" y="679"/>
                </a:cubicBezTo>
                <a:close/>
                <a:moveTo>
                  <a:pt x="790" y="703"/>
                </a:moveTo>
                <a:cubicBezTo>
                  <a:pt x="790" y="707"/>
                  <a:pt x="789" y="705"/>
                  <a:pt x="786" y="705"/>
                </a:cubicBezTo>
                <a:cubicBezTo>
                  <a:pt x="785" y="702"/>
                  <a:pt x="789" y="703"/>
                  <a:pt x="790" y="703"/>
                </a:cubicBezTo>
                <a:close/>
                <a:moveTo>
                  <a:pt x="933" y="698"/>
                </a:moveTo>
                <a:cubicBezTo>
                  <a:pt x="936" y="699"/>
                  <a:pt x="932" y="700"/>
                  <a:pt x="933" y="702"/>
                </a:cubicBezTo>
                <a:cubicBezTo>
                  <a:pt x="931" y="702"/>
                  <a:pt x="930" y="699"/>
                  <a:pt x="929" y="702"/>
                </a:cubicBezTo>
                <a:cubicBezTo>
                  <a:pt x="927" y="704"/>
                  <a:pt x="931" y="698"/>
                  <a:pt x="929" y="698"/>
                </a:cubicBezTo>
                <a:cubicBezTo>
                  <a:pt x="931" y="696"/>
                  <a:pt x="931" y="703"/>
                  <a:pt x="933" y="698"/>
                </a:cubicBezTo>
                <a:close/>
                <a:moveTo>
                  <a:pt x="834" y="705"/>
                </a:moveTo>
                <a:cubicBezTo>
                  <a:pt x="834" y="704"/>
                  <a:pt x="834" y="703"/>
                  <a:pt x="834" y="703"/>
                </a:cubicBezTo>
                <a:cubicBezTo>
                  <a:pt x="834" y="702"/>
                  <a:pt x="836" y="701"/>
                  <a:pt x="838" y="701"/>
                </a:cubicBezTo>
                <a:cubicBezTo>
                  <a:pt x="837" y="702"/>
                  <a:pt x="837" y="705"/>
                  <a:pt x="834" y="705"/>
                </a:cubicBezTo>
                <a:close/>
                <a:moveTo>
                  <a:pt x="813" y="702"/>
                </a:moveTo>
                <a:cubicBezTo>
                  <a:pt x="814" y="700"/>
                  <a:pt x="818" y="702"/>
                  <a:pt x="820" y="703"/>
                </a:cubicBezTo>
                <a:cubicBezTo>
                  <a:pt x="818" y="705"/>
                  <a:pt x="814" y="702"/>
                  <a:pt x="813" y="702"/>
                </a:cubicBezTo>
                <a:close/>
                <a:moveTo>
                  <a:pt x="878" y="702"/>
                </a:moveTo>
                <a:cubicBezTo>
                  <a:pt x="879" y="701"/>
                  <a:pt x="880" y="700"/>
                  <a:pt x="880" y="702"/>
                </a:cubicBezTo>
                <a:cubicBezTo>
                  <a:pt x="882" y="702"/>
                  <a:pt x="881" y="699"/>
                  <a:pt x="881" y="697"/>
                </a:cubicBezTo>
                <a:cubicBezTo>
                  <a:pt x="883" y="698"/>
                  <a:pt x="884" y="700"/>
                  <a:pt x="884" y="704"/>
                </a:cubicBezTo>
                <a:cubicBezTo>
                  <a:pt x="881" y="704"/>
                  <a:pt x="881" y="702"/>
                  <a:pt x="878" y="702"/>
                </a:cubicBezTo>
                <a:close/>
                <a:moveTo>
                  <a:pt x="926" y="708"/>
                </a:moveTo>
                <a:cubicBezTo>
                  <a:pt x="926" y="706"/>
                  <a:pt x="926" y="706"/>
                  <a:pt x="926" y="706"/>
                </a:cubicBezTo>
                <a:cubicBezTo>
                  <a:pt x="928" y="706"/>
                  <a:pt x="930" y="706"/>
                  <a:pt x="929" y="709"/>
                </a:cubicBezTo>
                <a:cubicBezTo>
                  <a:pt x="928" y="709"/>
                  <a:pt x="928" y="708"/>
                  <a:pt x="928" y="708"/>
                </a:cubicBezTo>
                <a:cubicBezTo>
                  <a:pt x="927" y="708"/>
                  <a:pt x="927" y="708"/>
                  <a:pt x="926" y="708"/>
                </a:cubicBezTo>
                <a:close/>
                <a:moveTo>
                  <a:pt x="924" y="708"/>
                </a:moveTo>
                <a:cubicBezTo>
                  <a:pt x="922" y="708"/>
                  <a:pt x="922" y="707"/>
                  <a:pt x="923" y="706"/>
                </a:cubicBezTo>
                <a:cubicBezTo>
                  <a:pt x="920" y="705"/>
                  <a:pt x="922" y="708"/>
                  <a:pt x="920" y="709"/>
                </a:cubicBezTo>
                <a:cubicBezTo>
                  <a:pt x="916" y="706"/>
                  <a:pt x="908" y="700"/>
                  <a:pt x="901" y="704"/>
                </a:cubicBezTo>
                <a:cubicBezTo>
                  <a:pt x="899" y="703"/>
                  <a:pt x="898" y="700"/>
                  <a:pt x="899" y="697"/>
                </a:cubicBezTo>
                <a:cubicBezTo>
                  <a:pt x="905" y="697"/>
                  <a:pt x="907" y="702"/>
                  <a:pt x="911" y="700"/>
                </a:cubicBezTo>
                <a:cubicBezTo>
                  <a:pt x="911" y="701"/>
                  <a:pt x="910" y="701"/>
                  <a:pt x="910" y="702"/>
                </a:cubicBezTo>
                <a:cubicBezTo>
                  <a:pt x="912" y="703"/>
                  <a:pt x="912" y="701"/>
                  <a:pt x="915" y="702"/>
                </a:cubicBezTo>
                <a:cubicBezTo>
                  <a:pt x="914" y="701"/>
                  <a:pt x="914" y="700"/>
                  <a:pt x="914" y="699"/>
                </a:cubicBezTo>
                <a:cubicBezTo>
                  <a:pt x="917" y="698"/>
                  <a:pt x="915" y="702"/>
                  <a:pt x="916" y="703"/>
                </a:cubicBezTo>
                <a:cubicBezTo>
                  <a:pt x="917" y="701"/>
                  <a:pt x="921" y="703"/>
                  <a:pt x="921" y="700"/>
                </a:cubicBezTo>
                <a:cubicBezTo>
                  <a:pt x="922" y="702"/>
                  <a:pt x="924" y="703"/>
                  <a:pt x="927" y="704"/>
                </a:cubicBezTo>
                <a:cubicBezTo>
                  <a:pt x="926" y="705"/>
                  <a:pt x="923" y="705"/>
                  <a:pt x="924" y="708"/>
                </a:cubicBezTo>
                <a:close/>
                <a:moveTo>
                  <a:pt x="890" y="700"/>
                </a:moveTo>
                <a:cubicBezTo>
                  <a:pt x="887" y="698"/>
                  <a:pt x="892" y="698"/>
                  <a:pt x="893" y="696"/>
                </a:cubicBezTo>
                <a:cubicBezTo>
                  <a:pt x="895" y="698"/>
                  <a:pt x="889" y="698"/>
                  <a:pt x="890" y="700"/>
                </a:cubicBezTo>
                <a:close/>
                <a:moveTo>
                  <a:pt x="813" y="695"/>
                </a:moveTo>
                <a:cubicBezTo>
                  <a:pt x="813" y="696"/>
                  <a:pt x="812" y="695"/>
                  <a:pt x="812" y="695"/>
                </a:cubicBezTo>
                <a:cubicBezTo>
                  <a:pt x="811" y="695"/>
                  <a:pt x="810" y="697"/>
                  <a:pt x="808" y="696"/>
                </a:cubicBezTo>
                <a:cubicBezTo>
                  <a:pt x="808" y="695"/>
                  <a:pt x="812" y="694"/>
                  <a:pt x="808" y="694"/>
                </a:cubicBezTo>
                <a:cubicBezTo>
                  <a:pt x="809" y="691"/>
                  <a:pt x="812" y="695"/>
                  <a:pt x="813" y="695"/>
                </a:cubicBezTo>
                <a:close/>
                <a:moveTo>
                  <a:pt x="844" y="696"/>
                </a:moveTo>
                <a:cubicBezTo>
                  <a:pt x="845" y="697"/>
                  <a:pt x="845" y="697"/>
                  <a:pt x="844" y="697"/>
                </a:cubicBezTo>
                <a:cubicBezTo>
                  <a:pt x="844" y="699"/>
                  <a:pt x="846" y="698"/>
                  <a:pt x="846" y="701"/>
                </a:cubicBezTo>
                <a:cubicBezTo>
                  <a:pt x="847" y="700"/>
                  <a:pt x="848" y="700"/>
                  <a:pt x="849" y="701"/>
                </a:cubicBezTo>
                <a:cubicBezTo>
                  <a:pt x="848" y="703"/>
                  <a:pt x="844" y="701"/>
                  <a:pt x="844" y="699"/>
                </a:cubicBezTo>
                <a:cubicBezTo>
                  <a:pt x="843" y="699"/>
                  <a:pt x="843" y="700"/>
                  <a:pt x="843" y="702"/>
                </a:cubicBezTo>
                <a:cubicBezTo>
                  <a:pt x="841" y="700"/>
                  <a:pt x="842" y="702"/>
                  <a:pt x="840" y="701"/>
                </a:cubicBezTo>
                <a:cubicBezTo>
                  <a:pt x="840" y="700"/>
                  <a:pt x="840" y="700"/>
                  <a:pt x="841" y="700"/>
                </a:cubicBezTo>
                <a:cubicBezTo>
                  <a:pt x="841" y="699"/>
                  <a:pt x="840" y="699"/>
                  <a:pt x="839" y="699"/>
                </a:cubicBezTo>
                <a:cubicBezTo>
                  <a:pt x="839" y="697"/>
                  <a:pt x="844" y="699"/>
                  <a:pt x="844" y="696"/>
                </a:cubicBezTo>
                <a:close/>
                <a:moveTo>
                  <a:pt x="809" y="702"/>
                </a:moveTo>
                <a:cubicBezTo>
                  <a:pt x="810" y="704"/>
                  <a:pt x="805" y="704"/>
                  <a:pt x="807" y="706"/>
                </a:cubicBezTo>
                <a:cubicBezTo>
                  <a:pt x="806" y="708"/>
                  <a:pt x="804" y="704"/>
                  <a:pt x="801" y="705"/>
                </a:cubicBezTo>
                <a:cubicBezTo>
                  <a:pt x="802" y="702"/>
                  <a:pt x="803" y="699"/>
                  <a:pt x="807" y="699"/>
                </a:cubicBezTo>
                <a:cubicBezTo>
                  <a:pt x="808" y="700"/>
                  <a:pt x="808" y="702"/>
                  <a:pt x="809" y="702"/>
                </a:cubicBezTo>
                <a:close/>
                <a:moveTo>
                  <a:pt x="745" y="708"/>
                </a:moveTo>
                <a:cubicBezTo>
                  <a:pt x="748" y="709"/>
                  <a:pt x="754" y="704"/>
                  <a:pt x="755" y="708"/>
                </a:cubicBezTo>
                <a:cubicBezTo>
                  <a:pt x="756" y="705"/>
                  <a:pt x="764" y="702"/>
                  <a:pt x="765" y="707"/>
                </a:cubicBezTo>
                <a:cubicBezTo>
                  <a:pt x="769" y="701"/>
                  <a:pt x="776" y="703"/>
                  <a:pt x="776" y="708"/>
                </a:cubicBezTo>
                <a:cubicBezTo>
                  <a:pt x="773" y="708"/>
                  <a:pt x="776" y="708"/>
                  <a:pt x="776" y="706"/>
                </a:cubicBezTo>
                <a:cubicBezTo>
                  <a:pt x="773" y="706"/>
                  <a:pt x="772" y="706"/>
                  <a:pt x="772" y="708"/>
                </a:cubicBezTo>
                <a:cubicBezTo>
                  <a:pt x="769" y="709"/>
                  <a:pt x="770" y="706"/>
                  <a:pt x="769" y="706"/>
                </a:cubicBezTo>
                <a:cubicBezTo>
                  <a:pt x="764" y="711"/>
                  <a:pt x="755" y="706"/>
                  <a:pt x="749" y="711"/>
                </a:cubicBezTo>
                <a:cubicBezTo>
                  <a:pt x="747" y="711"/>
                  <a:pt x="745" y="711"/>
                  <a:pt x="745" y="708"/>
                </a:cubicBezTo>
                <a:close/>
                <a:moveTo>
                  <a:pt x="165" y="689"/>
                </a:moveTo>
                <a:cubicBezTo>
                  <a:pt x="165" y="687"/>
                  <a:pt x="167" y="687"/>
                  <a:pt x="167" y="685"/>
                </a:cubicBezTo>
                <a:cubicBezTo>
                  <a:pt x="169" y="685"/>
                  <a:pt x="169" y="687"/>
                  <a:pt x="171" y="687"/>
                </a:cubicBezTo>
                <a:cubicBezTo>
                  <a:pt x="170" y="688"/>
                  <a:pt x="170" y="689"/>
                  <a:pt x="170" y="690"/>
                </a:cubicBezTo>
                <a:cubicBezTo>
                  <a:pt x="168" y="690"/>
                  <a:pt x="166" y="690"/>
                  <a:pt x="165" y="689"/>
                </a:cubicBezTo>
                <a:close/>
                <a:moveTo>
                  <a:pt x="187" y="692"/>
                </a:moveTo>
                <a:cubicBezTo>
                  <a:pt x="187" y="689"/>
                  <a:pt x="187" y="689"/>
                  <a:pt x="187" y="689"/>
                </a:cubicBezTo>
                <a:cubicBezTo>
                  <a:pt x="194" y="689"/>
                  <a:pt x="194" y="689"/>
                  <a:pt x="194" y="689"/>
                </a:cubicBezTo>
                <a:cubicBezTo>
                  <a:pt x="194" y="690"/>
                  <a:pt x="194" y="690"/>
                  <a:pt x="193" y="690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2" y="690"/>
                  <a:pt x="188" y="689"/>
                  <a:pt x="190" y="692"/>
                </a:cubicBezTo>
                <a:cubicBezTo>
                  <a:pt x="190" y="694"/>
                  <a:pt x="189" y="691"/>
                  <a:pt x="187" y="692"/>
                </a:cubicBezTo>
                <a:close/>
                <a:moveTo>
                  <a:pt x="199" y="691"/>
                </a:moveTo>
                <a:cubicBezTo>
                  <a:pt x="200" y="689"/>
                  <a:pt x="201" y="692"/>
                  <a:pt x="202" y="692"/>
                </a:cubicBezTo>
                <a:cubicBezTo>
                  <a:pt x="200" y="693"/>
                  <a:pt x="202" y="694"/>
                  <a:pt x="200" y="696"/>
                </a:cubicBezTo>
                <a:cubicBezTo>
                  <a:pt x="197" y="695"/>
                  <a:pt x="201" y="692"/>
                  <a:pt x="199" y="691"/>
                </a:cubicBezTo>
                <a:close/>
                <a:moveTo>
                  <a:pt x="899" y="739"/>
                </a:moveTo>
                <a:cubicBezTo>
                  <a:pt x="902" y="740"/>
                  <a:pt x="897" y="741"/>
                  <a:pt x="897" y="742"/>
                </a:cubicBezTo>
                <a:cubicBezTo>
                  <a:pt x="895" y="742"/>
                  <a:pt x="895" y="738"/>
                  <a:pt x="892" y="738"/>
                </a:cubicBezTo>
                <a:cubicBezTo>
                  <a:pt x="892" y="736"/>
                  <a:pt x="895" y="737"/>
                  <a:pt x="897" y="736"/>
                </a:cubicBezTo>
                <a:cubicBezTo>
                  <a:pt x="896" y="738"/>
                  <a:pt x="899" y="740"/>
                  <a:pt x="899" y="739"/>
                </a:cubicBezTo>
                <a:close/>
                <a:moveTo>
                  <a:pt x="889" y="737"/>
                </a:moveTo>
                <a:cubicBezTo>
                  <a:pt x="896" y="738"/>
                  <a:pt x="890" y="744"/>
                  <a:pt x="889" y="737"/>
                </a:cubicBezTo>
                <a:close/>
                <a:moveTo>
                  <a:pt x="876" y="736"/>
                </a:moveTo>
                <a:cubicBezTo>
                  <a:pt x="881" y="736"/>
                  <a:pt x="881" y="736"/>
                  <a:pt x="881" y="736"/>
                </a:cubicBezTo>
                <a:cubicBezTo>
                  <a:pt x="882" y="737"/>
                  <a:pt x="881" y="738"/>
                  <a:pt x="881" y="739"/>
                </a:cubicBezTo>
                <a:cubicBezTo>
                  <a:pt x="882" y="739"/>
                  <a:pt x="883" y="738"/>
                  <a:pt x="884" y="737"/>
                </a:cubicBezTo>
                <a:cubicBezTo>
                  <a:pt x="887" y="737"/>
                  <a:pt x="882" y="740"/>
                  <a:pt x="884" y="740"/>
                </a:cubicBezTo>
                <a:cubicBezTo>
                  <a:pt x="885" y="742"/>
                  <a:pt x="881" y="738"/>
                  <a:pt x="881" y="741"/>
                </a:cubicBezTo>
                <a:cubicBezTo>
                  <a:pt x="880" y="738"/>
                  <a:pt x="876" y="739"/>
                  <a:pt x="876" y="736"/>
                </a:cubicBezTo>
                <a:close/>
                <a:moveTo>
                  <a:pt x="834" y="738"/>
                </a:moveTo>
                <a:cubicBezTo>
                  <a:pt x="836" y="739"/>
                  <a:pt x="838" y="738"/>
                  <a:pt x="839" y="738"/>
                </a:cubicBezTo>
                <a:cubicBezTo>
                  <a:pt x="841" y="738"/>
                  <a:pt x="836" y="739"/>
                  <a:pt x="837" y="741"/>
                </a:cubicBezTo>
                <a:cubicBezTo>
                  <a:pt x="836" y="740"/>
                  <a:pt x="834" y="740"/>
                  <a:pt x="834" y="738"/>
                </a:cubicBezTo>
                <a:close/>
                <a:moveTo>
                  <a:pt x="945" y="752"/>
                </a:moveTo>
                <a:cubicBezTo>
                  <a:pt x="945" y="749"/>
                  <a:pt x="950" y="748"/>
                  <a:pt x="949" y="752"/>
                </a:cubicBezTo>
                <a:lnTo>
                  <a:pt x="945" y="752"/>
                </a:lnTo>
                <a:close/>
                <a:moveTo>
                  <a:pt x="1025" y="735"/>
                </a:moveTo>
                <a:cubicBezTo>
                  <a:pt x="1032" y="737"/>
                  <a:pt x="1042" y="737"/>
                  <a:pt x="1044" y="744"/>
                </a:cubicBezTo>
                <a:cubicBezTo>
                  <a:pt x="1043" y="746"/>
                  <a:pt x="1039" y="745"/>
                  <a:pt x="1036" y="747"/>
                </a:cubicBezTo>
                <a:cubicBezTo>
                  <a:pt x="1035" y="747"/>
                  <a:pt x="1035" y="749"/>
                  <a:pt x="1035" y="749"/>
                </a:cubicBezTo>
                <a:cubicBezTo>
                  <a:pt x="1034" y="749"/>
                  <a:pt x="1034" y="747"/>
                  <a:pt x="1033" y="747"/>
                </a:cubicBezTo>
                <a:cubicBezTo>
                  <a:pt x="1029" y="748"/>
                  <a:pt x="1017" y="751"/>
                  <a:pt x="1010" y="750"/>
                </a:cubicBezTo>
                <a:cubicBezTo>
                  <a:pt x="1007" y="750"/>
                  <a:pt x="1005" y="748"/>
                  <a:pt x="1003" y="748"/>
                </a:cubicBezTo>
                <a:cubicBezTo>
                  <a:pt x="999" y="749"/>
                  <a:pt x="994" y="753"/>
                  <a:pt x="990" y="748"/>
                </a:cubicBezTo>
                <a:cubicBezTo>
                  <a:pt x="997" y="740"/>
                  <a:pt x="1010" y="743"/>
                  <a:pt x="1022" y="741"/>
                </a:cubicBezTo>
                <a:cubicBezTo>
                  <a:pt x="1023" y="736"/>
                  <a:pt x="1016" y="739"/>
                  <a:pt x="1016" y="734"/>
                </a:cubicBezTo>
                <a:cubicBezTo>
                  <a:pt x="1021" y="736"/>
                  <a:pt x="1022" y="731"/>
                  <a:pt x="1024" y="735"/>
                </a:cubicBezTo>
                <a:cubicBezTo>
                  <a:pt x="1023" y="732"/>
                  <a:pt x="1025" y="732"/>
                  <a:pt x="1025" y="735"/>
                </a:cubicBezTo>
                <a:close/>
                <a:moveTo>
                  <a:pt x="987" y="735"/>
                </a:moveTo>
                <a:cubicBezTo>
                  <a:pt x="989" y="731"/>
                  <a:pt x="993" y="733"/>
                  <a:pt x="996" y="733"/>
                </a:cubicBezTo>
                <a:cubicBezTo>
                  <a:pt x="995" y="735"/>
                  <a:pt x="993" y="734"/>
                  <a:pt x="993" y="737"/>
                </a:cubicBezTo>
                <a:cubicBezTo>
                  <a:pt x="990" y="737"/>
                  <a:pt x="991" y="734"/>
                  <a:pt x="987" y="735"/>
                </a:cubicBezTo>
                <a:close/>
                <a:moveTo>
                  <a:pt x="1057" y="724"/>
                </a:moveTo>
                <a:cubicBezTo>
                  <a:pt x="1054" y="726"/>
                  <a:pt x="1056" y="727"/>
                  <a:pt x="1058" y="729"/>
                </a:cubicBezTo>
                <a:cubicBezTo>
                  <a:pt x="1056" y="732"/>
                  <a:pt x="1055" y="726"/>
                  <a:pt x="1052" y="727"/>
                </a:cubicBezTo>
                <a:cubicBezTo>
                  <a:pt x="1053" y="728"/>
                  <a:pt x="1054" y="728"/>
                  <a:pt x="1054" y="729"/>
                </a:cubicBezTo>
                <a:cubicBezTo>
                  <a:pt x="1053" y="730"/>
                  <a:pt x="1051" y="730"/>
                  <a:pt x="1050" y="729"/>
                </a:cubicBezTo>
                <a:cubicBezTo>
                  <a:pt x="1049" y="727"/>
                  <a:pt x="1053" y="727"/>
                  <a:pt x="1051" y="726"/>
                </a:cubicBezTo>
                <a:cubicBezTo>
                  <a:pt x="1050" y="724"/>
                  <a:pt x="1055" y="727"/>
                  <a:pt x="1054" y="723"/>
                </a:cubicBezTo>
                <a:cubicBezTo>
                  <a:pt x="1055" y="724"/>
                  <a:pt x="1056" y="724"/>
                  <a:pt x="1057" y="724"/>
                </a:cubicBezTo>
                <a:close/>
                <a:moveTo>
                  <a:pt x="1049" y="727"/>
                </a:moveTo>
                <a:cubicBezTo>
                  <a:pt x="1049" y="729"/>
                  <a:pt x="1049" y="729"/>
                  <a:pt x="1049" y="729"/>
                </a:cubicBezTo>
                <a:cubicBezTo>
                  <a:pt x="1047" y="729"/>
                  <a:pt x="1046" y="728"/>
                  <a:pt x="1045" y="727"/>
                </a:cubicBezTo>
                <a:cubicBezTo>
                  <a:pt x="1046" y="725"/>
                  <a:pt x="1047" y="728"/>
                  <a:pt x="1049" y="727"/>
                </a:cubicBezTo>
                <a:close/>
                <a:moveTo>
                  <a:pt x="1029" y="702"/>
                </a:moveTo>
                <a:cubicBezTo>
                  <a:pt x="1032" y="701"/>
                  <a:pt x="1037" y="701"/>
                  <a:pt x="1042" y="701"/>
                </a:cubicBezTo>
                <a:cubicBezTo>
                  <a:pt x="1041" y="705"/>
                  <a:pt x="1040" y="706"/>
                  <a:pt x="1041" y="709"/>
                </a:cubicBezTo>
                <a:cubicBezTo>
                  <a:pt x="1038" y="709"/>
                  <a:pt x="1035" y="710"/>
                  <a:pt x="1033" y="712"/>
                </a:cubicBezTo>
                <a:cubicBezTo>
                  <a:pt x="1035" y="717"/>
                  <a:pt x="1032" y="718"/>
                  <a:pt x="1030" y="721"/>
                </a:cubicBezTo>
                <a:cubicBezTo>
                  <a:pt x="1031" y="726"/>
                  <a:pt x="1036" y="726"/>
                  <a:pt x="1038" y="729"/>
                </a:cubicBezTo>
                <a:cubicBezTo>
                  <a:pt x="1040" y="728"/>
                  <a:pt x="1041" y="725"/>
                  <a:pt x="1044" y="725"/>
                </a:cubicBezTo>
                <a:cubicBezTo>
                  <a:pt x="1042" y="726"/>
                  <a:pt x="1041" y="728"/>
                  <a:pt x="1044" y="729"/>
                </a:cubicBezTo>
                <a:cubicBezTo>
                  <a:pt x="1038" y="730"/>
                  <a:pt x="1034" y="729"/>
                  <a:pt x="1032" y="733"/>
                </a:cubicBezTo>
                <a:cubicBezTo>
                  <a:pt x="1016" y="728"/>
                  <a:pt x="997" y="733"/>
                  <a:pt x="981" y="727"/>
                </a:cubicBezTo>
                <a:cubicBezTo>
                  <a:pt x="978" y="732"/>
                  <a:pt x="974" y="734"/>
                  <a:pt x="968" y="735"/>
                </a:cubicBezTo>
                <a:cubicBezTo>
                  <a:pt x="968" y="736"/>
                  <a:pt x="972" y="735"/>
                  <a:pt x="972" y="737"/>
                </a:cubicBezTo>
                <a:cubicBezTo>
                  <a:pt x="975" y="738"/>
                  <a:pt x="975" y="732"/>
                  <a:pt x="979" y="735"/>
                </a:cubicBezTo>
                <a:cubicBezTo>
                  <a:pt x="978" y="741"/>
                  <a:pt x="974" y="736"/>
                  <a:pt x="971" y="739"/>
                </a:cubicBezTo>
                <a:cubicBezTo>
                  <a:pt x="970" y="743"/>
                  <a:pt x="973" y="744"/>
                  <a:pt x="972" y="747"/>
                </a:cubicBezTo>
                <a:cubicBezTo>
                  <a:pt x="976" y="747"/>
                  <a:pt x="983" y="744"/>
                  <a:pt x="989" y="747"/>
                </a:cubicBezTo>
                <a:cubicBezTo>
                  <a:pt x="977" y="749"/>
                  <a:pt x="969" y="749"/>
                  <a:pt x="955" y="751"/>
                </a:cubicBezTo>
                <a:cubicBezTo>
                  <a:pt x="956" y="749"/>
                  <a:pt x="955" y="748"/>
                  <a:pt x="955" y="746"/>
                </a:cubicBezTo>
                <a:cubicBezTo>
                  <a:pt x="940" y="743"/>
                  <a:pt x="932" y="743"/>
                  <a:pt x="923" y="739"/>
                </a:cubicBezTo>
                <a:cubicBezTo>
                  <a:pt x="919" y="742"/>
                  <a:pt x="911" y="745"/>
                  <a:pt x="906" y="739"/>
                </a:cubicBezTo>
                <a:cubicBezTo>
                  <a:pt x="904" y="740"/>
                  <a:pt x="905" y="743"/>
                  <a:pt x="901" y="742"/>
                </a:cubicBezTo>
                <a:cubicBezTo>
                  <a:pt x="901" y="739"/>
                  <a:pt x="901" y="739"/>
                  <a:pt x="903" y="737"/>
                </a:cubicBezTo>
                <a:cubicBezTo>
                  <a:pt x="900" y="736"/>
                  <a:pt x="896" y="736"/>
                  <a:pt x="895" y="733"/>
                </a:cubicBezTo>
                <a:cubicBezTo>
                  <a:pt x="894" y="730"/>
                  <a:pt x="899" y="733"/>
                  <a:pt x="898" y="729"/>
                </a:cubicBezTo>
                <a:cubicBezTo>
                  <a:pt x="895" y="729"/>
                  <a:pt x="890" y="728"/>
                  <a:pt x="887" y="726"/>
                </a:cubicBezTo>
                <a:cubicBezTo>
                  <a:pt x="888" y="722"/>
                  <a:pt x="895" y="721"/>
                  <a:pt x="898" y="722"/>
                </a:cubicBezTo>
                <a:cubicBezTo>
                  <a:pt x="903" y="716"/>
                  <a:pt x="913" y="717"/>
                  <a:pt x="923" y="717"/>
                </a:cubicBezTo>
                <a:cubicBezTo>
                  <a:pt x="920" y="721"/>
                  <a:pt x="928" y="719"/>
                  <a:pt x="927" y="724"/>
                </a:cubicBezTo>
                <a:cubicBezTo>
                  <a:pt x="938" y="722"/>
                  <a:pt x="944" y="717"/>
                  <a:pt x="956" y="717"/>
                </a:cubicBezTo>
                <a:cubicBezTo>
                  <a:pt x="959" y="715"/>
                  <a:pt x="954" y="714"/>
                  <a:pt x="956" y="712"/>
                </a:cubicBezTo>
                <a:cubicBezTo>
                  <a:pt x="966" y="718"/>
                  <a:pt x="974" y="712"/>
                  <a:pt x="979" y="706"/>
                </a:cubicBezTo>
                <a:cubicBezTo>
                  <a:pt x="985" y="709"/>
                  <a:pt x="989" y="714"/>
                  <a:pt x="992" y="719"/>
                </a:cubicBezTo>
                <a:cubicBezTo>
                  <a:pt x="1000" y="717"/>
                  <a:pt x="1004" y="711"/>
                  <a:pt x="1010" y="707"/>
                </a:cubicBezTo>
                <a:cubicBezTo>
                  <a:pt x="1017" y="710"/>
                  <a:pt x="1023" y="706"/>
                  <a:pt x="1030" y="706"/>
                </a:cubicBezTo>
                <a:cubicBezTo>
                  <a:pt x="1033" y="705"/>
                  <a:pt x="1027" y="705"/>
                  <a:pt x="1029" y="702"/>
                </a:cubicBezTo>
                <a:close/>
                <a:moveTo>
                  <a:pt x="961" y="707"/>
                </a:moveTo>
                <a:cubicBezTo>
                  <a:pt x="958" y="704"/>
                  <a:pt x="967" y="705"/>
                  <a:pt x="966" y="702"/>
                </a:cubicBezTo>
                <a:cubicBezTo>
                  <a:pt x="969" y="703"/>
                  <a:pt x="966" y="706"/>
                  <a:pt x="965" y="708"/>
                </a:cubicBezTo>
                <a:cubicBezTo>
                  <a:pt x="963" y="709"/>
                  <a:pt x="961" y="706"/>
                  <a:pt x="961" y="707"/>
                </a:cubicBezTo>
                <a:close/>
                <a:moveTo>
                  <a:pt x="943" y="700"/>
                </a:moveTo>
                <a:cubicBezTo>
                  <a:pt x="940" y="700"/>
                  <a:pt x="940" y="700"/>
                  <a:pt x="937" y="701"/>
                </a:cubicBezTo>
                <a:cubicBezTo>
                  <a:pt x="939" y="710"/>
                  <a:pt x="948" y="704"/>
                  <a:pt x="953" y="704"/>
                </a:cubicBezTo>
                <a:cubicBezTo>
                  <a:pt x="955" y="706"/>
                  <a:pt x="950" y="708"/>
                  <a:pt x="949" y="709"/>
                </a:cubicBezTo>
                <a:cubicBezTo>
                  <a:pt x="945" y="705"/>
                  <a:pt x="941" y="710"/>
                  <a:pt x="937" y="710"/>
                </a:cubicBezTo>
                <a:cubicBezTo>
                  <a:pt x="941" y="707"/>
                  <a:pt x="935" y="707"/>
                  <a:pt x="933" y="706"/>
                </a:cubicBezTo>
                <a:cubicBezTo>
                  <a:pt x="933" y="703"/>
                  <a:pt x="936" y="704"/>
                  <a:pt x="937" y="703"/>
                </a:cubicBezTo>
                <a:cubicBezTo>
                  <a:pt x="937" y="702"/>
                  <a:pt x="936" y="702"/>
                  <a:pt x="935" y="702"/>
                </a:cubicBezTo>
                <a:cubicBezTo>
                  <a:pt x="937" y="701"/>
                  <a:pt x="937" y="700"/>
                  <a:pt x="936" y="698"/>
                </a:cubicBezTo>
                <a:cubicBezTo>
                  <a:pt x="940" y="698"/>
                  <a:pt x="943" y="696"/>
                  <a:pt x="943" y="700"/>
                </a:cubicBezTo>
                <a:close/>
                <a:moveTo>
                  <a:pt x="509" y="673"/>
                </a:moveTo>
                <a:cubicBezTo>
                  <a:pt x="510" y="675"/>
                  <a:pt x="513" y="674"/>
                  <a:pt x="515" y="675"/>
                </a:cubicBezTo>
                <a:cubicBezTo>
                  <a:pt x="515" y="677"/>
                  <a:pt x="516" y="677"/>
                  <a:pt x="515" y="679"/>
                </a:cubicBezTo>
                <a:cubicBezTo>
                  <a:pt x="511" y="676"/>
                  <a:pt x="500" y="670"/>
                  <a:pt x="498" y="679"/>
                </a:cubicBezTo>
                <a:cubicBezTo>
                  <a:pt x="484" y="683"/>
                  <a:pt x="470" y="682"/>
                  <a:pt x="458" y="681"/>
                </a:cubicBezTo>
                <a:cubicBezTo>
                  <a:pt x="454" y="680"/>
                  <a:pt x="454" y="683"/>
                  <a:pt x="451" y="683"/>
                </a:cubicBezTo>
                <a:cubicBezTo>
                  <a:pt x="452" y="679"/>
                  <a:pt x="452" y="679"/>
                  <a:pt x="452" y="679"/>
                </a:cubicBezTo>
                <a:cubicBezTo>
                  <a:pt x="455" y="679"/>
                  <a:pt x="456" y="681"/>
                  <a:pt x="460" y="680"/>
                </a:cubicBezTo>
                <a:cubicBezTo>
                  <a:pt x="458" y="678"/>
                  <a:pt x="458" y="674"/>
                  <a:pt x="463" y="675"/>
                </a:cubicBezTo>
                <a:cubicBezTo>
                  <a:pt x="460" y="670"/>
                  <a:pt x="454" y="673"/>
                  <a:pt x="451" y="669"/>
                </a:cubicBezTo>
                <a:cubicBezTo>
                  <a:pt x="448" y="668"/>
                  <a:pt x="448" y="671"/>
                  <a:pt x="444" y="670"/>
                </a:cubicBezTo>
                <a:cubicBezTo>
                  <a:pt x="446" y="672"/>
                  <a:pt x="447" y="674"/>
                  <a:pt x="447" y="676"/>
                </a:cubicBezTo>
                <a:cubicBezTo>
                  <a:pt x="444" y="679"/>
                  <a:pt x="437" y="678"/>
                  <a:pt x="435" y="673"/>
                </a:cubicBezTo>
                <a:cubicBezTo>
                  <a:pt x="432" y="674"/>
                  <a:pt x="429" y="676"/>
                  <a:pt x="425" y="677"/>
                </a:cubicBezTo>
                <a:cubicBezTo>
                  <a:pt x="425" y="674"/>
                  <a:pt x="423" y="675"/>
                  <a:pt x="423" y="672"/>
                </a:cubicBezTo>
                <a:cubicBezTo>
                  <a:pt x="419" y="673"/>
                  <a:pt x="418" y="672"/>
                  <a:pt x="414" y="671"/>
                </a:cubicBezTo>
                <a:cubicBezTo>
                  <a:pt x="414" y="668"/>
                  <a:pt x="417" y="669"/>
                  <a:pt x="417" y="666"/>
                </a:cubicBezTo>
                <a:cubicBezTo>
                  <a:pt x="422" y="667"/>
                  <a:pt x="431" y="667"/>
                  <a:pt x="440" y="666"/>
                </a:cubicBezTo>
                <a:cubicBezTo>
                  <a:pt x="441" y="664"/>
                  <a:pt x="437" y="666"/>
                  <a:pt x="438" y="663"/>
                </a:cubicBezTo>
                <a:cubicBezTo>
                  <a:pt x="440" y="664"/>
                  <a:pt x="440" y="662"/>
                  <a:pt x="442" y="662"/>
                </a:cubicBezTo>
                <a:cubicBezTo>
                  <a:pt x="443" y="664"/>
                  <a:pt x="445" y="665"/>
                  <a:pt x="443" y="667"/>
                </a:cubicBezTo>
                <a:cubicBezTo>
                  <a:pt x="444" y="666"/>
                  <a:pt x="449" y="663"/>
                  <a:pt x="448" y="668"/>
                </a:cubicBezTo>
                <a:cubicBezTo>
                  <a:pt x="451" y="667"/>
                  <a:pt x="448" y="665"/>
                  <a:pt x="448" y="663"/>
                </a:cubicBezTo>
                <a:cubicBezTo>
                  <a:pt x="454" y="662"/>
                  <a:pt x="461" y="661"/>
                  <a:pt x="465" y="662"/>
                </a:cubicBezTo>
                <a:cubicBezTo>
                  <a:pt x="464" y="666"/>
                  <a:pt x="470" y="665"/>
                  <a:pt x="469" y="670"/>
                </a:cubicBezTo>
                <a:cubicBezTo>
                  <a:pt x="474" y="671"/>
                  <a:pt x="480" y="669"/>
                  <a:pt x="485" y="671"/>
                </a:cubicBezTo>
                <a:cubicBezTo>
                  <a:pt x="485" y="668"/>
                  <a:pt x="489" y="667"/>
                  <a:pt x="492" y="666"/>
                </a:cubicBezTo>
                <a:cubicBezTo>
                  <a:pt x="488" y="666"/>
                  <a:pt x="483" y="663"/>
                  <a:pt x="479" y="662"/>
                </a:cubicBezTo>
                <a:cubicBezTo>
                  <a:pt x="488" y="660"/>
                  <a:pt x="495" y="660"/>
                  <a:pt x="503" y="659"/>
                </a:cubicBezTo>
                <a:cubicBezTo>
                  <a:pt x="503" y="661"/>
                  <a:pt x="501" y="661"/>
                  <a:pt x="502" y="663"/>
                </a:cubicBezTo>
                <a:cubicBezTo>
                  <a:pt x="505" y="663"/>
                  <a:pt x="508" y="663"/>
                  <a:pt x="508" y="665"/>
                </a:cubicBezTo>
                <a:cubicBezTo>
                  <a:pt x="509" y="668"/>
                  <a:pt x="506" y="665"/>
                  <a:pt x="504" y="665"/>
                </a:cubicBezTo>
                <a:cubicBezTo>
                  <a:pt x="504" y="668"/>
                  <a:pt x="509" y="667"/>
                  <a:pt x="510" y="669"/>
                </a:cubicBezTo>
                <a:cubicBezTo>
                  <a:pt x="509" y="670"/>
                  <a:pt x="509" y="671"/>
                  <a:pt x="509" y="673"/>
                </a:cubicBezTo>
                <a:close/>
                <a:moveTo>
                  <a:pt x="672" y="679"/>
                </a:moveTo>
                <a:cubicBezTo>
                  <a:pt x="669" y="678"/>
                  <a:pt x="670" y="678"/>
                  <a:pt x="667" y="679"/>
                </a:cubicBezTo>
                <a:cubicBezTo>
                  <a:pt x="667" y="678"/>
                  <a:pt x="666" y="677"/>
                  <a:pt x="667" y="675"/>
                </a:cubicBezTo>
                <a:cubicBezTo>
                  <a:pt x="669" y="676"/>
                  <a:pt x="672" y="676"/>
                  <a:pt x="672" y="679"/>
                </a:cubicBezTo>
                <a:close/>
                <a:moveTo>
                  <a:pt x="757" y="670"/>
                </a:moveTo>
                <a:cubicBezTo>
                  <a:pt x="754" y="671"/>
                  <a:pt x="754" y="669"/>
                  <a:pt x="751" y="668"/>
                </a:cubicBezTo>
                <a:cubicBezTo>
                  <a:pt x="752" y="665"/>
                  <a:pt x="757" y="668"/>
                  <a:pt x="757" y="670"/>
                </a:cubicBezTo>
                <a:close/>
                <a:moveTo>
                  <a:pt x="786" y="669"/>
                </a:moveTo>
                <a:cubicBezTo>
                  <a:pt x="783" y="670"/>
                  <a:pt x="783" y="668"/>
                  <a:pt x="782" y="667"/>
                </a:cubicBezTo>
                <a:cubicBezTo>
                  <a:pt x="783" y="666"/>
                  <a:pt x="785" y="666"/>
                  <a:pt x="786" y="666"/>
                </a:cubicBezTo>
                <a:lnTo>
                  <a:pt x="786" y="669"/>
                </a:lnTo>
                <a:close/>
                <a:moveTo>
                  <a:pt x="792" y="669"/>
                </a:moveTo>
                <a:cubicBezTo>
                  <a:pt x="793" y="665"/>
                  <a:pt x="796" y="667"/>
                  <a:pt x="800" y="667"/>
                </a:cubicBezTo>
                <a:cubicBezTo>
                  <a:pt x="797" y="668"/>
                  <a:pt x="797" y="669"/>
                  <a:pt x="792" y="669"/>
                </a:cubicBezTo>
                <a:close/>
                <a:moveTo>
                  <a:pt x="820" y="666"/>
                </a:moveTo>
                <a:cubicBezTo>
                  <a:pt x="819" y="667"/>
                  <a:pt x="818" y="668"/>
                  <a:pt x="815" y="667"/>
                </a:cubicBezTo>
                <a:cubicBezTo>
                  <a:pt x="816" y="665"/>
                  <a:pt x="818" y="665"/>
                  <a:pt x="820" y="664"/>
                </a:cubicBezTo>
                <a:cubicBezTo>
                  <a:pt x="823" y="665"/>
                  <a:pt x="816" y="665"/>
                  <a:pt x="820" y="666"/>
                </a:cubicBezTo>
                <a:close/>
                <a:moveTo>
                  <a:pt x="785" y="660"/>
                </a:moveTo>
                <a:cubicBezTo>
                  <a:pt x="785" y="662"/>
                  <a:pt x="780" y="659"/>
                  <a:pt x="781" y="662"/>
                </a:cubicBezTo>
                <a:cubicBezTo>
                  <a:pt x="780" y="661"/>
                  <a:pt x="779" y="661"/>
                  <a:pt x="777" y="661"/>
                </a:cubicBezTo>
                <a:cubicBezTo>
                  <a:pt x="777" y="658"/>
                  <a:pt x="777" y="658"/>
                  <a:pt x="777" y="658"/>
                </a:cubicBezTo>
                <a:cubicBezTo>
                  <a:pt x="780" y="661"/>
                  <a:pt x="782" y="658"/>
                  <a:pt x="785" y="660"/>
                </a:cubicBezTo>
                <a:close/>
                <a:moveTo>
                  <a:pt x="764" y="658"/>
                </a:moveTo>
                <a:cubicBezTo>
                  <a:pt x="765" y="661"/>
                  <a:pt x="762" y="660"/>
                  <a:pt x="761" y="662"/>
                </a:cubicBezTo>
                <a:cubicBezTo>
                  <a:pt x="760" y="662"/>
                  <a:pt x="759" y="660"/>
                  <a:pt x="760" y="658"/>
                </a:cubicBezTo>
                <a:cubicBezTo>
                  <a:pt x="762" y="659"/>
                  <a:pt x="762" y="657"/>
                  <a:pt x="764" y="658"/>
                </a:cubicBezTo>
                <a:close/>
                <a:moveTo>
                  <a:pt x="702" y="654"/>
                </a:moveTo>
                <a:cubicBezTo>
                  <a:pt x="701" y="658"/>
                  <a:pt x="697" y="658"/>
                  <a:pt x="698" y="661"/>
                </a:cubicBezTo>
                <a:cubicBezTo>
                  <a:pt x="692" y="659"/>
                  <a:pt x="683" y="662"/>
                  <a:pt x="681" y="656"/>
                </a:cubicBezTo>
                <a:cubicBezTo>
                  <a:pt x="676" y="659"/>
                  <a:pt x="671" y="654"/>
                  <a:pt x="667" y="658"/>
                </a:cubicBezTo>
                <a:cubicBezTo>
                  <a:pt x="665" y="657"/>
                  <a:pt x="664" y="656"/>
                  <a:pt x="662" y="655"/>
                </a:cubicBezTo>
                <a:cubicBezTo>
                  <a:pt x="660" y="655"/>
                  <a:pt x="659" y="658"/>
                  <a:pt x="657" y="659"/>
                </a:cubicBezTo>
                <a:cubicBezTo>
                  <a:pt x="654" y="654"/>
                  <a:pt x="647" y="660"/>
                  <a:pt x="638" y="658"/>
                </a:cubicBezTo>
                <a:cubicBezTo>
                  <a:pt x="638" y="661"/>
                  <a:pt x="638" y="661"/>
                  <a:pt x="638" y="661"/>
                </a:cubicBezTo>
                <a:cubicBezTo>
                  <a:pt x="643" y="664"/>
                  <a:pt x="648" y="666"/>
                  <a:pt x="652" y="669"/>
                </a:cubicBezTo>
                <a:cubicBezTo>
                  <a:pt x="653" y="672"/>
                  <a:pt x="649" y="670"/>
                  <a:pt x="650" y="673"/>
                </a:cubicBezTo>
                <a:cubicBezTo>
                  <a:pt x="651" y="675"/>
                  <a:pt x="658" y="672"/>
                  <a:pt x="656" y="677"/>
                </a:cubicBezTo>
                <a:cubicBezTo>
                  <a:pt x="649" y="676"/>
                  <a:pt x="637" y="680"/>
                  <a:pt x="636" y="672"/>
                </a:cubicBezTo>
                <a:cubicBezTo>
                  <a:pt x="634" y="670"/>
                  <a:pt x="631" y="670"/>
                  <a:pt x="631" y="667"/>
                </a:cubicBezTo>
                <a:cubicBezTo>
                  <a:pt x="625" y="670"/>
                  <a:pt x="620" y="665"/>
                  <a:pt x="614" y="665"/>
                </a:cubicBezTo>
                <a:cubicBezTo>
                  <a:pt x="614" y="663"/>
                  <a:pt x="613" y="663"/>
                  <a:pt x="613" y="661"/>
                </a:cubicBezTo>
                <a:cubicBezTo>
                  <a:pt x="614" y="661"/>
                  <a:pt x="614" y="662"/>
                  <a:pt x="616" y="662"/>
                </a:cubicBezTo>
                <a:cubicBezTo>
                  <a:pt x="614" y="658"/>
                  <a:pt x="608" y="661"/>
                  <a:pt x="609" y="659"/>
                </a:cubicBezTo>
                <a:cubicBezTo>
                  <a:pt x="607" y="660"/>
                  <a:pt x="607" y="661"/>
                  <a:pt x="606" y="662"/>
                </a:cubicBezTo>
                <a:cubicBezTo>
                  <a:pt x="603" y="662"/>
                  <a:pt x="604" y="661"/>
                  <a:pt x="604" y="658"/>
                </a:cubicBezTo>
                <a:cubicBezTo>
                  <a:pt x="601" y="659"/>
                  <a:pt x="603" y="662"/>
                  <a:pt x="602" y="663"/>
                </a:cubicBezTo>
                <a:cubicBezTo>
                  <a:pt x="598" y="662"/>
                  <a:pt x="593" y="664"/>
                  <a:pt x="590" y="659"/>
                </a:cubicBezTo>
                <a:cubicBezTo>
                  <a:pt x="576" y="661"/>
                  <a:pt x="564" y="661"/>
                  <a:pt x="551" y="659"/>
                </a:cubicBezTo>
                <a:cubicBezTo>
                  <a:pt x="549" y="661"/>
                  <a:pt x="550" y="665"/>
                  <a:pt x="546" y="664"/>
                </a:cubicBezTo>
                <a:cubicBezTo>
                  <a:pt x="546" y="660"/>
                  <a:pt x="542" y="663"/>
                  <a:pt x="541" y="659"/>
                </a:cubicBezTo>
                <a:cubicBezTo>
                  <a:pt x="539" y="662"/>
                  <a:pt x="534" y="660"/>
                  <a:pt x="531" y="662"/>
                </a:cubicBezTo>
                <a:cubicBezTo>
                  <a:pt x="530" y="665"/>
                  <a:pt x="536" y="664"/>
                  <a:pt x="534" y="669"/>
                </a:cubicBezTo>
                <a:cubicBezTo>
                  <a:pt x="527" y="668"/>
                  <a:pt x="519" y="672"/>
                  <a:pt x="517" y="665"/>
                </a:cubicBezTo>
                <a:cubicBezTo>
                  <a:pt x="524" y="666"/>
                  <a:pt x="524" y="666"/>
                  <a:pt x="524" y="666"/>
                </a:cubicBezTo>
                <a:cubicBezTo>
                  <a:pt x="523" y="659"/>
                  <a:pt x="517" y="664"/>
                  <a:pt x="511" y="662"/>
                </a:cubicBezTo>
                <a:cubicBezTo>
                  <a:pt x="516" y="659"/>
                  <a:pt x="521" y="656"/>
                  <a:pt x="530" y="656"/>
                </a:cubicBezTo>
                <a:cubicBezTo>
                  <a:pt x="526" y="653"/>
                  <a:pt x="523" y="654"/>
                  <a:pt x="518" y="653"/>
                </a:cubicBezTo>
                <a:cubicBezTo>
                  <a:pt x="523" y="651"/>
                  <a:pt x="539" y="648"/>
                  <a:pt x="543" y="655"/>
                </a:cubicBezTo>
                <a:cubicBezTo>
                  <a:pt x="551" y="655"/>
                  <a:pt x="557" y="659"/>
                  <a:pt x="562" y="654"/>
                </a:cubicBezTo>
                <a:cubicBezTo>
                  <a:pt x="561" y="651"/>
                  <a:pt x="555" y="655"/>
                  <a:pt x="557" y="649"/>
                </a:cubicBezTo>
                <a:cubicBezTo>
                  <a:pt x="565" y="648"/>
                  <a:pt x="573" y="646"/>
                  <a:pt x="582" y="645"/>
                </a:cubicBezTo>
                <a:cubicBezTo>
                  <a:pt x="583" y="643"/>
                  <a:pt x="580" y="644"/>
                  <a:pt x="579" y="643"/>
                </a:cubicBezTo>
                <a:cubicBezTo>
                  <a:pt x="579" y="641"/>
                  <a:pt x="583" y="642"/>
                  <a:pt x="585" y="642"/>
                </a:cubicBezTo>
                <a:cubicBezTo>
                  <a:pt x="588" y="649"/>
                  <a:pt x="609" y="646"/>
                  <a:pt x="619" y="647"/>
                </a:cubicBezTo>
                <a:cubicBezTo>
                  <a:pt x="617" y="642"/>
                  <a:pt x="611" y="646"/>
                  <a:pt x="609" y="645"/>
                </a:cubicBezTo>
                <a:cubicBezTo>
                  <a:pt x="609" y="644"/>
                  <a:pt x="610" y="644"/>
                  <a:pt x="610" y="644"/>
                </a:cubicBezTo>
                <a:cubicBezTo>
                  <a:pt x="602" y="641"/>
                  <a:pt x="593" y="642"/>
                  <a:pt x="581" y="640"/>
                </a:cubicBezTo>
                <a:cubicBezTo>
                  <a:pt x="592" y="635"/>
                  <a:pt x="605" y="639"/>
                  <a:pt x="616" y="637"/>
                </a:cubicBezTo>
                <a:cubicBezTo>
                  <a:pt x="617" y="640"/>
                  <a:pt x="613" y="638"/>
                  <a:pt x="612" y="640"/>
                </a:cubicBezTo>
                <a:cubicBezTo>
                  <a:pt x="613" y="641"/>
                  <a:pt x="614" y="641"/>
                  <a:pt x="614" y="642"/>
                </a:cubicBezTo>
                <a:cubicBezTo>
                  <a:pt x="616" y="641"/>
                  <a:pt x="617" y="639"/>
                  <a:pt x="619" y="639"/>
                </a:cubicBezTo>
                <a:cubicBezTo>
                  <a:pt x="613" y="637"/>
                  <a:pt x="636" y="633"/>
                  <a:pt x="636" y="638"/>
                </a:cubicBezTo>
                <a:cubicBezTo>
                  <a:pt x="631" y="636"/>
                  <a:pt x="628" y="639"/>
                  <a:pt x="628" y="643"/>
                </a:cubicBezTo>
                <a:cubicBezTo>
                  <a:pt x="637" y="644"/>
                  <a:pt x="641" y="649"/>
                  <a:pt x="649" y="649"/>
                </a:cubicBezTo>
                <a:cubicBezTo>
                  <a:pt x="651" y="648"/>
                  <a:pt x="650" y="647"/>
                  <a:pt x="650" y="644"/>
                </a:cubicBezTo>
                <a:cubicBezTo>
                  <a:pt x="649" y="642"/>
                  <a:pt x="644" y="642"/>
                  <a:pt x="641" y="640"/>
                </a:cubicBezTo>
                <a:cubicBezTo>
                  <a:pt x="641" y="637"/>
                  <a:pt x="646" y="639"/>
                  <a:pt x="646" y="635"/>
                </a:cubicBezTo>
                <a:cubicBezTo>
                  <a:pt x="648" y="635"/>
                  <a:pt x="647" y="638"/>
                  <a:pt x="649" y="638"/>
                </a:cubicBezTo>
                <a:cubicBezTo>
                  <a:pt x="650" y="636"/>
                  <a:pt x="653" y="635"/>
                  <a:pt x="657" y="636"/>
                </a:cubicBezTo>
                <a:cubicBezTo>
                  <a:pt x="659" y="635"/>
                  <a:pt x="654" y="635"/>
                  <a:pt x="655" y="632"/>
                </a:cubicBezTo>
                <a:cubicBezTo>
                  <a:pt x="665" y="633"/>
                  <a:pt x="670" y="628"/>
                  <a:pt x="676" y="634"/>
                </a:cubicBezTo>
                <a:cubicBezTo>
                  <a:pt x="675" y="640"/>
                  <a:pt x="673" y="638"/>
                  <a:pt x="671" y="646"/>
                </a:cubicBezTo>
                <a:cubicBezTo>
                  <a:pt x="673" y="648"/>
                  <a:pt x="677" y="648"/>
                  <a:pt x="675" y="652"/>
                </a:cubicBezTo>
                <a:cubicBezTo>
                  <a:pt x="676" y="653"/>
                  <a:pt x="678" y="653"/>
                  <a:pt x="679" y="654"/>
                </a:cubicBezTo>
                <a:cubicBezTo>
                  <a:pt x="681" y="653"/>
                  <a:pt x="680" y="651"/>
                  <a:pt x="681" y="650"/>
                </a:cubicBezTo>
                <a:cubicBezTo>
                  <a:pt x="687" y="653"/>
                  <a:pt x="692" y="655"/>
                  <a:pt x="696" y="656"/>
                </a:cubicBezTo>
                <a:cubicBezTo>
                  <a:pt x="698" y="655"/>
                  <a:pt x="695" y="653"/>
                  <a:pt x="697" y="652"/>
                </a:cubicBezTo>
                <a:cubicBezTo>
                  <a:pt x="700" y="652"/>
                  <a:pt x="700" y="653"/>
                  <a:pt x="702" y="654"/>
                </a:cubicBezTo>
                <a:close/>
                <a:moveTo>
                  <a:pt x="711" y="653"/>
                </a:moveTo>
                <a:cubicBezTo>
                  <a:pt x="700" y="655"/>
                  <a:pt x="700" y="643"/>
                  <a:pt x="691" y="645"/>
                </a:cubicBezTo>
                <a:cubicBezTo>
                  <a:pt x="691" y="641"/>
                  <a:pt x="693" y="640"/>
                  <a:pt x="696" y="640"/>
                </a:cubicBezTo>
                <a:cubicBezTo>
                  <a:pt x="700" y="644"/>
                  <a:pt x="706" y="639"/>
                  <a:pt x="712" y="638"/>
                </a:cubicBezTo>
                <a:cubicBezTo>
                  <a:pt x="713" y="640"/>
                  <a:pt x="715" y="642"/>
                  <a:pt x="718" y="643"/>
                </a:cubicBezTo>
                <a:cubicBezTo>
                  <a:pt x="715" y="644"/>
                  <a:pt x="710" y="646"/>
                  <a:pt x="711" y="653"/>
                </a:cubicBezTo>
                <a:close/>
                <a:moveTo>
                  <a:pt x="807" y="649"/>
                </a:moveTo>
                <a:cubicBezTo>
                  <a:pt x="806" y="647"/>
                  <a:pt x="805" y="645"/>
                  <a:pt x="804" y="643"/>
                </a:cubicBezTo>
                <a:cubicBezTo>
                  <a:pt x="807" y="644"/>
                  <a:pt x="808" y="646"/>
                  <a:pt x="807" y="649"/>
                </a:cubicBezTo>
                <a:close/>
                <a:moveTo>
                  <a:pt x="811" y="644"/>
                </a:moveTo>
                <a:cubicBezTo>
                  <a:pt x="812" y="645"/>
                  <a:pt x="810" y="646"/>
                  <a:pt x="811" y="649"/>
                </a:cubicBezTo>
                <a:cubicBezTo>
                  <a:pt x="807" y="649"/>
                  <a:pt x="810" y="646"/>
                  <a:pt x="811" y="644"/>
                </a:cubicBezTo>
                <a:close/>
                <a:moveTo>
                  <a:pt x="799" y="643"/>
                </a:moveTo>
                <a:cubicBezTo>
                  <a:pt x="800" y="646"/>
                  <a:pt x="798" y="646"/>
                  <a:pt x="796" y="646"/>
                </a:cubicBezTo>
                <a:cubicBezTo>
                  <a:pt x="796" y="643"/>
                  <a:pt x="796" y="643"/>
                  <a:pt x="796" y="643"/>
                </a:cubicBezTo>
                <a:lnTo>
                  <a:pt x="799" y="643"/>
                </a:lnTo>
                <a:close/>
                <a:moveTo>
                  <a:pt x="814" y="654"/>
                </a:moveTo>
                <a:cubicBezTo>
                  <a:pt x="811" y="652"/>
                  <a:pt x="808" y="654"/>
                  <a:pt x="806" y="654"/>
                </a:cubicBezTo>
                <a:cubicBezTo>
                  <a:pt x="806" y="651"/>
                  <a:pt x="806" y="651"/>
                  <a:pt x="806" y="651"/>
                </a:cubicBezTo>
                <a:cubicBezTo>
                  <a:pt x="810" y="653"/>
                  <a:pt x="813" y="650"/>
                  <a:pt x="814" y="654"/>
                </a:cubicBezTo>
                <a:close/>
                <a:moveTo>
                  <a:pt x="761" y="651"/>
                </a:moveTo>
                <a:cubicBezTo>
                  <a:pt x="758" y="650"/>
                  <a:pt x="757" y="652"/>
                  <a:pt x="755" y="650"/>
                </a:cubicBezTo>
                <a:cubicBezTo>
                  <a:pt x="755" y="648"/>
                  <a:pt x="760" y="650"/>
                  <a:pt x="760" y="647"/>
                </a:cubicBezTo>
                <a:cubicBezTo>
                  <a:pt x="762" y="648"/>
                  <a:pt x="761" y="649"/>
                  <a:pt x="761" y="651"/>
                </a:cubicBezTo>
                <a:close/>
                <a:moveTo>
                  <a:pt x="825" y="644"/>
                </a:moveTo>
                <a:cubicBezTo>
                  <a:pt x="824" y="646"/>
                  <a:pt x="821" y="646"/>
                  <a:pt x="821" y="649"/>
                </a:cubicBezTo>
                <a:cubicBezTo>
                  <a:pt x="817" y="650"/>
                  <a:pt x="821" y="643"/>
                  <a:pt x="817" y="644"/>
                </a:cubicBezTo>
                <a:cubicBezTo>
                  <a:pt x="820" y="642"/>
                  <a:pt x="822" y="643"/>
                  <a:pt x="825" y="644"/>
                </a:cubicBezTo>
                <a:close/>
                <a:moveTo>
                  <a:pt x="777" y="642"/>
                </a:moveTo>
                <a:cubicBezTo>
                  <a:pt x="776" y="643"/>
                  <a:pt x="775" y="643"/>
                  <a:pt x="773" y="643"/>
                </a:cubicBezTo>
                <a:cubicBezTo>
                  <a:pt x="773" y="641"/>
                  <a:pt x="771" y="641"/>
                  <a:pt x="772" y="638"/>
                </a:cubicBezTo>
                <a:cubicBezTo>
                  <a:pt x="776" y="640"/>
                  <a:pt x="777" y="635"/>
                  <a:pt x="777" y="642"/>
                </a:cubicBezTo>
                <a:close/>
                <a:moveTo>
                  <a:pt x="812" y="635"/>
                </a:moveTo>
                <a:cubicBezTo>
                  <a:pt x="812" y="637"/>
                  <a:pt x="811" y="637"/>
                  <a:pt x="811" y="639"/>
                </a:cubicBezTo>
                <a:cubicBezTo>
                  <a:pt x="810" y="638"/>
                  <a:pt x="808" y="637"/>
                  <a:pt x="808" y="635"/>
                </a:cubicBezTo>
                <a:lnTo>
                  <a:pt x="812" y="635"/>
                </a:lnTo>
                <a:close/>
                <a:moveTo>
                  <a:pt x="730" y="627"/>
                </a:moveTo>
                <a:cubicBezTo>
                  <a:pt x="728" y="626"/>
                  <a:pt x="731" y="624"/>
                  <a:pt x="732" y="624"/>
                </a:cubicBezTo>
                <a:cubicBezTo>
                  <a:pt x="732" y="622"/>
                  <a:pt x="729" y="622"/>
                  <a:pt x="727" y="621"/>
                </a:cubicBezTo>
                <a:cubicBezTo>
                  <a:pt x="727" y="625"/>
                  <a:pt x="726" y="626"/>
                  <a:pt x="729" y="629"/>
                </a:cubicBezTo>
                <a:cubicBezTo>
                  <a:pt x="735" y="630"/>
                  <a:pt x="744" y="629"/>
                  <a:pt x="752" y="630"/>
                </a:cubicBezTo>
                <a:cubicBezTo>
                  <a:pt x="748" y="632"/>
                  <a:pt x="747" y="635"/>
                  <a:pt x="743" y="636"/>
                </a:cubicBezTo>
                <a:cubicBezTo>
                  <a:pt x="743" y="634"/>
                  <a:pt x="743" y="634"/>
                  <a:pt x="743" y="634"/>
                </a:cubicBezTo>
                <a:cubicBezTo>
                  <a:pt x="737" y="638"/>
                  <a:pt x="731" y="632"/>
                  <a:pt x="722" y="631"/>
                </a:cubicBezTo>
                <a:cubicBezTo>
                  <a:pt x="724" y="632"/>
                  <a:pt x="728" y="632"/>
                  <a:pt x="729" y="634"/>
                </a:cubicBezTo>
                <a:cubicBezTo>
                  <a:pt x="726" y="635"/>
                  <a:pt x="726" y="635"/>
                  <a:pt x="725" y="638"/>
                </a:cubicBezTo>
                <a:cubicBezTo>
                  <a:pt x="720" y="638"/>
                  <a:pt x="718" y="633"/>
                  <a:pt x="721" y="632"/>
                </a:cubicBezTo>
                <a:cubicBezTo>
                  <a:pt x="722" y="627"/>
                  <a:pt x="715" y="629"/>
                  <a:pt x="718" y="624"/>
                </a:cubicBezTo>
                <a:cubicBezTo>
                  <a:pt x="712" y="626"/>
                  <a:pt x="705" y="629"/>
                  <a:pt x="702" y="624"/>
                </a:cubicBezTo>
                <a:cubicBezTo>
                  <a:pt x="703" y="626"/>
                  <a:pt x="702" y="629"/>
                  <a:pt x="701" y="631"/>
                </a:cubicBezTo>
                <a:cubicBezTo>
                  <a:pt x="698" y="631"/>
                  <a:pt x="697" y="630"/>
                  <a:pt x="694" y="629"/>
                </a:cubicBezTo>
                <a:cubicBezTo>
                  <a:pt x="692" y="636"/>
                  <a:pt x="682" y="632"/>
                  <a:pt x="676" y="631"/>
                </a:cubicBezTo>
                <a:cubicBezTo>
                  <a:pt x="677" y="628"/>
                  <a:pt x="683" y="630"/>
                  <a:pt x="686" y="629"/>
                </a:cubicBezTo>
                <a:cubicBezTo>
                  <a:pt x="684" y="619"/>
                  <a:pt x="699" y="630"/>
                  <a:pt x="701" y="626"/>
                </a:cubicBezTo>
                <a:cubicBezTo>
                  <a:pt x="702" y="622"/>
                  <a:pt x="696" y="624"/>
                  <a:pt x="695" y="622"/>
                </a:cubicBezTo>
                <a:cubicBezTo>
                  <a:pt x="696" y="616"/>
                  <a:pt x="696" y="616"/>
                  <a:pt x="696" y="616"/>
                </a:cubicBezTo>
                <a:cubicBezTo>
                  <a:pt x="697" y="618"/>
                  <a:pt x="700" y="617"/>
                  <a:pt x="702" y="618"/>
                </a:cubicBezTo>
                <a:cubicBezTo>
                  <a:pt x="702" y="622"/>
                  <a:pt x="702" y="622"/>
                  <a:pt x="702" y="622"/>
                </a:cubicBezTo>
                <a:cubicBezTo>
                  <a:pt x="711" y="612"/>
                  <a:pt x="728" y="623"/>
                  <a:pt x="738" y="619"/>
                </a:cubicBezTo>
                <a:cubicBezTo>
                  <a:pt x="737" y="623"/>
                  <a:pt x="741" y="622"/>
                  <a:pt x="742" y="623"/>
                </a:cubicBezTo>
                <a:cubicBezTo>
                  <a:pt x="740" y="628"/>
                  <a:pt x="734" y="626"/>
                  <a:pt x="730" y="627"/>
                </a:cubicBezTo>
                <a:close/>
                <a:moveTo>
                  <a:pt x="811" y="621"/>
                </a:moveTo>
                <a:cubicBezTo>
                  <a:pt x="806" y="624"/>
                  <a:pt x="804" y="620"/>
                  <a:pt x="799" y="623"/>
                </a:cubicBezTo>
                <a:cubicBezTo>
                  <a:pt x="800" y="625"/>
                  <a:pt x="804" y="624"/>
                  <a:pt x="803" y="628"/>
                </a:cubicBezTo>
                <a:cubicBezTo>
                  <a:pt x="800" y="629"/>
                  <a:pt x="797" y="629"/>
                  <a:pt x="794" y="629"/>
                </a:cubicBezTo>
                <a:cubicBezTo>
                  <a:pt x="794" y="627"/>
                  <a:pt x="793" y="626"/>
                  <a:pt x="792" y="626"/>
                </a:cubicBezTo>
                <a:cubicBezTo>
                  <a:pt x="792" y="623"/>
                  <a:pt x="794" y="623"/>
                  <a:pt x="795" y="621"/>
                </a:cubicBezTo>
                <a:cubicBezTo>
                  <a:pt x="792" y="618"/>
                  <a:pt x="796" y="620"/>
                  <a:pt x="796" y="615"/>
                </a:cubicBezTo>
                <a:cubicBezTo>
                  <a:pt x="799" y="620"/>
                  <a:pt x="806" y="616"/>
                  <a:pt x="811" y="621"/>
                </a:cubicBezTo>
                <a:close/>
                <a:moveTo>
                  <a:pt x="808" y="611"/>
                </a:moveTo>
                <a:cubicBezTo>
                  <a:pt x="811" y="617"/>
                  <a:pt x="803" y="609"/>
                  <a:pt x="804" y="613"/>
                </a:cubicBezTo>
                <a:cubicBezTo>
                  <a:pt x="803" y="613"/>
                  <a:pt x="803" y="612"/>
                  <a:pt x="803" y="611"/>
                </a:cubicBezTo>
                <a:cubicBezTo>
                  <a:pt x="801" y="611"/>
                  <a:pt x="801" y="614"/>
                  <a:pt x="800" y="615"/>
                </a:cubicBezTo>
                <a:cubicBezTo>
                  <a:pt x="796" y="616"/>
                  <a:pt x="799" y="611"/>
                  <a:pt x="797" y="610"/>
                </a:cubicBezTo>
                <a:cubicBezTo>
                  <a:pt x="801" y="607"/>
                  <a:pt x="806" y="611"/>
                  <a:pt x="808" y="611"/>
                </a:cubicBezTo>
                <a:close/>
                <a:moveTo>
                  <a:pt x="487" y="566"/>
                </a:moveTo>
                <a:cubicBezTo>
                  <a:pt x="484" y="568"/>
                  <a:pt x="482" y="567"/>
                  <a:pt x="478" y="567"/>
                </a:cubicBezTo>
                <a:cubicBezTo>
                  <a:pt x="481" y="563"/>
                  <a:pt x="483" y="567"/>
                  <a:pt x="487" y="566"/>
                </a:cubicBezTo>
                <a:close/>
                <a:moveTo>
                  <a:pt x="171" y="533"/>
                </a:moveTo>
                <a:cubicBezTo>
                  <a:pt x="165" y="532"/>
                  <a:pt x="166" y="532"/>
                  <a:pt x="161" y="531"/>
                </a:cubicBezTo>
                <a:cubicBezTo>
                  <a:pt x="162" y="528"/>
                  <a:pt x="172" y="529"/>
                  <a:pt x="171" y="533"/>
                </a:cubicBezTo>
                <a:close/>
                <a:moveTo>
                  <a:pt x="953" y="569"/>
                </a:moveTo>
                <a:cubicBezTo>
                  <a:pt x="949" y="568"/>
                  <a:pt x="947" y="569"/>
                  <a:pt x="943" y="569"/>
                </a:cubicBezTo>
                <a:cubicBezTo>
                  <a:pt x="944" y="567"/>
                  <a:pt x="946" y="567"/>
                  <a:pt x="947" y="565"/>
                </a:cubicBezTo>
                <a:cubicBezTo>
                  <a:pt x="949" y="567"/>
                  <a:pt x="954" y="565"/>
                  <a:pt x="953" y="569"/>
                </a:cubicBezTo>
                <a:close/>
                <a:moveTo>
                  <a:pt x="138" y="524"/>
                </a:moveTo>
                <a:cubicBezTo>
                  <a:pt x="137" y="524"/>
                  <a:pt x="129" y="523"/>
                  <a:pt x="127" y="520"/>
                </a:cubicBezTo>
                <a:cubicBezTo>
                  <a:pt x="130" y="521"/>
                  <a:pt x="137" y="520"/>
                  <a:pt x="138" y="524"/>
                </a:cubicBezTo>
                <a:close/>
                <a:moveTo>
                  <a:pt x="27" y="496"/>
                </a:moveTo>
                <a:cubicBezTo>
                  <a:pt x="27" y="495"/>
                  <a:pt x="26" y="493"/>
                  <a:pt x="25" y="493"/>
                </a:cubicBezTo>
                <a:cubicBezTo>
                  <a:pt x="26" y="489"/>
                  <a:pt x="29" y="493"/>
                  <a:pt x="29" y="495"/>
                </a:cubicBezTo>
                <a:cubicBezTo>
                  <a:pt x="30" y="492"/>
                  <a:pt x="30" y="493"/>
                  <a:pt x="35" y="493"/>
                </a:cubicBezTo>
                <a:cubicBezTo>
                  <a:pt x="34" y="494"/>
                  <a:pt x="33" y="495"/>
                  <a:pt x="34" y="498"/>
                </a:cubicBezTo>
                <a:cubicBezTo>
                  <a:pt x="30" y="497"/>
                  <a:pt x="31" y="495"/>
                  <a:pt x="27" y="496"/>
                </a:cubicBezTo>
                <a:close/>
                <a:moveTo>
                  <a:pt x="42" y="499"/>
                </a:moveTo>
                <a:cubicBezTo>
                  <a:pt x="43" y="498"/>
                  <a:pt x="43" y="497"/>
                  <a:pt x="43" y="496"/>
                </a:cubicBezTo>
                <a:cubicBezTo>
                  <a:pt x="40" y="496"/>
                  <a:pt x="40" y="499"/>
                  <a:pt x="36" y="498"/>
                </a:cubicBezTo>
                <a:cubicBezTo>
                  <a:pt x="38" y="495"/>
                  <a:pt x="37" y="497"/>
                  <a:pt x="35" y="497"/>
                </a:cubicBezTo>
                <a:cubicBezTo>
                  <a:pt x="35" y="496"/>
                  <a:pt x="36" y="495"/>
                  <a:pt x="36" y="493"/>
                </a:cubicBezTo>
                <a:cubicBezTo>
                  <a:pt x="43" y="495"/>
                  <a:pt x="49" y="494"/>
                  <a:pt x="53" y="498"/>
                </a:cubicBezTo>
                <a:cubicBezTo>
                  <a:pt x="52" y="499"/>
                  <a:pt x="47" y="500"/>
                  <a:pt x="42" y="499"/>
                </a:cubicBezTo>
                <a:close/>
                <a:moveTo>
                  <a:pt x="1027" y="566"/>
                </a:moveTo>
                <a:cubicBezTo>
                  <a:pt x="1019" y="564"/>
                  <a:pt x="1015" y="566"/>
                  <a:pt x="1008" y="564"/>
                </a:cubicBezTo>
                <a:cubicBezTo>
                  <a:pt x="1013" y="561"/>
                  <a:pt x="1024" y="558"/>
                  <a:pt x="1027" y="566"/>
                </a:cubicBezTo>
                <a:close/>
                <a:moveTo>
                  <a:pt x="1045" y="548"/>
                </a:moveTo>
                <a:cubicBezTo>
                  <a:pt x="1043" y="552"/>
                  <a:pt x="1049" y="549"/>
                  <a:pt x="1051" y="552"/>
                </a:cubicBezTo>
                <a:cubicBezTo>
                  <a:pt x="1051" y="557"/>
                  <a:pt x="1051" y="557"/>
                  <a:pt x="1051" y="557"/>
                </a:cubicBezTo>
                <a:cubicBezTo>
                  <a:pt x="1045" y="556"/>
                  <a:pt x="1046" y="551"/>
                  <a:pt x="1041" y="549"/>
                </a:cubicBezTo>
                <a:cubicBezTo>
                  <a:pt x="1041" y="547"/>
                  <a:pt x="1043" y="548"/>
                  <a:pt x="1045" y="548"/>
                </a:cubicBezTo>
                <a:close/>
                <a:moveTo>
                  <a:pt x="1029" y="543"/>
                </a:moveTo>
                <a:cubicBezTo>
                  <a:pt x="1027" y="546"/>
                  <a:pt x="1023" y="547"/>
                  <a:pt x="1022" y="549"/>
                </a:cubicBezTo>
                <a:cubicBezTo>
                  <a:pt x="1017" y="548"/>
                  <a:pt x="1013" y="548"/>
                  <a:pt x="1010" y="549"/>
                </a:cubicBezTo>
                <a:cubicBezTo>
                  <a:pt x="1008" y="546"/>
                  <a:pt x="1009" y="541"/>
                  <a:pt x="1004" y="542"/>
                </a:cubicBezTo>
                <a:cubicBezTo>
                  <a:pt x="1009" y="538"/>
                  <a:pt x="1016" y="539"/>
                  <a:pt x="1025" y="538"/>
                </a:cubicBezTo>
                <a:cubicBezTo>
                  <a:pt x="1025" y="541"/>
                  <a:pt x="1027" y="543"/>
                  <a:pt x="1029" y="543"/>
                </a:cubicBezTo>
                <a:close/>
                <a:moveTo>
                  <a:pt x="991" y="536"/>
                </a:moveTo>
                <a:cubicBezTo>
                  <a:pt x="991" y="538"/>
                  <a:pt x="991" y="540"/>
                  <a:pt x="989" y="541"/>
                </a:cubicBezTo>
                <a:cubicBezTo>
                  <a:pt x="990" y="542"/>
                  <a:pt x="993" y="543"/>
                  <a:pt x="995" y="544"/>
                </a:cubicBezTo>
                <a:cubicBezTo>
                  <a:pt x="997" y="540"/>
                  <a:pt x="1000" y="544"/>
                  <a:pt x="1003" y="542"/>
                </a:cubicBezTo>
                <a:cubicBezTo>
                  <a:pt x="1002" y="543"/>
                  <a:pt x="1002" y="547"/>
                  <a:pt x="999" y="546"/>
                </a:cubicBezTo>
                <a:cubicBezTo>
                  <a:pt x="999" y="548"/>
                  <a:pt x="1000" y="548"/>
                  <a:pt x="1000" y="550"/>
                </a:cubicBezTo>
                <a:cubicBezTo>
                  <a:pt x="1004" y="551"/>
                  <a:pt x="1003" y="548"/>
                  <a:pt x="1006" y="548"/>
                </a:cubicBezTo>
                <a:cubicBezTo>
                  <a:pt x="1006" y="549"/>
                  <a:pt x="1007" y="549"/>
                  <a:pt x="1008" y="549"/>
                </a:cubicBezTo>
                <a:cubicBezTo>
                  <a:pt x="1007" y="555"/>
                  <a:pt x="1012" y="555"/>
                  <a:pt x="1013" y="558"/>
                </a:cubicBezTo>
                <a:cubicBezTo>
                  <a:pt x="1010" y="561"/>
                  <a:pt x="1002" y="560"/>
                  <a:pt x="1001" y="557"/>
                </a:cubicBezTo>
                <a:cubicBezTo>
                  <a:pt x="999" y="557"/>
                  <a:pt x="1000" y="559"/>
                  <a:pt x="999" y="559"/>
                </a:cubicBezTo>
                <a:cubicBezTo>
                  <a:pt x="996" y="559"/>
                  <a:pt x="996" y="558"/>
                  <a:pt x="996" y="556"/>
                </a:cubicBezTo>
                <a:cubicBezTo>
                  <a:pt x="1000" y="555"/>
                  <a:pt x="999" y="555"/>
                  <a:pt x="1002" y="556"/>
                </a:cubicBezTo>
                <a:cubicBezTo>
                  <a:pt x="1004" y="553"/>
                  <a:pt x="1000" y="554"/>
                  <a:pt x="1001" y="552"/>
                </a:cubicBezTo>
                <a:cubicBezTo>
                  <a:pt x="997" y="553"/>
                  <a:pt x="996" y="551"/>
                  <a:pt x="993" y="554"/>
                </a:cubicBezTo>
                <a:cubicBezTo>
                  <a:pt x="992" y="551"/>
                  <a:pt x="994" y="552"/>
                  <a:pt x="994" y="549"/>
                </a:cubicBezTo>
                <a:cubicBezTo>
                  <a:pt x="992" y="546"/>
                  <a:pt x="987" y="551"/>
                  <a:pt x="987" y="546"/>
                </a:cubicBezTo>
                <a:cubicBezTo>
                  <a:pt x="986" y="548"/>
                  <a:pt x="982" y="550"/>
                  <a:pt x="979" y="548"/>
                </a:cubicBezTo>
                <a:cubicBezTo>
                  <a:pt x="980" y="541"/>
                  <a:pt x="984" y="542"/>
                  <a:pt x="988" y="539"/>
                </a:cubicBezTo>
                <a:cubicBezTo>
                  <a:pt x="986" y="539"/>
                  <a:pt x="986" y="537"/>
                  <a:pt x="983" y="537"/>
                </a:cubicBezTo>
                <a:cubicBezTo>
                  <a:pt x="984" y="536"/>
                  <a:pt x="990" y="536"/>
                  <a:pt x="991" y="536"/>
                </a:cubicBezTo>
                <a:close/>
                <a:moveTo>
                  <a:pt x="984" y="534"/>
                </a:moveTo>
                <a:cubicBezTo>
                  <a:pt x="984" y="531"/>
                  <a:pt x="986" y="530"/>
                  <a:pt x="989" y="530"/>
                </a:cubicBezTo>
                <a:cubicBezTo>
                  <a:pt x="989" y="534"/>
                  <a:pt x="986" y="534"/>
                  <a:pt x="984" y="534"/>
                </a:cubicBezTo>
                <a:close/>
                <a:moveTo>
                  <a:pt x="1058" y="529"/>
                </a:moveTo>
                <a:cubicBezTo>
                  <a:pt x="1059" y="528"/>
                  <a:pt x="1060" y="526"/>
                  <a:pt x="1063" y="527"/>
                </a:cubicBezTo>
                <a:cubicBezTo>
                  <a:pt x="1064" y="528"/>
                  <a:pt x="1064" y="530"/>
                  <a:pt x="1066" y="531"/>
                </a:cubicBezTo>
                <a:cubicBezTo>
                  <a:pt x="1063" y="530"/>
                  <a:pt x="1059" y="532"/>
                  <a:pt x="1055" y="530"/>
                </a:cubicBezTo>
                <a:cubicBezTo>
                  <a:pt x="1054" y="528"/>
                  <a:pt x="1057" y="527"/>
                  <a:pt x="1055" y="527"/>
                </a:cubicBezTo>
                <a:cubicBezTo>
                  <a:pt x="1056" y="524"/>
                  <a:pt x="1058" y="528"/>
                  <a:pt x="1058" y="529"/>
                </a:cubicBezTo>
                <a:close/>
                <a:moveTo>
                  <a:pt x="979" y="518"/>
                </a:moveTo>
                <a:cubicBezTo>
                  <a:pt x="980" y="520"/>
                  <a:pt x="984" y="520"/>
                  <a:pt x="986" y="521"/>
                </a:cubicBezTo>
                <a:cubicBezTo>
                  <a:pt x="983" y="523"/>
                  <a:pt x="986" y="526"/>
                  <a:pt x="984" y="528"/>
                </a:cubicBezTo>
                <a:cubicBezTo>
                  <a:pt x="981" y="528"/>
                  <a:pt x="982" y="525"/>
                  <a:pt x="980" y="528"/>
                </a:cubicBezTo>
                <a:cubicBezTo>
                  <a:pt x="980" y="525"/>
                  <a:pt x="976" y="526"/>
                  <a:pt x="972" y="526"/>
                </a:cubicBezTo>
                <a:cubicBezTo>
                  <a:pt x="972" y="522"/>
                  <a:pt x="978" y="525"/>
                  <a:pt x="979" y="522"/>
                </a:cubicBezTo>
                <a:cubicBezTo>
                  <a:pt x="974" y="520"/>
                  <a:pt x="965" y="522"/>
                  <a:pt x="959" y="520"/>
                </a:cubicBezTo>
                <a:cubicBezTo>
                  <a:pt x="961" y="517"/>
                  <a:pt x="965" y="518"/>
                  <a:pt x="967" y="515"/>
                </a:cubicBezTo>
                <a:cubicBezTo>
                  <a:pt x="969" y="517"/>
                  <a:pt x="967" y="516"/>
                  <a:pt x="967" y="519"/>
                </a:cubicBezTo>
                <a:cubicBezTo>
                  <a:pt x="969" y="517"/>
                  <a:pt x="973" y="513"/>
                  <a:pt x="974" y="517"/>
                </a:cubicBezTo>
                <a:cubicBezTo>
                  <a:pt x="978" y="516"/>
                  <a:pt x="980" y="514"/>
                  <a:pt x="984" y="514"/>
                </a:cubicBezTo>
                <a:cubicBezTo>
                  <a:pt x="984" y="517"/>
                  <a:pt x="981" y="517"/>
                  <a:pt x="979" y="518"/>
                </a:cubicBezTo>
                <a:close/>
                <a:moveTo>
                  <a:pt x="735" y="504"/>
                </a:moveTo>
                <a:cubicBezTo>
                  <a:pt x="735" y="502"/>
                  <a:pt x="739" y="504"/>
                  <a:pt x="741" y="504"/>
                </a:cubicBezTo>
                <a:cubicBezTo>
                  <a:pt x="740" y="507"/>
                  <a:pt x="737" y="504"/>
                  <a:pt x="735" y="504"/>
                </a:cubicBezTo>
                <a:close/>
                <a:moveTo>
                  <a:pt x="81" y="476"/>
                </a:moveTo>
                <a:cubicBezTo>
                  <a:pt x="75" y="473"/>
                  <a:pt x="65" y="474"/>
                  <a:pt x="63" y="467"/>
                </a:cubicBezTo>
                <a:cubicBezTo>
                  <a:pt x="67" y="467"/>
                  <a:pt x="69" y="462"/>
                  <a:pt x="73" y="466"/>
                </a:cubicBezTo>
                <a:cubicBezTo>
                  <a:pt x="76" y="465"/>
                  <a:pt x="71" y="465"/>
                  <a:pt x="72" y="463"/>
                </a:cubicBezTo>
                <a:cubicBezTo>
                  <a:pt x="77" y="460"/>
                  <a:pt x="76" y="468"/>
                  <a:pt x="81" y="467"/>
                </a:cubicBezTo>
                <a:cubicBezTo>
                  <a:pt x="80" y="471"/>
                  <a:pt x="82" y="472"/>
                  <a:pt x="81" y="476"/>
                </a:cubicBezTo>
                <a:close/>
                <a:moveTo>
                  <a:pt x="1078" y="511"/>
                </a:moveTo>
                <a:cubicBezTo>
                  <a:pt x="1075" y="513"/>
                  <a:pt x="1073" y="511"/>
                  <a:pt x="1070" y="510"/>
                </a:cubicBezTo>
                <a:cubicBezTo>
                  <a:pt x="1071" y="509"/>
                  <a:pt x="1079" y="507"/>
                  <a:pt x="1078" y="511"/>
                </a:cubicBezTo>
                <a:close/>
                <a:moveTo>
                  <a:pt x="207" y="423"/>
                </a:moveTo>
                <a:cubicBezTo>
                  <a:pt x="208" y="420"/>
                  <a:pt x="212" y="423"/>
                  <a:pt x="212" y="425"/>
                </a:cubicBezTo>
                <a:cubicBezTo>
                  <a:pt x="208" y="426"/>
                  <a:pt x="210" y="423"/>
                  <a:pt x="207" y="423"/>
                </a:cubicBezTo>
                <a:close/>
                <a:moveTo>
                  <a:pt x="193" y="427"/>
                </a:moveTo>
                <a:cubicBezTo>
                  <a:pt x="192" y="428"/>
                  <a:pt x="194" y="428"/>
                  <a:pt x="194" y="428"/>
                </a:cubicBezTo>
                <a:cubicBezTo>
                  <a:pt x="194" y="431"/>
                  <a:pt x="191" y="431"/>
                  <a:pt x="188" y="431"/>
                </a:cubicBezTo>
                <a:cubicBezTo>
                  <a:pt x="190" y="430"/>
                  <a:pt x="189" y="427"/>
                  <a:pt x="193" y="427"/>
                </a:cubicBezTo>
                <a:close/>
                <a:moveTo>
                  <a:pt x="985" y="474"/>
                </a:moveTo>
                <a:cubicBezTo>
                  <a:pt x="985" y="470"/>
                  <a:pt x="985" y="470"/>
                  <a:pt x="985" y="470"/>
                </a:cubicBezTo>
                <a:cubicBezTo>
                  <a:pt x="988" y="469"/>
                  <a:pt x="990" y="471"/>
                  <a:pt x="990" y="473"/>
                </a:cubicBezTo>
                <a:cubicBezTo>
                  <a:pt x="989" y="474"/>
                  <a:pt x="987" y="474"/>
                  <a:pt x="985" y="474"/>
                </a:cubicBezTo>
                <a:close/>
                <a:moveTo>
                  <a:pt x="1005" y="472"/>
                </a:moveTo>
                <a:cubicBezTo>
                  <a:pt x="1008" y="471"/>
                  <a:pt x="1007" y="473"/>
                  <a:pt x="1009" y="473"/>
                </a:cubicBezTo>
                <a:cubicBezTo>
                  <a:pt x="1008" y="475"/>
                  <a:pt x="1006" y="475"/>
                  <a:pt x="1003" y="475"/>
                </a:cubicBezTo>
                <a:cubicBezTo>
                  <a:pt x="1003" y="473"/>
                  <a:pt x="1005" y="474"/>
                  <a:pt x="1005" y="472"/>
                </a:cubicBezTo>
                <a:close/>
                <a:moveTo>
                  <a:pt x="1018" y="478"/>
                </a:moveTo>
                <a:cubicBezTo>
                  <a:pt x="1015" y="475"/>
                  <a:pt x="1026" y="477"/>
                  <a:pt x="1022" y="480"/>
                </a:cubicBezTo>
                <a:cubicBezTo>
                  <a:pt x="1019" y="481"/>
                  <a:pt x="1020" y="475"/>
                  <a:pt x="1018" y="478"/>
                </a:cubicBezTo>
                <a:close/>
                <a:moveTo>
                  <a:pt x="196" y="438"/>
                </a:moveTo>
                <a:cubicBezTo>
                  <a:pt x="196" y="441"/>
                  <a:pt x="194" y="441"/>
                  <a:pt x="191" y="442"/>
                </a:cubicBezTo>
                <a:cubicBezTo>
                  <a:pt x="190" y="440"/>
                  <a:pt x="190" y="438"/>
                  <a:pt x="191" y="436"/>
                </a:cubicBezTo>
                <a:cubicBezTo>
                  <a:pt x="194" y="436"/>
                  <a:pt x="194" y="438"/>
                  <a:pt x="196" y="438"/>
                </a:cubicBezTo>
                <a:close/>
                <a:moveTo>
                  <a:pt x="89" y="431"/>
                </a:moveTo>
                <a:cubicBezTo>
                  <a:pt x="94" y="431"/>
                  <a:pt x="95" y="433"/>
                  <a:pt x="96" y="437"/>
                </a:cubicBezTo>
                <a:cubicBezTo>
                  <a:pt x="92" y="437"/>
                  <a:pt x="88" y="436"/>
                  <a:pt x="89" y="431"/>
                </a:cubicBezTo>
                <a:close/>
                <a:moveTo>
                  <a:pt x="766" y="477"/>
                </a:moveTo>
                <a:cubicBezTo>
                  <a:pt x="766" y="476"/>
                  <a:pt x="765" y="475"/>
                  <a:pt x="765" y="475"/>
                </a:cubicBezTo>
                <a:cubicBezTo>
                  <a:pt x="766" y="472"/>
                  <a:pt x="767" y="475"/>
                  <a:pt x="770" y="474"/>
                </a:cubicBezTo>
                <a:cubicBezTo>
                  <a:pt x="770" y="477"/>
                  <a:pt x="768" y="477"/>
                  <a:pt x="766" y="477"/>
                </a:cubicBezTo>
                <a:close/>
                <a:moveTo>
                  <a:pt x="980" y="488"/>
                </a:moveTo>
                <a:cubicBezTo>
                  <a:pt x="978" y="485"/>
                  <a:pt x="977" y="483"/>
                  <a:pt x="974" y="482"/>
                </a:cubicBezTo>
                <a:cubicBezTo>
                  <a:pt x="975" y="479"/>
                  <a:pt x="977" y="478"/>
                  <a:pt x="975" y="475"/>
                </a:cubicBezTo>
                <a:cubicBezTo>
                  <a:pt x="976" y="474"/>
                  <a:pt x="979" y="475"/>
                  <a:pt x="981" y="475"/>
                </a:cubicBezTo>
                <a:cubicBezTo>
                  <a:pt x="978" y="479"/>
                  <a:pt x="982" y="480"/>
                  <a:pt x="980" y="484"/>
                </a:cubicBezTo>
                <a:cubicBezTo>
                  <a:pt x="983" y="484"/>
                  <a:pt x="984" y="480"/>
                  <a:pt x="987" y="480"/>
                </a:cubicBezTo>
                <a:cubicBezTo>
                  <a:pt x="990" y="480"/>
                  <a:pt x="991" y="483"/>
                  <a:pt x="993" y="484"/>
                </a:cubicBezTo>
                <a:cubicBezTo>
                  <a:pt x="994" y="486"/>
                  <a:pt x="989" y="486"/>
                  <a:pt x="992" y="487"/>
                </a:cubicBezTo>
                <a:cubicBezTo>
                  <a:pt x="990" y="489"/>
                  <a:pt x="986" y="488"/>
                  <a:pt x="984" y="490"/>
                </a:cubicBezTo>
                <a:cubicBezTo>
                  <a:pt x="983" y="490"/>
                  <a:pt x="982" y="489"/>
                  <a:pt x="982" y="487"/>
                </a:cubicBezTo>
                <a:cubicBezTo>
                  <a:pt x="978" y="490"/>
                  <a:pt x="975" y="490"/>
                  <a:pt x="968" y="490"/>
                </a:cubicBezTo>
                <a:cubicBezTo>
                  <a:pt x="968" y="485"/>
                  <a:pt x="977" y="489"/>
                  <a:pt x="980" y="488"/>
                </a:cubicBezTo>
                <a:close/>
                <a:moveTo>
                  <a:pt x="930" y="492"/>
                </a:moveTo>
                <a:cubicBezTo>
                  <a:pt x="931" y="489"/>
                  <a:pt x="935" y="491"/>
                  <a:pt x="937" y="491"/>
                </a:cubicBezTo>
                <a:cubicBezTo>
                  <a:pt x="937" y="496"/>
                  <a:pt x="931" y="494"/>
                  <a:pt x="930" y="492"/>
                </a:cubicBezTo>
                <a:close/>
                <a:moveTo>
                  <a:pt x="1070" y="502"/>
                </a:moveTo>
                <a:cubicBezTo>
                  <a:pt x="1065" y="511"/>
                  <a:pt x="1061" y="503"/>
                  <a:pt x="1054" y="502"/>
                </a:cubicBezTo>
                <a:cubicBezTo>
                  <a:pt x="1056" y="499"/>
                  <a:pt x="1065" y="500"/>
                  <a:pt x="1070" y="502"/>
                </a:cubicBezTo>
                <a:close/>
                <a:moveTo>
                  <a:pt x="1031" y="493"/>
                </a:moveTo>
                <a:cubicBezTo>
                  <a:pt x="1035" y="491"/>
                  <a:pt x="1037" y="489"/>
                  <a:pt x="1041" y="494"/>
                </a:cubicBezTo>
                <a:cubicBezTo>
                  <a:pt x="1041" y="492"/>
                  <a:pt x="1047" y="489"/>
                  <a:pt x="1050" y="490"/>
                </a:cubicBezTo>
                <a:cubicBezTo>
                  <a:pt x="1049" y="494"/>
                  <a:pt x="1049" y="495"/>
                  <a:pt x="1050" y="498"/>
                </a:cubicBezTo>
                <a:cubicBezTo>
                  <a:pt x="1048" y="496"/>
                  <a:pt x="1041" y="500"/>
                  <a:pt x="1041" y="496"/>
                </a:cubicBezTo>
                <a:cubicBezTo>
                  <a:pt x="1038" y="501"/>
                  <a:pt x="1034" y="495"/>
                  <a:pt x="1031" y="496"/>
                </a:cubicBezTo>
                <a:cubicBezTo>
                  <a:pt x="1032" y="497"/>
                  <a:pt x="1033" y="497"/>
                  <a:pt x="1033" y="499"/>
                </a:cubicBezTo>
                <a:cubicBezTo>
                  <a:pt x="1030" y="496"/>
                  <a:pt x="1023" y="492"/>
                  <a:pt x="1018" y="496"/>
                </a:cubicBezTo>
                <a:cubicBezTo>
                  <a:pt x="1019" y="492"/>
                  <a:pt x="1012" y="491"/>
                  <a:pt x="1008" y="491"/>
                </a:cubicBezTo>
                <a:cubicBezTo>
                  <a:pt x="1013" y="487"/>
                  <a:pt x="1021" y="488"/>
                  <a:pt x="1028" y="487"/>
                </a:cubicBezTo>
                <a:cubicBezTo>
                  <a:pt x="1029" y="489"/>
                  <a:pt x="1030" y="491"/>
                  <a:pt x="1031" y="493"/>
                </a:cubicBezTo>
                <a:close/>
                <a:moveTo>
                  <a:pt x="1005" y="486"/>
                </a:moveTo>
                <a:cubicBezTo>
                  <a:pt x="1005" y="488"/>
                  <a:pt x="1004" y="489"/>
                  <a:pt x="1001" y="489"/>
                </a:cubicBezTo>
                <a:cubicBezTo>
                  <a:pt x="1001" y="486"/>
                  <a:pt x="1003" y="486"/>
                  <a:pt x="1005" y="486"/>
                </a:cubicBezTo>
                <a:close/>
                <a:moveTo>
                  <a:pt x="1032" y="464"/>
                </a:moveTo>
                <a:cubicBezTo>
                  <a:pt x="1033" y="465"/>
                  <a:pt x="1034" y="467"/>
                  <a:pt x="1036" y="467"/>
                </a:cubicBezTo>
                <a:cubicBezTo>
                  <a:pt x="1036" y="466"/>
                  <a:pt x="1037" y="464"/>
                  <a:pt x="1041" y="465"/>
                </a:cubicBezTo>
                <a:cubicBezTo>
                  <a:pt x="1041" y="466"/>
                  <a:pt x="1040" y="466"/>
                  <a:pt x="1040" y="467"/>
                </a:cubicBezTo>
                <a:cubicBezTo>
                  <a:pt x="1044" y="467"/>
                  <a:pt x="1045" y="470"/>
                  <a:pt x="1050" y="469"/>
                </a:cubicBezTo>
                <a:cubicBezTo>
                  <a:pt x="1049" y="471"/>
                  <a:pt x="1050" y="472"/>
                  <a:pt x="1050" y="473"/>
                </a:cubicBezTo>
                <a:cubicBezTo>
                  <a:pt x="1059" y="472"/>
                  <a:pt x="1061" y="475"/>
                  <a:pt x="1069" y="476"/>
                </a:cubicBezTo>
                <a:cubicBezTo>
                  <a:pt x="1069" y="481"/>
                  <a:pt x="1061" y="474"/>
                  <a:pt x="1060" y="479"/>
                </a:cubicBezTo>
                <a:cubicBezTo>
                  <a:pt x="1056" y="477"/>
                  <a:pt x="1049" y="480"/>
                  <a:pt x="1044" y="480"/>
                </a:cubicBezTo>
                <a:cubicBezTo>
                  <a:pt x="1044" y="478"/>
                  <a:pt x="1046" y="479"/>
                  <a:pt x="1046" y="478"/>
                </a:cubicBezTo>
                <a:cubicBezTo>
                  <a:pt x="1045" y="476"/>
                  <a:pt x="1040" y="477"/>
                  <a:pt x="1041" y="480"/>
                </a:cubicBezTo>
                <a:cubicBezTo>
                  <a:pt x="1037" y="476"/>
                  <a:pt x="1034" y="481"/>
                  <a:pt x="1036" y="485"/>
                </a:cubicBezTo>
                <a:cubicBezTo>
                  <a:pt x="1033" y="485"/>
                  <a:pt x="1031" y="486"/>
                  <a:pt x="1028" y="487"/>
                </a:cubicBezTo>
                <a:cubicBezTo>
                  <a:pt x="1029" y="481"/>
                  <a:pt x="1023" y="485"/>
                  <a:pt x="1021" y="484"/>
                </a:cubicBezTo>
                <a:cubicBezTo>
                  <a:pt x="1022" y="481"/>
                  <a:pt x="1025" y="483"/>
                  <a:pt x="1028" y="481"/>
                </a:cubicBezTo>
                <a:cubicBezTo>
                  <a:pt x="1029" y="479"/>
                  <a:pt x="1026" y="479"/>
                  <a:pt x="1023" y="479"/>
                </a:cubicBezTo>
                <a:cubicBezTo>
                  <a:pt x="1024" y="477"/>
                  <a:pt x="1028" y="479"/>
                  <a:pt x="1029" y="476"/>
                </a:cubicBezTo>
                <a:cubicBezTo>
                  <a:pt x="1032" y="476"/>
                  <a:pt x="1033" y="478"/>
                  <a:pt x="1036" y="479"/>
                </a:cubicBezTo>
                <a:cubicBezTo>
                  <a:pt x="1037" y="479"/>
                  <a:pt x="1036" y="476"/>
                  <a:pt x="1037" y="475"/>
                </a:cubicBezTo>
                <a:cubicBezTo>
                  <a:pt x="1044" y="475"/>
                  <a:pt x="1044" y="475"/>
                  <a:pt x="1044" y="475"/>
                </a:cubicBezTo>
                <a:cubicBezTo>
                  <a:pt x="1042" y="471"/>
                  <a:pt x="1031" y="475"/>
                  <a:pt x="1028" y="469"/>
                </a:cubicBezTo>
                <a:cubicBezTo>
                  <a:pt x="1022" y="470"/>
                  <a:pt x="1016" y="476"/>
                  <a:pt x="1010" y="474"/>
                </a:cubicBezTo>
                <a:cubicBezTo>
                  <a:pt x="1012" y="471"/>
                  <a:pt x="1017" y="467"/>
                  <a:pt x="1020" y="471"/>
                </a:cubicBezTo>
                <a:cubicBezTo>
                  <a:pt x="1020" y="471"/>
                  <a:pt x="1021" y="470"/>
                  <a:pt x="1021" y="469"/>
                </a:cubicBezTo>
                <a:cubicBezTo>
                  <a:pt x="1021" y="468"/>
                  <a:pt x="1018" y="469"/>
                  <a:pt x="1015" y="468"/>
                </a:cubicBezTo>
                <a:cubicBezTo>
                  <a:pt x="1016" y="467"/>
                  <a:pt x="1016" y="466"/>
                  <a:pt x="1016" y="465"/>
                </a:cubicBezTo>
                <a:cubicBezTo>
                  <a:pt x="1015" y="466"/>
                  <a:pt x="1008" y="467"/>
                  <a:pt x="1005" y="465"/>
                </a:cubicBezTo>
                <a:cubicBezTo>
                  <a:pt x="1003" y="468"/>
                  <a:pt x="999" y="469"/>
                  <a:pt x="996" y="471"/>
                </a:cubicBezTo>
                <a:cubicBezTo>
                  <a:pt x="994" y="471"/>
                  <a:pt x="994" y="469"/>
                  <a:pt x="995" y="467"/>
                </a:cubicBezTo>
                <a:cubicBezTo>
                  <a:pt x="996" y="466"/>
                  <a:pt x="997" y="466"/>
                  <a:pt x="999" y="466"/>
                </a:cubicBezTo>
                <a:cubicBezTo>
                  <a:pt x="1000" y="460"/>
                  <a:pt x="1007" y="459"/>
                  <a:pt x="1012" y="462"/>
                </a:cubicBezTo>
                <a:cubicBezTo>
                  <a:pt x="1020" y="461"/>
                  <a:pt x="1029" y="461"/>
                  <a:pt x="1034" y="461"/>
                </a:cubicBezTo>
                <a:cubicBezTo>
                  <a:pt x="1034" y="463"/>
                  <a:pt x="1032" y="463"/>
                  <a:pt x="1032" y="464"/>
                </a:cubicBezTo>
                <a:close/>
                <a:moveTo>
                  <a:pt x="961" y="424"/>
                </a:moveTo>
                <a:cubicBezTo>
                  <a:pt x="961" y="429"/>
                  <a:pt x="957" y="426"/>
                  <a:pt x="955" y="425"/>
                </a:cubicBezTo>
                <a:cubicBezTo>
                  <a:pt x="956" y="423"/>
                  <a:pt x="960" y="425"/>
                  <a:pt x="961" y="424"/>
                </a:cubicBezTo>
                <a:close/>
                <a:moveTo>
                  <a:pt x="158" y="393"/>
                </a:moveTo>
                <a:cubicBezTo>
                  <a:pt x="158" y="391"/>
                  <a:pt x="162" y="392"/>
                  <a:pt x="164" y="392"/>
                </a:cubicBezTo>
                <a:cubicBezTo>
                  <a:pt x="163" y="394"/>
                  <a:pt x="159" y="395"/>
                  <a:pt x="158" y="393"/>
                </a:cubicBezTo>
                <a:close/>
                <a:moveTo>
                  <a:pt x="166" y="396"/>
                </a:moveTo>
                <a:cubicBezTo>
                  <a:pt x="165" y="394"/>
                  <a:pt x="166" y="394"/>
                  <a:pt x="165" y="393"/>
                </a:cubicBezTo>
                <a:cubicBezTo>
                  <a:pt x="166" y="392"/>
                  <a:pt x="167" y="392"/>
                  <a:pt x="167" y="390"/>
                </a:cubicBezTo>
                <a:cubicBezTo>
                  <a:pt x="169" y="391"/>
                  <a:pt x="171" y="391"/>
                  <a:pt x="173" y="390"/>
                </a:cubicBezTo>
                <a:cubicBezTo>
                  <a:pt x="174" y="392"/>
                  <a:pt x="174" y="394"/>
                  <a:pt x="177" y="394"/>
                </a:cubicBezTo>
                <a:cubicBezTo>
                  <a:pt x="174" y="400"/>
                  <a:pt x="170" y="396"/>
                  <a:pt x="166" y="396"/>
                </a:cubicBezTo>
                <a:close/>
                <a:moveTo>
                  <a:pt x="284" y="407"/>
                </a:moveTo>
                <a:cubicBezTo>
                  <a:pt x="284" y="410"/>
                  <a:pt x="280" y="409"/>
                  <a:pt x="279" y="408"/>
                </a:cubicBezTo>
                <a:cubicBezTo>
                  <a:pt x="279" y="406"/>
                  <a:pt x="283" y="408"/>
                  <a:pt x="284" y="407"/>
                </a:cubicBezTo>
                <a:close/>
                <a:moveTo>
                  <a:pt x="326" y="410"/>
                </a:moveTo>
                <a:cubicBezTo>
                  <a:pt x="328" y="413"/>
                  <a:pt x="326" y="413"/>
                  <a:pt x="327" y="416"/>
                </a:cubicBezTo>
                <a:cubicBezTo>
                  <a:pt x="325" y="417"/>
                  <a:pt x="321" y="414"/>
                  <a:pt x="318" y="414"/>
                </a:cubicBezTo>
                <a:cubicBezTo>
                  <a:pt x="322" y="414"/>
                  <a:pt x="322" y="410"/>
                  <a:pt x="326" y="410"/>
                </a:cubicBezTo>
                <a:close/>
                <a:moveTo>
                  <a:pt x="134" y="414"/>
                </a:moveTo>
                <a:cubicBezTo>
                  <a:pt x="131" y="411"/>
                  <a:pt x="130" y="414"/>
                  <a:pt x="126" y="414"/>
                </a:cubicBezTo>
                <a:cubicBezTo>
                  <a:pt x="125" y="412"/>
                  <a:pt x="129" y="407"/>
                  <a:pt x="126" y="403"/>
                </a:cubicBezTo>
                <a:cubicBezTo>
                  <a:pt x="129" y="400"/>
                  <a:pt x="134" y="401"/>
                  <a:pt x="138" y="403"/>
                </a:cubicBezTo>
                <a:cubicBezTo>
                  <a:pt x="137" y="407"/>
                  <a:pt x="136" y="411"/>
                  <a:pt x="134" y="414"/>
                </a:cubicBezTo>
                <a:close/>
                <a:moveTo>
                  <a:pt x="266" y="413"/>
                </a:moveTo>
                <a:cubicBezTo>
                  <a:pt x="266" y="412"/>
                  <a:pt x="266" y="411"/>
                  <a:pt x="267" y="411"/>
                </a:cubicBezTo>
                <a:cubicBezTo>
                  <a:pt x="274" y="412"/>
                  <a:pt x="282" y="411"/>
                  <a:pt x="292" y="414"/>
                </a:cubicBezTo>
                <a:cubicBezTo>
                  <a:pt x="284" y="416"/>
                  <a:pt x="275" y="415"/>
                  <a:pt x="266" y="413"/>
                </a:cubicBezTo>
                <a:close/>
                <a:moveTo>
                  <a:pt x="398" y="418"/>
                </a:moveTo>
                <a:cubicBezTo>
                  <a:pt x="396" y="419"/>
                  <a:pt x="393" y="420"/>
                  <a:pt x="389" y="420"/>
                </a:cubicBezTo>
                <a:cubicBezTo>
                  <a:pt x="389" y="416"/>
                  <a:pt x="389" y="416"/>
                  <a:pt x="389" y="416"/>
                </a:cubicBezTo>
                <a:cubicBezTo>
                  <a:pt x="393" y="416"/>
                  <a:pt x="391" y="414"/>
                  <a:pt x="393" y="411"/>
                </a:cubicBezTo>
                <a:cubicBezTo>
                  <a:pt x="395" y="411"/>
                  <a:pt x="396" y="413"/>
                  <a:pt x="398" y="413"/>
                </a:cubicBezTo>
                <a:cubicBezTo>
                  <a:pt x="393" y="415"/>
                  <a:pt x="397" y="415"/>
                  <a:pt x="398" y="418"/>
                </a:cubicBezTo>
                <a:close/>
                <a:moveTo>
                  <a:pt x="469" y="417"/>
                </a:moveTo>
                <a:cubicBezTo>
                  <a:pt x="466" y="417"/>
                  <a:pt x="465" y="415"/>
                  <a:pt x="461" y="416"/>
                </a:cubicBezTo>
                <a:cubicBezTo>
                  <a:pt x="462" y="412"/>
                  <a:pt x="469" y="415"/>
                  <a:pt x="469" y="417"/>
                </a:cubicBezTo>
                <a:close/>
                <a:moveTo>
                  <a:pt x="403" y="411"/>
                </a:moveTo>
                <a:cubicBezTo>
                  <a:pt x="401" y="411"/>
                  <a:pt x="399" y="411"/>
                  <a:pt x="398" y="410"/>
                </a:cubicBezTo>
                <a:cubicBezTo>
                  <a:pt x="398" y="408"/>
                  <a:pt x="399" y="408"/>
                  <a:pt x="399" y="407"/>
                </a:cubicBezTo>
                <a:cubicBezTo>
                  <a:pt x="400" y="408"/>
                  <a:pt x="403" y="409"/>
                  <a:pt x="403" y="411"/>
                </a:cubicBezTo>
                <a:close/>
                <a:moveTo>
                  <a:pt x="424" y="409"/>
                </a:moveTo>
                <a:cubicBezTo>
                  <a:pt x="423" y="412"/>
                  <a:pt x="421" y="409"/>
                  <a:pt x="419" y="411"/>
                </a:cubicBezTo>
                <a:cubicBezTo>
                  <a:pt x="417" y="410"/>
                  <a:pt x="419" y="408"/>
                  <a:pt x="417" y="407"/>
                </a:cubicBezTo>
                <a:cubicBezTo>
                  <a:pt x="418" y="402"/>
                  <a:pt x="421" y="411"/>
                  <a:pt x="421" y="407"/>
                </a:cubicBezTo>
                <a:cubicBezTo>
                  <a:pt x="423" y="406"/>
                  <a:pt x="422" y="409"/>
                  <a:pt x="424" y="409"/>
                </a:cubicBezTo>
                <a:close/>
                <a:moveTo>
                  <a:pt x="1064" y="437"/>
                </a:moveTo>
                <a:cubicBezTo>
                  <a:pt x="1064" y="439"/>
                  <a:pt x="1062" y="439"/>
                  <a:pt x="1062" y="440"/>
                </a:cubicBezTo>
                <a:cubicBezTo>
                  <a:pt x="1061" y="440"/>
                  <a:pt x="1061" y="438"/>
                  <a:pt x="1061" y="436"/>
                </a:cubicBezTo>
                <a:lnTo>
                  <a:pt x="1064" y="437"/>
                </a:lnTo>
                <a:close/>
                <a:moveTo>
                  <a:pt x="953" y="430"/>
                </a:moveTo>
                <a:cubicBezTo>
                  <a:pt x="952" y="429"/>
                  <a:pt x="950" y="429"/>
                  <a:pt x="950" y="430"/>
                </a:cubicBezTo>
                <a:cubicBezTo>
                  <a:pt x="948" y="429"/>
                  <a:pt x="950" y="426"/>
                  <a:pt x="952" y="427"/>
                </a:cubicBezTo>
                <a:cubicBezTo>
                  <a:pt x="952" y="428"/>
                  <a:pt x="953" y="428"/>
                  <a:pt x="953" y="430"/>
                </a:cubicBezTo>
                <a:close/>
                <a:moveTo>
                  <a:pt x="1069" y="433"/>
                </a:moveTo>
                <a:cubicBezTo>
                  <a:pt x="1070" y="432"/>
                  <a:pt x="1070" y="431"/>
                  <a:pt x="1069" y="430"/>
                </a:cubicBezTo>
                <a:cubicBezTo>
                  <a:pt x="1070" y="428"/>
                  <a:pt x="1074" y="430"/>
                  <a:pt x="1074" y="427"/>
                </a:cubicBezTo>
                <a:cubicBezTo>
                  <a:pt x="1077" y="429"/>
                  <a:pt x="1072" y="434"/>
                  <a:pt x="1069" y="433"/>
                </a:cubicBezTo>
                <a:close/>
                <a:moveTo>
                  <a:pt x="1218" y="368"/>
                </a:moveTo>
                <a:cubicBezTo>
                  <a:pt x="1218" y="365"/>
                  <a:pt x="1221" y="366"/>
                  <a:pt x="1222" y="365"/>
                </a:cubicBezTo>
                <a:cubicBezTo>
                  <a:pt x="1223" y="362"/>
                  <a:pt x="1220" y="367"/>
                  <a:pt x="1220" y="364"/>
                </a:cubicBezTo>
                <a:cubicBezTo>
                  <a:pt x="1221" y="362"/>
                  <a:pt x="1224" y="363"/>
                  <a:pt x="1227" y="361"/>
                </a:cubicBezTo>
                <a:cubicBezTo>
                  <a:pt x="1226" y="366"/>
                  <a:pt x="1226" y="372"/>
                  <a:pt x="1218" y="368"/>
                </a:cubicBezTo>
                <a:close/>
                <a:moveTo>
                  <a:pt x="1176" y="394"/>
                </a:moveTo>
                <a:cubicBezTo>
                  <a:pt x="1172" y="394"/>
                  <a:pt x="1172" y="394"/>
                  <a:pt x="1172" y="394"/>
                </a:cubicBezTo>
                <a:cubicBezTo>
                  <a:pt x="1172" y="392"/>
                  <a:pt x="1173" y="392"/>
                  <a:pt x="1173" y="391"/>
                </a:cubicBezTo>
                <a:cubicBezTo>
                  <a:pt x="1174" y="392"/>
                  <a:pt x="1177" y="392"/>
                  <a:pt x="1176" y="394"/>
                </a:cubicBezTo>
                <a:close/>
                <a:moveTo>
                  <a:pt x="1162" y="393"/>
                </a:moveTo>
                <a:cubicBezTo>
                  <a:pt x="1163" y="390"/>
                  <a:pt x="1165" y="387"/>
                  <a:pt x="1170" y="388"/>
                </a:cubicBezTo>
                <a:cubicBezTo>
                  <a:pt x="1169" y="389"/>
                  <a:pt x="1163" y="391"/>
                  <a:pt x="1168" y="392"/>
                </a:cubicBezTo>
                <a:cubicBezTo>
                  <a:pt x="1168" y="394"/>
                  <a:pt x="1163" y="395"/>
                  <a:pt x="1162" y="393"/>
                </a:cubicBezTo>
                <a:close/>
                <a:moveTo>
                  <a:pt x="1074" y="419"/>
                </a:moveTo>
                <a:cubicBezTo>
                  <a:pt x="1077" y="418"/>
                  <a:pt x="1081" y="418"/>
                  <a:pt x="1085" y="418"/>
                </a:cubicBezTo>
                <a:cubicBezTo>
                  <a:pt x="1085" y="420"/>
                  <a:pt x="1080" y="422"/>
                  <a:pt x="1082" y="424"/>
                </a:cubicBezTo>
                <a:cubicBezTo>
                  <a:pt x="1080" y="425"/>
                  <a:pt x="1074" y="425"/>
                  <a:pt x="1074" y="419"/>
                </a:cubicBezTo>
                <a:close/>
                <a:moveTo>
                  <a:pt x="1115" y="422"/>
                </a:moveTo>
                <a:cubicBezTo>
                  <a:pt x="1114" y="424"/>
                  <a:pt x="1112" y="425"/>
                  <a:pt x="1109" y="424"/>
                </a:cubicBezTo>
                <a:cubicBezTo>
                  <a:pt x="1111" y="423"/>
                  <a:pt x="1112" y="419"/>
                  <a:pt x="1115" y="422"/>
                </a:cubicBezTo>
                <a:close/>
                <a:moveTo>
                  <a:pt x="1104" y="415"/>
                </a:moveTo>
                <a:cubicBezTo>
                  <a:pt x="1103" y="416"/>
                  <a:pt x="1103" y="417"/>
                  <a:pt x="1105" y="417"/>
                </a:cubicBezTo>
                <a:cubicBezTo>
                  <a:pt x="1103" y="419"/>
                  <a:pt x="1105" y="421"/>
                  <a:pt x="1102" y="423"/>
                </a:cubicBezTo>
                <a:cubicBezTo>
                  <a:pt x="1103" y="425"/>
                  <a:pt x="1105" y="422"/>
                  <a:pt x="1107" y="423"/>
                </a:cubicBezTo>
                <a:cubicBezTo>
                  <a:pt x="1103" y="427"/>
                  <a:pt x="1100" y="423"/>
                  <a:pt x="1097" y="425"/>
                </a:cubicBezTo>
                <a:cubicBezTo>
                  <a:pt x="1095" y="425"/>
                  <a:pt x="1098" y="424"/>
                  <a:pt x="1097" y="422"/>
                </a:cubicBezTo>
                <a:cubicBezTo>
                  <a:pt x="1099" y="424"/>
                  <a:pt x="1099" y="420"/>
                  <a:pt x="1102" y="421"/>
                </a:cubicBezTo>
                <a:cubicBezTo>
                  <a:pt x="1101" y="419"/>
                  <a:pt x="1098" y="419"/>
                  <a:pt x="1098" y="415"/>
                </a:cubicBezTo>
                <a:lnTo>
                  <a:pt x="1104" y="415"/>
                </a:lnTo>
                <a:close/>
                <a:moveTo>
                  <a:pt x="1119" y="412"/>
                </a:moveTo>
                <a:cubicBezTo>
                  <a:pt x="1118" y="413"/>
                  <a:pt x="1117" y="414"/>
                  <a:pt x="1115" y="414"/>
                </a:cubicBezTo>
                <a:cubicBezTo>
                  <a:pt x="1115" y="412"/>
                  <a:pt x="1115" y="412"/>
                  <a:pt x="1115" y="412"/>
                </a:cubicBezTo>
                <a:lnTo>
                  <a:pt x="1119" y="412"/>
                </a:lnTo>
                <a:close/>
                <a:moveTo>
                  <a:pt x="1114" y="405"/>
                </a:moveTo>
                <a:cubicBezTo>
                  <a:pt x="1115" y="407"/>
                  <a:pt x="1117" y="407"/>
                  <a:pt x="1117" y="410"/>
                </a:cubicBezTo>
                <a:cubicBezTo>
                  <a:pt x="1113" y="411"/>
                  <a:pt x="1110" y="410"/>
                  <a:pt x="1106" y="408"/>
                </a:cubicBezTo>
                <a:cubicBezTo>
                  <a:pt x="1107" y="405"/>
                  <a:pt x="1113" y="408"/>
                  <a:pt x="1114" y="405"/>
                </a:cubicBezTo>
                <a:close/>
                <a:moveTo>
                  <a:pt x="1069" y="406"/>
                </a:moveTo>
                <a:cubicBezTo>
                  <a:pt x="1068" y="407"/>
                  <a:pt x="1067" y="407"/>
                  <a:pt x="1067" y="408"/>
                </a:cubicBezTo>
                <a:cubicBezTo>
                  <a:pt x="1073" y="409"/>
                  <a:pt x="1073" y="409"/>
                  <a:pt x="1073" y="409"/>
                </a:cubicBezTo>
                <a:cubicBezTo>
                  <a:pt x="1071" y="415"/>
                  <a:pt x="1063" y="421"/>
                  <a:pt x="1058" y="414"/>
                </a:cubicBezTo>
                <a:cubicBezTo>
                  <a:pt x="1063" y="413"/>
                  <a:pt x="1063" y="407"/>
                  <a:pt x="1069" y="406"/>
                </a:cubicBezTo>
                <a:close/>
                <a:moveTo>
                  <a:pt x="228" y="357"/>
                </a:moveTo>
                <a:cubicBezTo>
                  <a:pt x="228" y="359"/>
                  <a:pt x="227" y="361"/>
                  <a:pt x="226" y="362"/>
                </a:cubicBezTo>
                <a:cubicBezTo>
                  <a:pt x="223" y="362"/>
                  <a:pt x="219" y="361"/>
                  <a:pt x="221" y="359"/>
                </a:cubicBezTo>
                <a:cubicBezTo>
                  <a:pt x="219" y="359"/>
                  <a:pt x="216" y="359"/>
                  <a:pt x="216" y="356"/>
                </a:cubicBezTo>
                <a:cubicBezTo>
                  <a:pt x="219" y="353"/>
                  <a:pt x="223" y="356"/>
                  <a:pt x="228" y="357"/>
                </a:cubicBezTo>
                <a:close/>
                <a:moveTo>
                  <a:pt x="1054" y="388"/>
                </a:moveTo>
                <a:cubicBezTo>
                  <a:pt x="1054" y="389"/>
                  <a:pt x="1053" y="392"/>
                  <a:pt x="1055" y="392"/>
                </a:cubicBezTo>
                <a:cubicBezTo>
                  <a:pt x="1053" y="397"/>
                  <a:pt x="1048" y="393"/>
                  <a:pt x="1046" y="396"/>
                </a:cubicBezTo>
                <a:cubicBezTo>
                  <a:pt x="1044" y="393"/>
                  <a:pt x="1051" y="392"/>
                  <a:pt x="1050" y="387"/>
                </a:cubicBezTo>
                <a:cubicBezTo>
                  <a:pt x="1052" y="386"/>
                  <a:pt x="1051" y="388"/>
                  <a:pt x="1054" y="388"/>
                </a:cubicBezTo>
                <a:close/>
                <a:moveTo>
                  <a:pt x="1090" y="374"/>
                </a:moveTo>
                <a:cubicBezTo>
                  <a:pt x="1090" y="375"/>
                  <a:pt x="1088" y="375"/>
                  <a:pt x="1087" y="375"/>
                </a:cubicBezTo>
                <a:cubicBezTo>
                  <a:pt x="1087" y="376"/>
                  <a:pt x="1088" y="375"/>
                  <a:pt x="1089" y="376"/>
                </a:cubicBezTo>
                <a:cubicBezTo>
                  <a:pt x="1088" y="379"/>
                  <a:pt x="1085" y="376"/>
                  <a:pt x="1084" y="375"/>
                </a:cubicBezTo>
                <a:cubicBezTo>
                  <a:pt x="1084" y="373"/>
                  <a:pt x="1088" y="374"/>
                  <a:pt x="1090" y="374"/>
                </a:cubicBezTo>
                <a:close/>
                <a:moveTo>
                  <a:pt x="1077" y="366"/>
                </a:moveTo>
                <a:cubicBezTo>
                  <a:pt x="1077" y="368"/>
                  <a:pt x="1076" y="370"/>
                  <a:pt x="1074" y="371"/>
                </a:cubicBezTo>
                <a:cubicBezTo>
                  <a:pt x="1074" y="369"/>
                  <a:pt x="1074" y="368"/>
                  <a:pt x="1074" y="366"/>
                </a:cubicBezTo>
                <a:lnTo>
                  <a:pt x="1077" y="366"/>
                </a:lnTo>
                <a:close/>
                <a:moveTo>
                  <a:pt x="137" y="320"/>
                </a:moveTo>
                <a:cubicBezTo>
                  <a:pt x="135" y="323"/>
                  <a:pt x="133" y="321"/>
                  <a:pt x="130" y="320"/>
                </a:cubicBezTo>
                <a:cubicBezTo>
                  <a:pt x="131" y="317"/>
                  <a:pt x="134" y="320"/>
                  <a:pt x="137" y="320"/>
                </a:cubicBezTo>
                <a:close/>
                <a:moveTo>
                  <a:pt x="126" y="321"/>
                </a:moveTo>
                <a:cubicBezTo>
                  <a:pt x="124" y="319"/>
                  <a:pt x="122" y="322"/>
                  <a:pt x="120" y="320"/>
                </a:cubicBezTo>
                <a:cubicBezTo>
                  <a:pt x="120" y="317"/>
                  <a:pt x="120" y="317"/>
                  <a:pt x="120" y="317"/>
                </a:cubicBezTo>
                <a:cubicBezTo>
                  <a:pt x="124" y="317"/>
                  <a:pt x="126" y="318"/>
                  <a:pt x="126" y="321"/>
                </a:cubicBezTo>
                <a:close/>
                <a:moveTo>
                  <a:pt x="174" y="310"/>
                </a:moveTo>
                <a:cubicBezTo>
                  <a:pt x="172" y="311"/>
                  <a:pt x="169" y="312"/>
                  <a:pt x="169" y="315"/>
                </a:cubicBezTo>
                <a:cubicBezTo>
                  <a:pt x="167" y="316"/>
                  <a:pt x="166" y="315"/>
                  <a:pt x="165" y="314"/>
                </a:cubicBezTo>
                <a:cubicBezTo>
                  <a:pt x="166" y="312"/>
                  <a:pt x="166" y="311"/>
                  <a:pt x="167" y="308"/>
                </a:cubicBezTo>
                <a:cubicBezTo>
                  <a:pt x="170" y="308"/>
                  <a:pt x="172" y="307"/>
                  <a:pt x="174" y="310"/>
                </a:cubicBezTo>
                <a:close/>
                <a:moveTo>
                  <a:pt x="1145" y="347"/>
                </a:moveTo>
                <a:cubicBezTo>
                  <a:pt x="1145" y="351"/>
                  <a:pt x="1143" y="350"/>
                  <a:pt x="1140" y="349"/>
                </a:cubicBezTo>
                <a:cubicBezTo>
                  <a:pt x="1140" y="346"/>
                  <a:pt x="1143" y="348"/>
                  <a:pt x="1145" y="347"/>
                </a:cubicBezTo>
                <a:close/>
                <a:moveTo>
                  <a:pt x="1137" y="347"/>
                </a:moveTo>
                <a:cubicBezTo>
                  <a:pt x="1137" y="349"/>
                  <a:pt x="1135" y="351"/>
                  <a:pt x="1133" y="350"/>
                </a:cubicBezTo>
                <a:cubicBezTo>
                  <a:pt x="1133" y="349"/>
                  <a:pt x="1135" y="349"/>
                  <a:pt x="1135" y="346"/>
                </a:cubicBezTo>
                <a:cubicBezTo>
                  <a:pt x="1135" y="347"/>
                  <a:pt x="1136" y="347"/>
                  <a:pt x="1137" y="347"/>
                </a:cubicBezTo>
                <a:close/>
                <a:moveTo>
                  <a:pt x="1131" y="336"/>
                </a:moveTo>
                <a:cubicBezTo>
                  <a:pt x="1130" y="337"/>
                  <a:pt x="1129" y="339"/>
                  <a:pt x="1126" y="339"/>
                </a:cubicBezTo>
                <a:cubicBezTo>
                  <a:pt x="1128" y="337"/>
                  <a:pt x="1125" y="336"/>
                  <a:pt x="1127" y="334"/>
                </a:cubicBezTo>
                <a:cubicBezTo>
                  <a:pt x="1129" y="334"/>
                  <a:pt x="1129" y="336"/>
                  <a:pt x="1131" y="336"/>
                </a:cubicBezTo>
                <a:close/>
                <a:moveTo>
                  <a:pt x="1153" y="325"/>
                </a:moveTo>
                <a:cubicBezTo>
                  <a:pt x="1153" y="329"/>
                  <a:pt x="1152" y="330"/>
                  <a:pt x="1149" y="330"/>
                </a:cubicBezTo>
                <a:cubicBezTo>
                  <a:pt x="1147" y="328"/>
                  <a:pt x="1149" y="324"/>
                  <a:pt x="1153" y="325"/>
                </a:cubicBezTo>
                <a:close/>
                <a:moveTo>
                  <a:pt x="1076" y="312"/>
                </a:moveTo>
                <a:cubicBezTo>
                  <a:pt x="1076" y="311"/>
                  <a:pt x="1077" y="310"/>
                  <a:pt x="1078" y="309"/>
                </a:cubicBezTo>
                <a:cubicBezTo>
                  <a:pt x="1081" y="309"/>
                  <a:pt x="1081" y="311"/>
                  <a:pt x="1084" y="310"/>
                </a:cubicBezTo>
                <a:cubicBezTo>
                  <a:pt x="1085" y="310"/>
                  <a:pt x="1084" y="311"/>
                  <a:pt x="1083" y="311"/>
                </a:cubicBezTo>
                <a:cubicBezTo>
                  <a:pt x="1081" y="311"/>
                  <a:pt x="1081" y="313"/>
                  <a:pt x="1081" y="315"/>
                </a:cubicBezTo>
                <a:cubicBezTo>
                  <a:pt x="1078" y="315"/>
                  <a:pt x="1078" y="312"/>
                  <a:pt x="1076" y="312"/>
                </a:cubicBezTo>
                <a:close/>
                <a:moveTo>
                  <a:pt x="1031" y="319"/>
                </a:moveTo>
                <a:cubicBezTo>
                  <a:pt x="1036" y="317"/>
                  <a:pt x="1038" y="317"/>
                  <a:pt x="1046" y="316"/>
                </a:cubicBezTo>
                <a:cubicBezTo>
                  <a:pt x="1042" y="318"/>
                  <a:pt x="1036" y="322"/>
                  <a:pt x="1031" y="319"/>
                </a:cubicBezTo>
                <a:close/>
                <a:moveTo>
                  <a:pt x="1047" y="295"/>
                </a:moveTo>
                <a:cubicBezTo>
                  <a:pt x="1048" y="299"/>
                  <a:pt x="1045" y="299"/>
                  <a:pt x="1044" y="302"/>
                </a:cubicBezTo>
                <a:cubicBezTo>
                  <a:pt x="1042" y="301"/>
                  <a:pt x="1041" y="300"/>
                  <a:pt x="1038" y="301"/>
                </a:cubicBezTo>
                <a:cubicBezTo>
                  <a:pt x="1038" y="296"/>
                  <a:pt x="1048" y="297"/>
                  <a:pt x="1043" y="294"/>
                </a:cubicBezTo>
                <a:cubicBezTo>
                  <a:pt x="1044" y="292"/>
                  <a:pt x="1047" y="294"/>
                  <a:pt x="1047" y="295"/>
                </a:cubicBezTo>
                <a:close/>
                <a:moveTo>
                  <a:pt x="858" y="232"/>
                </a:moveTo>
                <a:cubicBezTo>
                  <a:pt x="855" y="234"/>
                  <a:pt x="852" y="233"/>
                  <a:pt x="850" y="232"/>
                </a:cubicBezTo>
                <a:cubicBezTo>
                  <a:pt x="851" y="228"/>
                  <a:pt x="858" y="227"/>
                  <a:pt x="858" y="232"/>
                </a:cubicBezTo>
                <a:close/>
                <a:moveTo>
                  <a:pt x="935" y="207"/>
                </a:moveTo>
                <a:cubicBezTo>
                  <a:pt x="934" y="208"/>
                  <a:pt x="929" y="207"/>
                  <a:pt x="927" y="207"/>
                </a:cubicBezTo>
                <a:cubicBezTo>
                  <a:pt x="929" y="206"/>
                  <a:pt x="933" y="205"/>
                  <a:pt x="935" y="207"/>
                </a:cubicBezTo>
                <a:close/>
                <a:moveTo>
                  <a:pt x="997" y="202"/>
                </a:moveTo>
                <a:cubicBezTo>
                  <a:pt x="994" y="201"/>
                  <a:pt x="994" y="202"/>
                  <a:pt x="991" y="202"/>
                </a:cubicBezTo>
                <a:cubicBezTo>
                  <a:pt x="990" y="199"/>
                  <a:pt x="998" y="199"/>
                  <a:pt x="997" y="202"/>
                </a:cubicBezTo>
                <a:close/>
                <a:moveTo>
                  <a:pt x="895" y="116"/>
                </a:moveTo>
                <a:cubicBezTo>
                  <a:pt x="894" y="114"/>
                  <a:pt x="898" y="116"/>
                  <a:pt x="900" y="115"/>
                </a:cubicBezTo>
                <a:cubicBezTo>
                  <a:pt x="900" y="120"/>
                  <a:pt x="898" y="116"/>
                  <a:pt x="895" y="116"/>
                </a:cubicBezTo>
                <a:close/>
                <a:moveTo>
                  <a:pt x="888" y="119"/>
                </a:moveTo>
                <a:cubicBezTo>
                  <a:pt x="888" y="118"/>
                  <a:pt x="888" y="118"/>
                  <a:pt x="889" y="118"/>
                </a:cubicBezTo>
                <a:cubicBezTo>
                  <a:pt x="890" y="118"/>
                  <a:pt x="889" y="117"/>
                  <a:pt x="889" y="117"/>
                </a:cubicBezTo>
                <a:cubicBezTo>
                  <a:pt x="890" y="115"/>
                  <a:pt x="894" y="116"/>
                  <a:pt x="893" y="119"/>
                </a:cubicBezTo>
                <a:cubicBezTo>
                  <a:pt x="891" y="121"/>
                  <a:pt x="891" y="118"/>
                  <a:pt x="888" y="119"/>
                </a:cubicBezTo>
                <a:close/>
                <a:moveTo>
                  <a:pt x="916" y="122"/>
                </a:moveTo>
                <a:cubicBezTo>
                  <a:pt x="915" y="117"/>
                  <a:pt x="920" y="117"/>
                  <a:pt x="922" y="120"/>
                </a:cubicBezTo>
                <a:cubicBezTo>
                  <a:pt x="924" y="119"/>
                  <a:pt x="921" y="118"/>
                  <a:pt x="922" y="116"/>
                </a:cubicBezTo>
                <a:cubicBezTo>
                  <a:pt x="924" y="116"/>
                  <a:pt x="926" y="116"/>
                  <a:pt x="927" y="117"/>
                </a:cubicBezTo>
                <a:cubicBezTo>
                  <a:pt x="927" y="121"/>
                  <a:pt x="927" y="121"/>
                  <a:pt x="927" y="121"/>
                </a:cubicBezTo>
                <a:cubicBezTo>
                  <a:pt x="922" y="123"/>
                  <a:pt x="921" y="124"/>
                  <a:pt x="916" y="122"/>
                </a:cubicBezTo>
                <a:close/>
                <a:moveTo>
                  <a:pt x="883" y="126"/>
                </a:moveTo>
                <a:cubicBezTo>
                  <a:pt x="882" y="127"/>
                  <a:pt x="879" y="125"/>
                  <a:pt x="879" y="127"/>
                </a:cubicBezTo>
                <a:cubicBezTo>
                  <a:pt x="876" y="126"/>
                  <a:pt x="884" y="122"/>
                  <a:pt x="883" y="126"/>
                </a:cubicBezTo>
                <a:close/>
                <a:moveTo>
                  <a:pt x="874" y="130"/>
                </a:moveTo>
                <a:cubicBezTo>
                  <a:pt x="877" y="127"/>
                  <a:pt x="881" y="129"/>
                  <a:pt x="885" y="129"/>
                </a:cubicBezTo>
                <a:cubicBezTo>
                  <a:pt x="884" y="131"/>
                  <a:pt x="880" y="130"/>
                  <a:pt x="879" y="133"/>
                </a:cubicBezTo>
                <a:cubicBezTo>
                  <a:pt x="877" y="132"/>
                  <a:pt x="877" y="129"/>
                  <a:pt x="874" y="130"/>
                </a:cubicBezTo>
                <a:close/>
                <a:moveTo>
                  <a:pt x="916" y="138"/>
                </a:moveTo>
                <a:cubicBezTo>
                  <a:pt x="913" y="140"/>
                  <a:pt x="910" y="140"/>
                  <a:pt x="903" y="140"/>
                </a:cubicBezTo>
                <a:cubicBezTo>
                  <a:pt x="905" y="137"/>
                  <a:pt x="910" y="139"/>
                  <a:pt x="916" y="138"/>
                </a:cubicBezTo>
                <a:close/>
                <a:moveTo>
                  <a:pt x="731" y="116"/>
                </a:moveTo>
                <a:cubicBezTo>
                  <a:pt x="727" y="113"/>
                  <a:pt x="739" y="112"/>
                  <a:pt x="737" y="116"/>
                </a:cubicBezTo>
                <a:cubicBezTo>
                  <a:pt x="734" y="119"/>
                  <a:pt x="733" y="114"/>
                  <a:pt x="731" y="116"/>
                </a:cubicBezTo>
                <a:close/>
                <a:moveTo>
                  <a:pt x="710" y="116"/>
                </a:moveTo>
                <a:cubicBezTo>
                  <a:pt x="710" y="114"/>
                  <a:pt x="714" y="116"/>
                  <a:pt x="715" y="115"/>
                </a:cubicBezTo>
                <a:cubicBezTo>
                  <a:pt x="714" y="117"/>
                  <a:pt x="713" y="118"/>
                  <a:pt x="711" y="118"/>
                </a:cubicBezTo>
                <a:cubicBezTo>
                  <a:pt x="711" y="117"/>
                  <a:pt x="714" y="116"/>
                  <a:pt x="710" y="116"/>
                </a:cubicBezTo>
                <a:close/>
                <a:moveTo>
                  <a:pt x="644" y="123"/>
                </a:moveTo>
                <a:cubicBezTo>
                  <a:pt x="645" y="120"/>
                  <a:pt x="647" y="124"/>
                  <a:pt x="649" y="124"/>
                </a:cubicBezTo>
                <a:cubicBezTo>
                  <a:pt x="648" y="127"/>
                  <a:pt x="644" y="125"/>
                  <a:pt x="644" y="123"/>
                </a:cubicBezTo>
                <a:close/>
                <a:moveTo>
                  <a:pt x="811" y="156"/>
                </a:moveTo>
                <a:cubicBezTo>
                  <a:pt x="808" y="155"/>
                  <a:pt x="809" y="155"/>
                  <a:pt x="806" y="154"/>
                </a:cubicBezTo>
                <a:cubicBezTo>
                  <a:pt x="807" y="151"/>
                  <a:pt x="811" y="153"/>
                  <a:pt x="814" y="152"/>
                </a:cubicBezTo>
                <a:cubicBezTo>
                  <a:pt x="813" y="154"/>
                  <a:pt x="813" y="156"/>
                  <a:pt x="811" y="156"/>
                </a:cubicBezTo>
                <a:close/>
                <a:moveTo>
                  <a:pt x="610" y="143"/>
                </a:moveTo>
                <a:cubicBezTo>
                  <a:pt x="610" y="139"/>
                  <a:pt x="610" y="139"/>
                  <a:pt x="610" y="139"/>
                </a:cubicBezTo>
                <a:cubicBezTo>
                  <a:pt x="613" y="139"/>
                  <a:pt x="613" y="139"/>
                  <a:pt x="613" y="139"/>
                </a:cubicBezTo>
                <a:cubicBezTo>
                  <a:pt x="614" y="142"/>
                  <a:pt x="613" y="143"/>
                  <a:pt x="610" y="143"/>
                </a:cubicBezTo>
                <a:close/>
                <a:moveTo>
                  <a:pt x="619" y="140"/>
                </a:moveTo>
                <a:cubicBezTo>
                  <a:pt x="622" y="140"/>
                  <a:pt x="622" y="140"/>
                  <a:pt x="622" y="140"/>
                </a:cubicBezTo>
                <a:cubicBezTo>
                  <a:pt x="622" y="143"/>
                  <a:pt x="622" y="143"/>
                  <a:pt x="622" y="143"/>
                </a:cubicBezTo>
                <a:cubicBezTo>
                  <a:pt x="621" y="143"/>
                  <a:pt x="621" y="142"/>
                  <a:pt x="619" y="142"/>
                </a:cubicBezTo>
                <a:lnTo>
                  <a:pt x="619" y="140"/>
                </a:lnTo>
                <a:close/>
                <a:moveTo>
                  <a:pt x="629" y="146"/>
                </a:moveTo>
                <a:cubicBezTo>
                  <a:pt x="627" y="146"/>
                  <a:pt x="625" y="146"/>
                  <a:pt x="624" y="145"/>
                </a:cubicBezTo>
                <a:cubicBezTo>
                  <a:pt x="625" y="143"/>
                  <a:pt x="630" y="143"/>
                  <a:pt x="629" y="146"/>
                </a:cubicBezTo>
                <a:close/>
                <a:moveTo>
                  <a:pt x="866" y="153"/>
                </a:moveTo>
                <a:cubicBezTo>
                  <a:pt x="866" y="156"/>
                  <a:pt x="863" y="157"/>
                  <a:pt x="859" y="156"/>
                </a:cubicBezTo>
                <a:cubicBezTo>
                  <a:pt x="859" y="153"/>
                  <a:pt x="859" y="153"/>
                  <a:pt x="859" y="153"/>
                </a:cubicBezTo>
                <a:cubicBezTo>
                  <a:pt x="862" y="154"/>
                  <a:pt x="863" y="152"/>
                  <a:pt x="866" y="153"/>
                </a:cubicBezTo>
                <a:close/>
                <a:moveTo>
                  <a:pt x="956" y="148"/>
                </a:moveTo>
                <a:cubicBezTo>
                  <a:pt x="956" y="151"/>
                  <a:pt x="953" y="149"/>
                  <a:pt x="950" y="149"/>
                </a:cubicBezTo>
                <a:cubicBezTo>
                  <a:pt x="951" y="146"/>
                  <a:pt x="954" y="148"/>
                  <a:pt x="956" y="148"/>
                </a:cubicBezTo>
                <a:close/>
                <a:moveTo>
                  <a:pt x="801" y="139"/>
                </a:moveTo>
                <a:cubicBezTo>
                  <a:pt x="801" y="136"/>
                  <a:pt x="804" y="136"/>
                  <a:pt x="808" y="136"/>
                </a:cubicBezTo>
                <a:cubicBezTo>
                  <a:pt x="809" y="141"/>
                  <a:pt x="804" y="139"/>
                  <a:pt x="804" y="142"/>
                </a:cubicBezTo>
                <a:cubicBezTo>
                  <a:pt x="802" y="142"/>
                  <a:pt x="802" y="140"/>
                  <a:pt x="801" y="139"/>
                </a:cubicBezTo>
                <a:close/>
                <a:moveTo>
                  <a:pt x="818" y="145"/>
                </a:moveTo>
                <a:cubicBezTo>
                  <a:pt x="814" y="147"/>
                  <a:pt x="813" y="143"/>
                  <a:pt x="808" y="144"/>
                </a:cubicBezTo>
                <a:cubicBezTo>
                  <a:pt x="810" y="142"/>
                  <a:pt x="818" y="141"/>
                  <a:pt x="818" y="145"/>
                </a:cubicBezTo>
                <a:close/>
                <a:moveTo>
                  <a:pt x="757" y="143"/>
                </a:moveTo>
                <a:cubicBezTo>
                  <a:pt x="761" y="141"/>
                  <a:pt x="767" y="141"/>
                  <a:pt x="772" y="141"/>
                </a:cubicBezTo>
                <a:cubicBezTo>
                  <a:pt x="770" y="145"/>
                  <a:pt x="761" y="145"/>
                  <a:pt x="757" y="143"/>
                </a:cubicBezTo>
                <a:close/>
                <a:moveTo>
                  <a:pt x="628" y="130"/>
                </a:moveTo>
                <a:cubicBezTo>
                  <a:pt x="628" y="128"/>
                  <a:pt x="631" y="128"/>
                  <a:pt x="633" y="128"/>
                </a:cubicBezTo>
                <a:cubicBezTo>
                  <a:pt x="633" y="130"/>
                  <a:pt x="630" y="130"/>
                  <a:pt x="628" y="130"/>
                </a:cubicBezTo>
                <a:close/>
                <a:moveTo>
                  <a:pt x="681" y="131"/>
                </a:moveTo>
                <a:cubicBezTo>
                  <a:pt x="683" y="134"/>
                  <a:pt x="686" y="131"/>
                  <a:pt x="688" y="133"/>
                </a:cubicBezTo>
                <a:cubicBezTo>
                  <a:pt x="687" y="136"/>
                  <a:pt x="681" y="134"/>
                  <a:pt x="679" y="136"/>
                </a:cubicBezTo>
                <a:cubicBezTo>
                  <a:pt x="677" y="133"/>
                  <a:pt x="680" y="133"/>
                  <a:pt x="681" y="131"/>
                </a:cubicBezTo>
                <a:close/>
                <a:moveTo>
                  <a:pt x="672" y="137"/>
                </a:moveTo>
                <a:cubicBezTo>
                  <a:pt x="670" y="138"/>
                  <a:pt x="670" y="136"/>
                  <a:pt x="668" y="136"/>
                </a:cubicBezTo>
                <a:cubicBezTo>
                  <a:pt x="668" y="134"/>
                  <a:pt x="673" y="134"/>
                  <a:pt x="672" y="137"/>
                </a:cubicBezTo>
                <a:close/>
                <a:moveTo>
                  <a:pt x="662" y="135"/>
                </a:moveTo>
                <a:cubicBezTo>
                  <a:pt x="660" y="137"/>
                  <a:pt x="658" y="138"/>
                  <a:pt x="656" y="136"/>
                </a:cubicBezTo>
                <a:cubicBezTo>
                  <a:pt x="655" y="133"/>
                  <a:pt x="660" y="135"/>
                  <a:pt x="662" y="135"/>
                </a:cubicBezTo>
                <a:close/>
                <a:moveTo>
                  <a:pt x="655" y="135"/>
                </a:moveTo>
                <a:cubicBezTo>
                  <a:pt x="655" y="136"/>
                  <a:pt x="655" y="137"/>
                  <a:pt x="656" y="137"/>
                </a:cubicBezTo>
                <a:cubicBezTo>
                  <a:pt x="652" y="138"/>
                  <a:pt x="649" y="137"/>
                  <a:pt x="644" y="137"/>
                </a:cubicBezTo>
                <a:cubicBezTo>
                  <a:pt x="646" y="135"/>
                  <a:pt x="650" y="135"/>
                  <a:pt x="655" y="135"/>
                </a:cubicBezTo>
                <a:close/>
                <a:moveTo>
                  <a:pt x="718" y="136"/>
                </a:moveTo>
                <a:cubicBezTo>
                  <a:pt x="722" y="137"/>
                  <a:pt x="726" y="138"/>
                  <a:pt x="729" y="139"/>
                </a:cubicBezTo>
                <a:cubicBezTo>
                  <a:pt x="724" y="146"/>
                  <a:pt x="711" y="147"/>
                  <a:pt x="703" y="144"/>
                </a:cubicBezTo>
                <a:cubicBezTo>
                  <a:pt x="701" y="144"/>
                  <a:pt x="704" y="146"/>
                  <a:pt x="701" y="146"/>
                </a:cubicBezTo>
                <a:cubicBezTo>
                  <a:pt x="695" y="143"/>
                  <a:pt x="694" y="140"/>
                  <a:pt x="686" y="140"/>
                </a:cubicBezTo>
                <a:cubicBezTo>
                  <a:pt x="695" y="132"/>
                  <a:pt x="712" y="142"/>
                  <a:pt x="718" y="136"/>
                </a:cubicBezTo>
                <a:close/>
                <a:moveTo>
                  <a:pt x="604" y="140"/>
                </a:moveTo>
                <a:cubicBezTo>
                  <a:pt x="605" y="141"/>
                  <a:pt x="598" y="140"/>
                  <a:pt x="600" y="143"/>
                </a:cubicBezTo>
                <a:cubicBezTo>
                  <a:pt x="599" y="142"/>
                  <a:pt x="597" y="141"/>
                  <a:pt x="597" y="139"/>
                </a:cubicBezTo>
                <a:cubicBezTo>
                  <a:pt x="600" y="140"/>
                  <a:pt x="600" y="140"/>
                  <a:pt x="604" y="140"/>
                </a:cubicBezTo>
                <a:close/>
                <a:moveTo>
                  <a:pt x="554" y="147"/>
                </a:moveTo>
                <a:cubicBezTo>
                  <a:pt x="558" y="142"/>
                  <a:pt x="569" y="142"/>
                  <a:pt x="579" y="141"/>
                </a:cubicBezTo>
                <a:cubicBezTo>
                  <a:pt x="587" y="140"/>
                  <a:pt x="599" y="135"/>
                  <a:pt x="596" y="144"/>
                </a:cubicBezTo>
                <a:cubicBezTo>
                  <a:pt x="595" y="142"/>
                  <a:pt x="596" y="142"/>
                  <a:pt x="596" y="141"/>
                </a:cubicBezTo>
                <a:cubicBezTo>
                  <a:pt x="590" y="142"/>
                  <a:pt x="588" y="146"/>
                  <a:pt x="582" y="146"/>
                </a:cubicBezTo>
                <a:cubicBezTo>
                  <a:pt x="581" y="146"/>
                  <a:pt x="580" y="144"/>
                  <a:pt x="580" y="143"/>
                </a:cubicBezTo>
                <a:cubicBezTo>
                  <a:pt x="577" y="143"/>
                  <a:pt x="575" y="146"/>
                  <a:pt x="573" y="148"/>
                </a:cubicBezTo>
                <a:cubicBezTo>
                  <a:pt x="569" y="142"/>
                  <a:pt x="561" y="149"/>
                  <a:pt x="554" y="147"/>
                </a:cubicBezTo>
                <a:close/>
                <a:moveTo>
                  <a:pt x="514" y="152"/>
                </a:moveTo>
                <a:cubicBezTo>
                  <a:pt x="512" y="155"/>
                  <a:pt x="509" y="155"/>
                  <a:pt x="505" y="155"/>
                </a:cubicBezTo>
                <a:cubicBezTo>
                  <a:pt x="505" y="151"/>
                  <a:pt x="510" y="150"/>
                  <a:pt x="514" y="152"/>
                </a:cubicBezTo>
                <a:close/>
                <a:moveTo>
                  <a:pt x="514" y="158"/>
                </a:moveTo>
                <a:cubicBezTo>
                  <a:pt x="517" y="157"/>
                  <a:pt x="517" y="159"/>
                  <a:pt x="519" y="159"/>
                </a:cubicBezTo>
                <a:cubicBezTo>
                  <a:pt x="519" y="160"/>
                  <a:pt x="517" y="160"/>
                  <a:pt x="517" y="159"/>
                </a:cubicBezTo>
                <a:cubicBezTo>
                  <a:pt x="516" y="159"/>
                  <a:pt x="516" y="160"/>
                  <a:pt x="516" y="160"/>
                </a:cubicBezTo>
                <a:cubicBezTo>
                  <a:pt x="513" y="160"/>
                  <a:pt x="511" y="160"/>
                  <a:pt x="509" y="161"/>
                </a:cubicBezTo>
                <a:cubicBezTo>
                  <a:pt x="509" y="156"/>
                  <a:pt x="514" y="161"/>
                  <a:pt x="514" y="158"/>
                </a:cubicBezTo>
                <a:close/>
                <a:moveTo>
                  <a:pt x="456" y="156"/>
                </a:moveTo>
                <a:cubicBezTo>
                  <a:pt x="457" y="156"/>
                  <a:pt x="457" y="158"/>
                  <a:pt x="459" y="157"/>
                </a:cubicBezTo>
                <a:cubicBezTo>
                  <a:pt x="458" y="158"/>
                  <a:pt x="457" y="160"/>
                  <a:pt x="455" y="160"/>
                </a:cubicBezTo>
                <a:cubicBezTo>
                  <a:pt x="454" y="158"/>
                  <a:pt x="455" y="158"/>
                  <a:pt x="456" y="156"/>
                </a:cubicBezTo>
                <a:close/>
                <a:moveTo>
                  <a:pt x="479" y="169"/>
                </a:moveTo>
                <a:cubicBezTo>
                  <a:pt x="479" y="165"/>
                  <a:pt x="482" y="165"/>
                  <a:pt x="485" y="164"/>
                </a:cubicBezTo>
                <a:cubicBezTo>
                  <a:pt x="486" y="166"/>
                  <a:pt x="486" y="167"/>
                  <a:pt x="485" y="169"/>
                </a:cubicBezTo>
                <a:lnTo>
                  <a:pt x="479" y="169"/>
                </a:lnTo>
                <a:close/>
                <a:moveTo>
                  <a:pt x="142" y="153"/>
                </a:moveTo>
                <a:cubicBezTo>
                  <a:pt x="132" y="157"/>
                  <a:pt x="116" y="158"/>
                  <a:pt x="107" y="154"/>
                </a:cubicBezTo>
                <a:cubicBezTo>
                  <a:pt x="111" y="153"/>
                  <a:pt x="124" y="150"/>
                  <a:pt x="126" y="154"/>
                </a:cubicBezTo>
                <a:cubicBezTo>
                  <a:pt x="131" y="154"/>
                  <a:pt x="136" y="150"/>
                  <a:pt x="142" y="153"/>
                </a:cubicBezTo>
                <a:close/>
                <a:moveTo>
                  <a:pt x="90" y="143"/>
                </a:moveTo>
                <a:cubicBezTo>
                  <a:pt x="95" y="136"/>
                  <a:pt x="106" y="139"/>
                  <a:pt x="114" y="143"/>
                </a:cubicBezTo>
                <a:cubicBezTo>
                  <a:pt x="106" y="146"/>
                  <a:pt x="96" y="147"/>
                  <a:pt x="90" y="143"/>
                </a:cubicBezTo>
                <a:close/>
                <a:moveTo>
                  <a:pt x="134" y="139"/>
                </a:moveTo>
                <a:cubicBezTo>
                  <a:pt x="129" y="141"/>
                  <a:pt x="125" y="144"/>
                  <a:pt x="120" y="142"/>
                </a:cubicBezTo>
                <a:cubicBezTo>
                  <a:pt x="122" y="136"/>
                  <a:pt x="129" y="135"/>
                  <a:pt x="134" y="139"/>
                </a:cubicBezTo>
                <a:close/>
                <a:moveTo>
                  <a:pt x="260" y="142"/>
                </a:moveTo>
                <a:cubicBezTo>
                  <a:pt x="261" y="138"/>
                  <a:pt x="264" y="136"/>
                  <a:pt x="268" y="137"/>
                </a:cubicBezTo>
                <a:cubicBezTo>
                  <a:pt x="264" y="139"/>
                  <a:pt x="270" y="139"/>
                  <a:pt x="273" y="139"/>
                </a:cubicBezTo>
                <a:cubicBezTo>
                  <a:pt x="269" y="141"/>
                  <a:pt x="266" y="143"/>
                  <a:pt x="260" y="142"/>
                </a:cubicBezTo>
                <a:close/>
                <a:moveTo>
                  <a:pt x="303" y="143"/>
                </a:moveTo>
                <a:cubicBezTo>
                  <a:pt x="306" y="139"/>
                  <a:pt x="295" y="141"/>
                  <a:pt x="297" y="135"/>
                </a:cubicBezTo>
                <a:cubicBezTo>
                  <a:pt x="295" y="135"/>
                  <a:pt x="291" y="134"/>
                  <a:pt x="291" y="136"/>
                </a:cubicBezTo>
                <a:cubicBezTo>
                  <a:pt x="291" y="137"/>
                  <a:pt x="292" y="137"/>
                  <a:pt x="293" y="137"/>
                </a:cubicBezTo>
                <a:cubicBezTo>
                  <a:pt x="290" y="140"/>
                  <a:pt x="285" y="137"/>
                  <a:pt x="281" y="136"/>
                </a:cubicBezTo>
                <a:cubicBezTo>
                  <a:pt x="285" y="133"/>
                  <a:pt x="292" y="134"/>
                  <a:pt x="297" y="133"/>
                </a:cubicBezTo>
                <a:cubicBezTo>
                  <a:pt x="297" y="131"/>
                  <a:pt x="294" y="132"/>
                  <a:pt x="294" y="131"/>
                </a:cubicBezTo>
                <a:cubicBezTo>
                  <a:pt x="296" y="129"/>
                  <a:pt x="298" y="130"/>
                  <a:pt x="302" y="131"/>
                </a:cubicBezTo>
                <a:cubicBezTo>
                  <a:pt x="301" y="131"/>
                  <a:pt x="301" y="132"/>
                  <a:pt x="301" y="134"/>
                </a:cubicBezTo>
                <a:cubicBezTo>
                  <a:pt x="304" y="132"/>
                  <a:pt x="306" y="128"/>
                  <a:pt x="312" y="129"/>
                </a:cubicBezTo>
                <a:cubicBezTo>
                  <a:pt x="312" y="130"/>
                  <a:pt x="310" y="131"/>
                  <a:pt x="310" y="132"/>
                </a:cubicBezTo>
                <a:cubicBezTo>
                  <a:pt x="312" y="132"/>
                  <a:pt x="313" y="131"/>
                  <a:pt x="313" y="128"/>
                </a:cubicBezTo>
                <a:cubicBezTo>
                  <a:pt x="316" y="128"/>
                  <a:pt x="315" y="131"/>
                  <a:pt x="316" y="131"/>
                </a:cubicBezTo>
                <a:cubicBezTo>
                  <a:pt x="315" y="133"/>
                  <a:pt x="313" y="134"/>
                  <a:pt x="310" y="134"/>
                </a:cubicBezTo>
                <a:cubicBezTo>
                  <a:pt x="312" y="137"/>
                  <a:pt x="309" y="136"/>
                  <a:pt x="306" y="137"/>
                </a:cubicBezTo>
                <a:cubicBezTo>
                  <a:pt x="312" y="140"/>
                  <a:pt x="327" y="136"/>
                  <a:pt x="335" y="138"/>
                </a:cubicBezTo>
                <a:cubicBezTo>
                  <a:pt x="326" y="143"/>
                  <a:pt x="313" y="142"/>
                  <a:pt x="303" y="143"/>
                </a:cubicBezTo>
                <a:close/>
                <a:moveTo>
                  <a:pt x="344" y="139"/>
                </a:moveTo>
                <a:cubicBezTo>
                  <a:pt x="347" y="132"/>
                  <a:pt x="354" y="141"/>
                  <a:pt x="356" y="134"/>
                </a:cubicBezTo>
                <a:cubicBezTo>
                  <a:pt x="359" y="139"/>
                  <a:pt x="363" y="130"/>
                  <a:pt x="368" y="134"/>
                </a:cubicBezTo>
                <a:cubicBezTo>
                  <a:pt x="362" y="139"/>
                  <a:pt x="352" y="138"/>
                  <a:pt x="344" y="139"/>
                </a:cubicBezTo>
                <a:close/>
                <a:moveTo>
                  <a:pt x="373" y="136"/>
                </a:moveTo>
                <a:cubicBezTo>
                  <a:pt x="373" y="134"/>
                  <a:pt x="374" y="134"/>
                  <a:pt x="374" y="132"/>
                </a:cubicBezTo>
                <a:cubicBezTo>
                  <a:pt x="377" y="132"/>
                  <a:pt x="375" y="136"/>
                  <a:pt x="379" y="135"/>
                </a:cubicBezTo>
                <a:cubicBezTo>
                  <a:pt x="379" y="137"/>
                  <a:pt x="375" y="135"/>
                  <a:pt x="373" y="136"/>
                </a:cubicBezTo>
                <a:close/>
                <a:moveTo>
                  <a:pt x="388" y="135"/>
                </a:moveTo>
                <a:cubicBezTo>
                  <a:pt x="385" y="135"/>
                  <a:pt x="383" y="136"/>
                  <a:pt x="380" y="134"/>
                </a:cubicBezTo>
                <a:cubicBezTo>
                  <a:pt x="380" y="128"/>
                  <a:pt x="385" y="132"/>
                  <a:pt x="390" y="131"/>
                </a:cubicBezTo>
                <a:cubicBezTo>
                  <a:pt x="389" y="132"/>
                  <a:pt x="387" y="132"/>
                  <a:pt x="388" y="135"/>
                </a:cubicBezTo>
                <a:close/>
                <a:moveTo>
                  <a:pt x="346" y="130"/>
                </a:moveTo>
                <a:cubicBezTo>
                  <a:pt x="344" y="126"/>
                  <a:pt x="350" y="125"/>
                  <a:pt x="349" y="123"/>
                </a:cubicBezTo>
                <a:cubicBezTo>
                  <a:pt x="355" y="121"/>
                  <a:pt x="354" y="131"/>
                  <a:pt x="346" y="130"/>
                </a:cubicBezTo>
                <a:close/>
                <a:moveTo>
                  <a:pt x="497" y="89"/>
                </a:moveTo>
                <a:cubicBezTo>
                  <a:pt x="495" y="91"/>
                  <a:pt x="492" y="91"/>
                  <a:pt x="489" y="92"/>
                </a:cubicBezTo>
                <a:cubicBezTo>
                  <a:pt x="489" y="88"/>
                  <a:pt x="495" y="88"/>
                  <a:pt x="497" y="89"/>
                </a:cubicBezTo>
                <a:close/>
                <a:moveTo>
                  <a:pt x="393" y="90"/>
                </a:moveTo>
                <a:cubicBezTo>
                  <a:pt x="394" y="85"/>
                  <a:pt x="403" y="89"/>
                  <a:pt x="407" y="88"/>
                </a:cubicBezTo>
                <a:cubicBezTo>
                  <a:pt x="404" y="89"/>
                  <a:pt x="399" y="94"/>
                  <a:pt x="393" y="90"/>
                </a:cubicBezTo>
                <a:close/>
                <a:moveTo>
                  <a:pt x="428" y="95"/>
                </a:moveTo>
                <a:cubicBezTo>
                  <a:pt x="428" y="98"/>
                  <a:pt x="424" y="97"/>
                  <a:pt x="421" y="98"/>
                </a:cubicBezTo>
                <a:cubicBezTo>
                  <a:pt x="421" y="94"/>
                  <a:pt x="425" y="95"/>
                  <a:pt x="428" y="95"/>
                </a:cubicBezTo>
                <a:close/>
                <a:moveTo>
                  <a:pt x="498" y="98"/>
                </a:moveTo>
                <a:cubicBezTo>
                  <a:pt x="497" y="100"/>
                  <a:pt x="491" y="100"/>
                  <a:pt x="490" y="99"/>
                </a:cubicBezTo>
                <a:cubicBezTo>
                  <a:pt x="488" y="98"/>
                  <a:pt x="495" y="99"/>
                  <a:pt x="498" y="98"/>
                </a:cubicBezTo>
                <a:close/>
                <a:moveTo>
                  <a:pt x="418" y="110"/>
                </a:moveTo>
                <a:cubicBezTo>
                  <a:pt x="424" y="107"/>
                  <a:pt x="429" y="105"/>
                  <a:pt x="437" y="105"/>
                </a:cubicBezTo>
                <a:cubicBezTo>
                  <a:pt x="434" y="107"/>
                  <a:pt x="434" y="111"/>
                  <a:pt x="430" y="111"/>
                </a:cubicBezTo>
                <a:cubicBezTo>
                  <a:pt x="430" y="110"/>
                  <a:pt x="431" y="110"/>
                  <a:pt x="431" y="109"/>
                </a:cubicBezTo>
                <a:cubicBezTo>
                  <a:pt x="427" y="109"/>
                  <a:pt x="424" y="111"/>
                  <a:pt x="418" y="110"/>
                </a:cubicBezTo>
                <a:close/>
                <a:moveTo>
                  <a:pt x="448" y="109"/>
                </a:moveTo>
                <a:cubicBezTo>
                  <a:pt x="447" y="111"/>
                  <a:pt x="444" y="111"/>
                  <a:pt x="441" y="112"/>
                </a:cubicBezTo>
                <a:cubicBezTo>
                  <a:pt x="442" y="109"/>
                  <a:pt x="444" y="108"/>
                  <a:pt x="448" y="109"/>
                </a:cubicBezTo>
                <a:close/>
                <a:moveTo>
                  <a:pt x="472" y="111"/>
                </a:moveTo>
                <a:cubicBezTo>
                  <a:pt x="473" y="112"/>
                  <a:pt x="473" y="115"/>
                  <a:pt x="470" y="114"/>
                </a:cubicBezTo>
                <a:cubicBezTo>
                  <a:pt x="472" y="109"/>
                  <a:pt x="465" y="109"/>
                  <a:pt x="461" y="109"/>
                </a:cubicBezTo>
                <a:cubicBezTo>
                  <a:pt x="464" y="106"/>
                  <a:pt x="474" y="107"/>
                  <a:pt x="479" y="104"/>
                </a:cubicBezTo>
                <a:cubicBezTo>
                  <a:pt x="469" y="102"/>
                  <a:pt x="449" y="107"/>
                  <a:pt x="438" y="107"/>
                </a:cubicBezTo>
                <a:cubicBezTo>
                  <a:pt x="435" y="103"/>
                  <a:pt x="443" y="102"/>
                  <a:pt x="445" y="104"/>
                </a:cubicBezTo>
                <a:cubicBezTo>
                  <a:pt x="459" y="101"/>
                  <a:pt x="474" y="99"/>
                  <a:pt x="487" y="99"/>
                </a:cubicBezTo>
                <a:cubicBezTo>
                  <a:pt x="484" y="100"/>
                  <a:pt x="481" y="99"/>
                  <a:pt x="479" y="102"/>
                </a:cubicBezTo>
                <a:cubicBezTo>
                  <a:pt x="481" y="104"/>
                  <a:pt x="487" y="103"/>
                  <a:pt x="488" y="105"/>
                </a:cubicBezTo>
                <a:cubicBezTo>
                  <a:pt x="485" y="110"/>
                  <a:pt x="475" y="107"/>
                  <a:pt x="472" y="111"/>
                </a:cubicBezTo>
                <a:close/>
                <a:moveTo>
                  <a:pt x="580" y="109"/>
                </a:moveTo>
                <a:cubicBezTo>
                  <a:pt x="581" y="112"/>
                  <a:pt x="578" y="112"/>
                  <a:pt x="575" y="112"/>
                </a:cubicBezTo>
                <a:cubicBezTo>
                  <a:pt x="575" y="108"/>
                  <a:pt x="578" y="109"/>
                  <a:pt x="580" y="109"/>
                </a:cubicBezTo>
                <a:close/>
                <a:moveTo>
                  <a:pt x="505" y="106"/>
                </a:moveTo>
                <a:cubicBezTo>
                  <a:pt x="502" y="106"/>
                  <a:pt x="501" y="105"/>
                  <a:pt x="501" y="103"/>
                </a:cubicBezTo>
                <a:cubicBezTo>
                  <a:pt x="507" y="102"/>
                  <a:pt x="509" y="100"/>
                  <a:pt x="514" y="102"/>
                </a:cubicBezTo>
                <a:cubicBezTo>
                  <a:pt x="513" y="105"/>
                  <a:pt x="507" y="104"/>
                  <a:pt x="505" y="106"/>
                </a:cubicBezTo>
                <a:close/>
                <a:moveTo>
                  <a:pt x="623" y="97"/>
                </a:moveTo>
                <a:cubicBezTo>
                  <a:pt x="623" y="98"/>
                  <a:pt x="621" y="98"/>
                  <a:pt x="619" y="98"/>
                </a:cubicBezTo>
                <a:cubicBezTo>
                  <a:pt x="619" y="96"/>
                  <a:pt x="619" y="96"/>
                  <a:pt x="619" y="96"/>
                </a:cubicBezTo>
                <a:cubicBezTo>
                  <a:pt x="621" y="95"/>
                  <a:pt x="622" y="96"/>
                  <a:pt x="623" y="97"/>
                </a:cubicBezTo>
                <a:close/>
                <a:moveTo>
                  <a:pt x="573" y="95"/>
                </a:moveTo>
                <a:cubicBezTo>
                  <a:pt x="575" y="94"/>
                  <a:pt x="577" y="93"/>
                  <a:pt x="580" y="93"/>
                </a:cubicBezTo>
                <a:cubicBezTo>
                  <a:pt x="579" y="96"/>
                  <a:pt x="576" y="95"/>
                  <a:pt x="573" y="95"/>
                </a:cubicBezTo>
                <a:close/>
                <a:moveTo>
                  <a:pt x="646" y="93"/>
                </a:moveTo>
                <a:cubicBezTo>
                  <a:pt x="645" y="95"/>
                  <a:pt x="643" y="96"/>
                  <a:pt x="641" y="94"/>
                </a:cubicBezTo>
                <a:cubicBezTo>
                  <a:pt x="641" y="92"/>
                  <a:pt x="644" y="91"/>
                  <a:pt x="646" y="93"/>
                </a:cubicBezTo>
                <a:close/>
                <a:moveTo>
                  <a:pt x="640" y="94"/>
                </a:moveTo>
                <a:cubicBezTo>
                  <a:pt x="640" y="96"/>
                  <a:pt x="638" y="96"/>
                  <a:pt x="636" y="96"/>
                </a:cubicBezTo>
                <a:cubicBezTo>
                  <a:pt x="636" y="95"/>
                  <a:pt x="637" y="95"/>
                  <a:pt x="638" y="95"/>
                </a:cubicBezTo>
                <a:cubicBezTo>
                  <a:pt x="638" y="94"/>
                  <a:pt x="637" y="94"/>
                  <a:pt x="636" y="94"/>
                </a:cubicBezTo>
                <a:cubicBezTo>
                  <a:pt x="637" y="91"/>
                  <a:pt x="639" y="93"/>
                  <a:pt x="640" y="94"/>
                </a:cubicBezTo>
                <a:close/>
                <a:moveTo>
                  <a:pt x="601" y="94"/>
                </a:moveTo>
                <a:cubicBezTo>
                  <a:pt x="601" y="92"/>
                  <a:pt x="601" y="90"/>
                  <a:pt x="599" y="90"/>
                </a:cubicBezTo>
                <a:cubicBezTo>
                  <a:pt x="600" y="87"/>
                  <a:pt x="604" y="90"/>
                  <a:pt x="608" y="89"/>
                </a:cubicBezTo>
                <a:cubicBezTo>
                  <a:pt x="607" y="92"/>
                  <a:pt x="606" y="95"/>
                  <a:pt x="601" y="94"/>
                </a:cubicBezTo>
                <a:close/>
                <a:moveTo>
                  <a:pt x="548" y="85"/>
                </a:moveTo>
                <a:cubicBezTo>
                  <a:pt x="547" y="87"/>
                  <a:pt x="546" y="88"/>
                  <a:pt x="544" y="88"/>
                </a:cubicBezTo>
                <a:cubicBezTo>
                  <a:pt x="545" y="90"/>
                  <a:pt x="549" y="92"/>
                  <a:pt x="550" y="90"/>
                </a:cubicBezTo>
                <a:cubicBezTo>
                  <a:pt x="550" y="92"/>
                  <a:pt x="542" y="93"/>
                  <a:pt x="539" y="96"/>
                </a:cubicBezTo>
                <a:cubicBezTo>
                  <a:pt x="542" y="98"/>
                  <a:pt x="543" y="97"/>
                  <a:pt x="547" y="96"/>
                </a:cubicBezTo>
                <a:cubicBezTo>
                  <a:pt x="546" y="97"/>
                  <a:pt x="546" y="98"/>
                  <a:pt x="547" y="98"/>
                </a:cubicBezTo>
                <a:cubicBezTo>
                  <a:pt x="538" y="103"/>
                  <a:pt x="529" y="104"/>
                  <a:pt x="519" y="102"/>
                </a:cubicBezTo>
                <a:cubicBezTo>
                  <a:pt x="518" y="100"/>
                  <a:pt x="520" y="100"/>
                  <a:pt x="521" y="100"/>
                </a:cubicBezTo>
                <a:cubicBezTo>
                  <a:pt x="519" y="99"/>
                  <a:pt x="520" y="95"/>
                  <a:pt x="516" y="96"/>
                </a:cubicBezTo>
                <a:cubicBezTo>
                  <a:pt x="520" y="94"/>
                  <a:pt x="530" y="90"/>
                  <a:pt x="527" y="87"/>
                </a:cubicBezTo>
                <a:cubicBezTo>
                  <a:pt x="529" y="84"/>
                  <a:pt x="532" y="87"/>
                  <a:pt x="531" y="89"/>
                </a:cubicBezTo>
                <a:cubicBezTo>
                  <a:pt x="534" y="88"/>
                  <a:pt x="535" y="88"/>
                  <a:pt x="538" y="88"/>
                </a:cubicBezTo>
                <a:cubicBezTo>
                  <a:pt x="539" y="87"/>
                  <a:pt x="541" y="86"/>
                  <a:pt x="541" y="84"/>
                </a:cubicBezTo>
                <a:cubicBezTo>
                  <a:pt x="544" y="83"/>
                  <a:pt x="545" y="85"/>
                  <a:pt x="548" y="85"/>
                </a:cubicBezTo>
                <a:close/>
                <a:moveTo>
                  <a:pt x="565" y="81"/>
                </a:moveTo>
                <a:cubicBezTo>
                  <a:pt x="563" y="82"/>
                  <a:pt x="562" y="83"/>
                  <a:pt x="560" y="83"/>
                </a:cubicBezTo>
                <a:cubicBezTo>
                  <a:pt x="560" y="82"/>
                  <a:pt x="559" y="82"/>
                  <a:pt x="559" y="82"/>
                </a:cubicBezTo>
                <a:cubicBezTo>
                  <a:pt x="559" y="80"/>
                  <a:pt x="563" y="79"/>
                  <a:pt x="565" y="81"/>
                </a:cubicBezTo>
                <a:close/>
                <a:moveTo>
                  <a:pt x="739" y="55"/>
                </a:moveTo>
                <a:cubicBezTo>
                  <a:pt x="738" y="57"/>
                  <a:pt x="736" y="57"/>
                  <a:pt x="733" y="57"/>
                </a:cubicBezTo>
                <a:cubicBezTo>
                  <a:pt x="733" y="54"/>
                  <a:pt x="737" y="54"/>
                  <a:pt x="739" y="55"/>
                </a:cubicBezTo>
                <a:close/>
                <a:moveTo>
                  <a:pt x="810" y="51"/>
                </a:moveTo>
                <a:cubicBezTo>
                  <a:pt x="810" y="50"/>
                  <a:pt x="808" y="50"/>
                  <a:pt x="807" y="50"/>
                </a:cubicBezTo>
                <a:cubicBezTo>
                  <a:pt x="807" y="47"/>
                  <a:pt x="809" y="46"/>
                  <a:pt x="810" y="44"/>
                </a:cubicBezTo>
                <a:cubicBezTo>
                  <a:pt x="815" y="44"/>
                  <a:pt x="817" y="46"/>
                  <a:pt x="821" y="45"/>
                </a:cubicBezTo>
                <a:cubicBezTo>
                  <a:pt x="819" y="49"/>
                  <a:pt x="812" y="47"/>
                  <a:pt x="810" y="52"/>
                </a:cubicBezTo>
                <a:cubicBezTo>
                  <a:pt x="809" y="52"/>
                  <a:pt x="810" y="51"/>
                  <a:pt x="810" y="51"/>
                </a:cubicBezTo>
                <a:close/>
                <a:moveTo>
                  <a:pt x="860" y="49"/>
                </a:moveTo>
                <a:cubicBezTo>
                  <a:pt x="859" y="51"/>
                  <a:pt x="857" y="51"/>
                  <a:pt x="854" y="51"/>
                </a:cubicBezTo>
                <a:cubicBezTo>
                  <a:pt x="855" y="49"/>
                  <a:pt x="856" y="47"/>
                  <a:pt x="859" y="47"/>
                </a:cubicBezTo>
                <a:cubicBezTo>
                  <a:pt x="859" y="48"/>
                  <a:pt x="859" y="49"/>
                  <a:pt x="860" y="49"/>
                </a:cubicBezTo>
                <a:close/>
                <a:moveTo>
                  <a:pt x="831" y="43"/>
                </a:moveTo>
                <a:cubicBezTo>
                  <a:pt x="829" y="45"/>
                  <a:pt x="830" y="47"/>
                  <a:pt x="831" y="48"/>
                </a:cubicBezTo>
                <a:cubicBezTo>
                  <a:pt x="829" y="51"/>
                  <a:pt x="824" y="50"/>
                  <a:pt x="821" y="51"/>
                </a:cubicBezTo>
                <a:cubicBezTo>
                  <a:pt x="821" y="51"/>
                  <a:pt x="822" y="52"/>
                  <a:pt x="823" y="52"/>
                </a:cubicBezTo>
                <a:cubicBezTo>
                  <a:pt x="823" y="54"/>
                  <a:pt x="820" y="53"/>
                  <a:pt x="819" y="53"/>
                </a:cubicBezTo>
                <a:cubicBezTo>
                  <a:pt x="818" y="50"/>
                  <a:pt x="819" y="51"/>
                  <a:pt x="819" y="47"/>
                </a:cubicBezTo>
                <a:cubicBezTo>
                  <a:pt x="823" y="48"/>
                  <a:pt x="822" y="48"/>
                  <a:pt x="824" y="46"/>
                </a:cubicBezTo>
                <a:cubicBezTo>
                  <a:pt x="824" y="46"/>
                  <a:pt x="822" y="45"/>
                  <a:pt x="823" y="44"/>
                </a:cubicBezTo>
                <a:cubicBezTo>
                  <a:pt x="826" y="45"/>
                  <a:pt x="827" y="43"/>
                  <a:pt x="831" y="43"/>
                </a:cubicBezTo>
                <a:close/>
                <a:moveTo>
                  <a:pt x="110" y="385"/>
                </a:moveTo>
                <a:cubicBezTo>
                  <a:pt x="106" y="385"/>
                  <a:pt x="105" y="383"/>
                  <a:pt x="104" y="386"/>
                </a:cubicBezTo>
                <a:cubicBezTo>
                  <a:pt x="106" y="387"/>
                  <a:pt x="106" y="385"/>
                  <a:pt x="107" y="385"/>
                </a:cubicBezTo>
                <a:cubicBezTo>
                  <a:pt x="106" y="387"/>
                  <a:pt x="106" y="387"/>
                  <a:pt x="106" y="387"/>
                </a:cubicBezTo>
                <a:cubicBezTo>
                  <a:pt x="109" y="388"/>
                  <a:pt x="109" y="386"/>
                  <a:pt x="110" y="385"/>
                </a:cubicBezTo>
                <a:close/>
                <a:moveTo>
                  <a:pt x="703" y="43"/>
                </a:moveTo>
                <a:cubicBezTo>
                  <a:pt x="704" y="41"/>
                  <a:pt x="704" y="39"/>
                  <a:pt x="703" y="36"/>
                </a:cubicBezTo>
                <a:cubicBezTo>
                  <a:pt x="705" y="35"/>
                  <a:pt x="708" y="35"/>
                  <a:pt x="708" y="32"/>
                </a:cubicBezTo>
                <a:cubicBezTo>
                  <a:pt x="704" y="33"/>
                  <a:pt x="706" y="27"/>
                  <a:pt x="699" y="26"/>
                </a:cubicBezTo>
                <a:cubicBezTo>
                  <a:pt x="698" y="28"/>
                  <a:pt x="701" y="30"/>
                  <a:pt x="697" y="31"/>
                </a:cubicBezTo>
                <a:cubicBezTo>
                  <a:pt x="697" y="28"/>
                  <a:pt x="693" y="23"/>
                  <a:pt x="697" y="22"/>
                </a:cubicBezTo>
                <a:cubicBezTo>
                  <a:pt x="697" y="24"/>
                  <a:pt x="699" y="25"/>
                  <a:pt x="699" y="26"/>
                </a:cubicBezTo>
                <a:cubicBezTo>
                  <a:pt x="701" y="22"/>
                  <a:pt x="705" y="26"/>
                  <a:pt x="707" y="22"/>
                </a:cubicBezTo>
                <a:cubicBezTo>
                  <a:pt x="699" y="21"/>
                  <a:pt x="699" y="21"/>
                  <a:pt x="699" y="21"/>
                </a:cubicBezTo>
                <a:cubicBezTo>
                  <a:pt x="700" y="19"/>
                  <a:pt x="697" y="16"/>
                  <a:pt x="696" y="18"/>
                </a:cubicBezTo>
                <a:cubicBezTo>
                  <a:pt x="699" y="18"/>
                  <a:pt x="695" y="20"/>
                  <a:pt x="694" y="20"/>
                </a:cubicBezTo>
                <a:cubicBezTo>
                  <a:pt x="694" y="23"/>
                  <a:pt x="693" y="25"/>
                  <a:pt x="692" y="26"/>
                </a:cubicBezTo>
                <a:cubicBezTo>
                  <a:pt x="691" y="21"/>
                  <a:pt x="691" y="28"/>
                  <a:pt x="689" y="28"/>
                </a:cubicBezTo>
                <a:cubicBezTo>
                  <a:pt x="689" y="26"/>
                  <a:pt x="689" y="25"/>
                  <a:pt x="687" y="25"/>
                </a:cubicBezTo>
                <a:cubicBezTo>
                  <a:pt x="687" y="28"/>
                  <a:pt x="689" y="29"/>
                  <a:pt x="691" y="30"/>
                </a:cubicBezTo>
                <a:cubicBezTo>
                  <a:pt x="690" y="32"/>
                  <a:pt x="688" y="32"/>
                  <a:pt x="687" y="34"/>
                </a:cubicBezTo>
                <a:cubicBezTo>
                  <a:pt x="689" y="35"/>
                  <a:pt x="692" y="39"/>
                  <a:pt x="690" y="41"/>
                </a:cubicBezTo>
                <a:cubicBezTo>
                  <a:pt x="694" y="41"/>
                  <a:pt x="695" y="42"/>
                  <a:pt x="698" y="40"/>
                </a:cubicBezTo>
                <a:cubicBezTo>
                  <a:pt x="698" y="42"/>
                  <a:pt x="699" y="43"/>
                  <a:pt x="700" y="44"/>
                </a:cubicBezTo>
                <a:cubicBezTo>
                  <a:pt x="700" y="40"/>
                  <a:pt x="702" y="41"/>
                  <a:pt x="703" y="43"/>
                </a:cubicBezTo>
                <a:close/>
                <a:moveTo>
                  <a:pt x="692" y="33"/>
                </a:moveTo>
                <a:cubicBezTo>
                  <a:pt x="696" y="33"/>
                  <a:pt x="696" y="33"/>
                  <a:pt x="696" y="33"/>
                </a:cubicBezTo>
                <a:cubicBezTo>
                  <a:pt x="695" y="36"/>
                  <a:pt x="696" y="37"/>
                  <a:pt x="696" y="39"/>
                </a:cubicBezTo>
                <a:cubicBezTo>
                  <a:pt x="694" y="38"/>
                  <a:pt x="692" y="37"/>
                  <a:pt x="692" y="33"/>
                </a:cubicBezTo>
                <a:close/>
                <a:moveTo>
                  <a:pt x="806" y="33"/>
                </a:moveTo>
                <a:cubicBezTo>
                  <a:pt x="798" y="35"/>
                  <a:pt x="786" y="34"/>
                  <a:pt x="779" y="38"/>
                </a:cubicBezTo>
                <a:cubicBezTo>
                  <a:pt x="790" y="37"/>
                  <a:pt x="800" y="37"/>
                  <a:pt x="806" y="33"/>
                </a:cubicBezTo>
                <a:close/>
                <a:moveTo>
                  <a:pt x="877" y="113"/>
                </a:moveTo>
                <a:cubicBezTo>
                  <a:pt x="871" y="112"/>
                  <a:pt x="866" y="109"/>
                  <a:pt x="863" y="114"/>
                </a:cubicBezTo>
                <a:cubicBezTo>
                  <a:pt x="865" y="115"/>
                  <a:pt x="868" y="119"/>
                  <a:pt x="870" y="118"/>
                </a:cubicBezTo>
                <a:cubicBezTo>
                  <a:pt x="868" y="116"/>
                  <a:pt x="871" y="115"/>
                  <a:pt x="871" y="114"/>
                </a:cubicBezTo>
                <a:cubicBezTo>
                  <a:pt x="872" y="116"/>
                  <a:pt x="877" y="115"/>
                  <a:pt x="877" y="113"/>
                </a:cubicBezTo>
                <a:close/>
                <a:moveTo>
                  <a:pt x="873" y="49"/>
                </a:moveTo>
                <a:cubicBezTo>
                  <a:pt x="874" y="49"/>
                  <a:pt x="874" y="50"/>
                  <a:pt x="873" y="51"/>
                </a:cubicBezTo>
                <a:cubicBezTo>
                  <a:pt x="877" y="51"/>
                  <a:pt x="876" y="52"/>
                  <a:pt x="874" y="53"/>
                </a:cubicBezTo>
                <a:cubicBezTo>
                  <a:pt x="875" y="54"/>
                  <a:pt x="875" y="54"/>
                  <a:pt x="876" y="55"/>
                </a:cubicBezTo>
                <a:cubicBezTo>
                  <a:pt x="877" y="55"/>
                  <a:pt x="879" y="55"/>
                  <a:pt x="879" y="53"/>
                </a:cubicBezTo>
                <a:cubicBezTo>
                  <a:pt x="878" y="53"/>
                  <a:pt x="877" y="53"/>
                  <a:pt x="877" y="52"/>
                </a:cubicBezTo>
                <a:cubicBezTo>
                  <a:pt x="879" y="52"/>
                  <a:pt x="879" y="49"/>
                  <a:pt x="881" y="50"/>
                </a:cubicBezTo>
                <a:cubicBezTo>
                  <a:pt x="883" y="51"/>
                  <a:pt x="880" y="54"/>
                  <a:pt x="882" y="55"/>
                </a:cubicBezTo>
                <a:cubicBezTo>
                  <a:pt x="884" y="50"/>
                  <a:pt x="882" y="52"/>
                  <a:pt x="886" y="49"/>
                </a:cubicBezTo>
                <a:cubicBezTo>
                  <a:pt x="881" y="49"/>
                  <a:pt x="876" y="46"/>
                  <a:pt x="873" y="49"/>
                </a:cubicBezTo>
                <a:close/>
                <a:moveTo>
                  <a:pt x="954" y="85"/>
                </a:moveTo>
                <a:cubicBezTo>
                  <a:pt x="955" y="82"/>
                  <a:pt x="959" y="84"/>
                  <a:pt x="960" y="82"/>
                </a:cubicBezTo>
                <a:cubicBezTo>
                  <a:pt x="957" y="80"/>
                  <a:pt x="956" y="77"/>
                  <a:pt x="953" y="75"/>
                </a:cubicBezTo>
                <a:cubicBezTo>
                  <a:pt x="952" y="77"/>
                  <a:pt x="950" y="77"/>
                  <a:pt x="947" y="77"/>
                </a:cubicBezTo>
                <a:cubicBezTo>
                  <a:pt x="946" y="80"/>
                  <a:pt x="950" y="78"/>
                  <a:pt x="949" y="80"/>
                </a:cubicBezTo>
                <a:cubicBezTo>
                  <a:pt x="947" y="82"/>
                  <a:pt x="942" y="78"/>
                  <a:pt x="940" y="81"/>
                </a:cubicBezTo>
                <a:cubicBezTo>
                  <a:pt x="941" y="82"/>
                  <a:pt x="944" y="82"/>
                  <a:pt x="943" y="84"/>
                </a:cubicBezTo>
                <a:cubicBezTo>
                  <a:pt x="946" y="85"/>
                  <a:pt x="945" y="81"/>
                  <a:pt x="949" y="82"/>
                </a:cubicBezTo>
                <a:cubicBezTo>
                  <a:pt x="951" y="84"/>
                  <a:pt x="945" y="85"/>
                  <a:pt x="949" y="86"/>
                </a:cubicBezTo>
                <a:cubicBezTo>
                  <a:pt x="949" y="82"/>
                  <a:pt x="954" y="83"/>
                  <a:pt x="954" y="85"/>
                </a:cubicBezTo>
                <a:close/>
                <a:moveTo>
                  <a:pt x="1027" y="182"/>
                </a:moveTo>
                <a:cubicBezTo>
                  <a:pt x="1020" y="181"/>
                  <a:pt x="1007" y="180"/>
                  <a:pt x="1000" y="183"/>
                </a:cubicBezTo>
                <a:cubicBezTo>
                  <a:pt x="1007" y="185"/>
                  <a:pt x="1021" y="184"/>
                  <a:pt x="1027" y="182"/>
                </a:cubicBezTo>
                <a:close/>
                <a:moveTo>
                  <a:pt x="1012" y="166"/>
                </a:moveTo>
                <a:cubicBezTo>
                  <a:pt x="1013" y="167"/>
                  <a:pt x="1013" y="168"/>
                  <a:pt x="1013" y="169"/>
                </a:cubicBezTo>
                <a:cubicBezTo>
                  <a:pt x="1015" y="169"/>
                  <a:pt x="1016" y="168"/>
                  <a:pt x="1018" y="169"/>
                </a:cubicBezTo>
                <a:cubicBezTo>
                  <a:pt x="1018" y="166"/>
                  <a:pt x="1016" y="168"/>
                  <a:pt x="1013" y="167"/>
                </a:cubicBezTo>
                <a:cubicBezTo>
                  <a:pt x="1013" y="166"/>
                  <a:pt x="1012" y="165"/>
                  <a:pt x="1012" y="166"/>
                </a:cubicBezTo>
                <a:close/>
                <a:moveTo>
                  <a:pt x="1003" y="618"/>
                </a:moveTo>
                <a:cubicBezTo>
                  <a:pt x="1004" y="617"/>
                  <a:pt x="1005" y="617"/>
                  <a:pt x="1004" y="615"/>
                </a:cubicBezTo>
                <a:cubicBezTo>
                  <a:pt x="1000" y="614"/>
                  <a:pt x="997" y="612"/>
                  <a:pt x="994" y="609"/>
                </a:cubicBezTo>
                <a:cubicBezTo>
                  <a:pt x="997" y="613"/>
                  <a:pt x="999" y="615"/>
                  <a:pt x="1000" y="618"/>
                </a:cubicBezTo>
                <a:cubicBezTo>
                  <a:pt x="1003" y="618"/>
                  <a:pt x="998" y="615"/>
                  <a:pt x="1001" y="615"/>
                </a:cubicBezTo>
                <a:cubicBezTo>
                  <a:pt x="1001" y="617"/>
                  <a:pt x="1002" y="618"/>
                  <a:pt x="1003" y="618"/>
                </a:cubicBezTo>
                <a:close/>
                <a:moveTo>
                  <a:pt x="1039" y="79"/>
                </a:moveTo>
                <a:cubicBezTo>
                  <a:pt x="1037" y="75"/>
                  <a:pt x="1029" y="76"/>
                  <a:pt x="1025" y="78"/>
                </a:cubicBezTo>
                <a:cubicBezTo>
                  <a:pt x="1028" y="82"/>
                  <a:pt x="1032" y="81"/>
                  <a:pt x="1037" y="81"/>
                </a:cubicBezTo>
                <a:cubicBezTo>
                  <a:pt x="1045" y="83"/>
                  <a:pt x="1050" y="91"/>
                  <a:pt x="1055" y="83"/>
                </a:cubicBezTo>
                <a:cubicBezTo>
                  <a:pt x="1059" y="85"/>
                  <a:pt x="1063" y="86"/>
                  <a:pt x="1067" y="87"/>
                </a:cubicBezTo>
                <a:cubicBezTo>
                  <a:pt x="1066" y="84"/>
                  <a:pt x="1069" y="87"/>
                  <a:pt x="1068" y="84"/>
                </a:cubicBezTo>
                <a:cubicBezTo>
                  <a:pt x="1061" y="84"/>
                  <a:pt x="1050" y="80"/>
                  <a:pt x="1052" y="77"/>
                </a:cubicBezTo>
                <a:cubicBezTo>
                  <a:pt x="1049" y="77"/>
                  <a:pt x="1045" y="78"/>
                  <a:pt x="1042" y="76"/>
                </a:cubicBezTo>
                <a:cubicBezTo>
                  <a:pt x="1042" y="78"/>
                  <a:pt x="1042" y="79"/>
                  <a:pt x="1039" y="79"/>
                </a:cubicBezTo>
                <a:close/>
                <a:moveTo>
                  <a:pt x="1015" y="645"/>
                </a:moveTo>
                <a:cubicBezTo>
                  <a:pt x="1016" y="650"/>
                  <a:pt x="1017" y="649"/>
                  <a:pt x="1014" y="650"/>
                </a:cubicBezTo>
                <a:cubicBezTo>
                  <a:pt x="1020" y="653"/>
                  <a:pt x="1025" y="649"/>
                  <a:pt x="1027" y="644"/>
                </a:cubicBezTo>
                <a:cubicBezTo>
                  <a:pt x="1028" y="643"/>
                  <a:pt x="1034" y="646"/>
                  <a:pt x="1036" y="642"/>
                </a:cubicBezTo>
                <a:cubicBezTo>
                  <a:pt x="1030" y="641"/>
                  <a:pt x="1026" y="640"/>
                  <a:pt x="1020" y="640"/>
                </a:cubicBezTo>
                <a:cubicBezTo>
                  <a:pt x="1018" y="641"/>
                  <a:pt x="1018" y="645"/>
                  <a:pt x="1015" y="645"/>
                </a:cubicBezTo>
                <a:close/>
                <a:moveTo>
                  <a:pt x="1028" y="650"/>
                </a:moveTo>
                <a:cubicBezTo>
                  <a:pt x="1029" y="651"/>
                  <a:pt x="1029" y="652"/>
                  <a:pt x="1028" y="653"/>
                </a:cubicBezTo>
                <a:cubicBezTo>
                  <a:pt x="1040" y="657"/>
                  <a:pt x="1042" y="657"/>
                  <a:pt x="1049" y="655"/>
                </a:cubicBezTo>
                <a:cubicBezTo>
                  <a:pt x="1045" y="654"/>
                  <a:pt x="1050" y="655"/>
                  <a:pt x="1049" y="652"/>
                </a:cubicBezTo>
                <a:cubicBezTo>
                  <a:pt x="1046" y="652"/>
                  <a:pt x="1044" y="649"/>
                  <a:pt x="1040" y="649"/>
                </a:cubicBezTo>
                <a:cubicBezTo>
                  <a:pt x="1037" y="656"/>
                  <a:pt x="1034" y="648"/>
                  <a:pt x="1028" y="650"/>
                </a:cubicBezTo>
                <a:close/>
                <a:moveTo>
                  <a:pt x="1073" y="94"/>
                </a:moveTo>
                <a:cubicBezTo>
                  <a:pt x="1075" y="95"/>
                  <a:pt x="1075" y="94"/>
                  <a:pt x="1077" y="94"/>
                </a:cubicBezTo>
                <a:cubicBezTo>
                  <a:pt x="1077" y="94"/>
                  <a:pt x="1077" y="95"/>
                  <a:pt x="1077" y="94"/>
                </a:cubicBezTo>
                <a:cubicBezTo>
                  <a:pt x="1075" y="94"/>
                  <a:pt x="1076" y="90"/>
                  <a:pt x="1074" y="90"/>
                </a:cubicBezTo>
                <a:cubicBezTo>
                  <a:pt x="1074" y="92"/>
                  <a:pt x="1072" y="92"/>
                  <a:pt x="1073" y="94"/>
                </a:cubicBezTo>
                <a:close/>
                <a:moveTo>
                  <a:pt x="1081" y="542"/>
                </a:moveTo>
                <a:cubicBezTo>
                  <a:pt x="1080" y="539"/>
                  <a:pt x="1076" y="539"/>
                  <a:pt x="1075" y="542"/>
                </a:cubicBezTo>
                <a:cubicBezTo>
                  <a:pt x="1084" y="545"/>
                  <a:pt x="1101" y="540"/>
                  <a:pt x="1105" y="548"/>
                </a:cubicBezTo>
                <a:cubicBezTo>
                  <a:pt x="1098" y="548"/>
                  <a:pt x="1088" y="544"/>
                  <a:pt x="1080" y="546"/>
                </a:cubicBezTo>
                <a:cubicBezTo>
                  <a:pt x="1077" y="548"/>
                  <a:pt x="1077" y="551"/>
                  <a:pt x="1074" y="552"/>
                </a:cubicBezTo>
                <a:cubicBezTo>
                  <a:pt x="1073" y="552"/>
                  <a:pt x="1072" y="550"/>
                  <a:pt x="1073" y="548"/>
                </a:cubicBezTo>
                <a:cubicBezTo>
                  <a:pt x="1069" y="547"/>
                  <a:pt x="1069" y="550"/>
                  <a:pt x="1067" y="551"/>
                </a:cubicBezTo>
                <a:cubicBezTo>
                  <a:pt x="1068" y="553"/>
                  <a:pt x="1069" y="555"/>
                  <a:pt x="1070" y="556"/>
                </a:cubicBezTo>
                <a:cubicBezTo>
                  <a:pt x="1068" y="551"/>
                  <a:pt x="1079" y="552"/>
                  <a:pt x="1080" y="556"/>
                </a:cubicBezTo>
                <a:cubicBezTo>
                  <a:pt x="1080" y="550"/>
                  <a:pt x="1090" y="550"/>
                  <a:pt x="1092" y="554"/>
                </a:cubicBezTo>
                <a:cubicBezTo>
                  <a:pt x="1093" y="549"/>
                  <a:pt x="1098" y="552"/>
                  <a:pt x="1103" y="551"/>
                </a:cubicBezTo>
                <a:cubicBezTo>
                  <a:pt x="1102" y="553"/>
                  <a:pt x="1104" y="557"/>
                  <a:pt x="1102" y="557"/>
                </a:cubicBezTo>
                <a:cubicBezTo>
                  <a:pt x="1101" y="557"/>
                  <a:pt x="1101" y="556"/>
                  <a:pt x="1100" y="556"/>
                </a:cubicBezTo>
                <a:cubicBezTo>
                  <a:pt x="1099" y="557"/>
                  <a:pt x="1098" y="559"/>
                  <a:pt x="1097" y="561"/>
                </a:cubicBezTo>
                <a:cubicBezTo>
                  <a:pt x="1100" y="561"/>
                  <a:pt x="1101" y="562"/>
                  <a:pt x="1102" y="564"/>
                </a:cubicBezTo>
                <a:cubicBezTo>
                  <a:pt x="1098" y="563"/>
                  <a:pt x="1098" y="563"/>
                  <a:pt x="1098" y="563"/>
                </a:cubicBezTo>
                <a:cubicBezTo>
                  <a:pt x="1095" y="560"/>
                  <a:pt x="1097" y="559"/>
                  <a:pt x="1096" y="556"/>
                </a:cubicBezTo>
                <a:cubicBezTo>
                  <a:pt x="1094" y="561"/>
                  <a:pt x="1086" y="558"/>
                  <a:pt x="1081" y="560"/>
                </a:cubicBezTo>
                <a:cubicBezTo>
                  <a:pt x="1086" y="562"/>
                  <a:pt x="1095" y="558"/>
                  <a:pt x="1094" y="566"/>
                </a:cubicBezTo>
                <a:cubicBezTo>
                  <a:pt x="1099" y="567"/>
                  <a:pt x="1102" y="565"/>
                  <a:pt x="1105" y="565"/>
                </a:cubicBezTo>
                <a:cubicBezTo>
                  <a:pt x="1106" y="562"/>
                  <a:pt x="1104" y="563"/>
                  <a:pt x="1106" y="561"/>
                </a:cubicBezTo>
                <a:cubicBezTo>
                  <a:pt x="1111" y="560"/>
                  <a:pt x="1111" y="562"/>
                  <a:pt x="1116" y="563"/>
                </a:cubicBezTo>
                <a:cubicBezTo>
                  <a:pt x="1116" y="558"/>
                  <a:pt x="1109" y="560"/>
                  <a:pt x="1109" y="554"/>
                </a:cubicBezTo>
                <a:cubicBezTo>
                  <a:pt x="1116" y="557"/>
                  <a:pt x="1116" y="552"/>
                  <a:pt x="1123" y="555"/>
                </a:cubicBezTo>
                <a:cubicBezTo>
                  <a:pt x="1122" y="553"/>
                  <a:pt x="1127" y="553"/>
                  <a:pt x="1124" y="552"/>
                </a:cubicBezTo>
                <a:cubicBezTo>
                  <a:pt x="1123" y="554"/>
                  <a:pt x="1122" y="549"/>
                  <a:pt x="1120" y="549"/>
                </a:cubicBezTo>
                <a:cubicBezTo>
                  <a:pt x="1121" y="549"/>
                  <a:pt x="1121" y="548"/>
                  <a:pt x="1120" y="547"/>
                </a:cubicBezTo>
                <a:cubicBezTo>
                  <a:pt x="1120" y="545"/>
                  <a:pt x="1124" y="547"/>
                  <a:pt x="1124" y="544"/>
                </a:cubicBezTo>
                <a:cubicBezTo>
                  <a:pt x="1113" y="544"/>
                  <a:pt x="1102" y="541"/>
                  <a:pt x="1094" y="542"/>
                </a:cubicBezTo>
                <a:cubicBezTo>
                  <a:pt x="1094" y="541"/>
                  <a:pt x="1096" y="542"/>
                  <a:pt x="1095" y="540"/>
                </a:cubicBezTo>
                <a:cubicBezTo>
                  <a:pt x="1092" y="540"/>
                  <a:pt x="1087" y="537"/>
                  <a:pt x="1090" y="533"/>
                </a:cubicBezTo>
                <a:cubicBezTo>
                  <a:pt x="1083" y="534"/>
                  <a:pt x="1082" y="539"/>
                  <a:pt x="1081" y="542"/>
                </a:cubicBezTo>
                <a:close/>
                <a:moveTo>
                  <a:pt x="1118" y="550"/>
                </a:moveTo>
                <a:cubicBezTo>
                  <a:pt x="1118" y="554"/>
                  <a:pt x="1109" y="554"/>
                  <a:pt x="1106" y="553"/>
                </a:cubicBezTo>
                <a:cubicBezTo>
                  <a:pt x="1106" y="550"/>
                  <a:pt x="1106" y="550"/>
                  <a:pt x="1106" y="550"/>
                </a:cubicBezTo>
                <a:cubicBezTo>
                  <a:pt x="1110" y="550"/>
                  <a:pt x="1114" y="549"/>
                  <a:pt x="1118" y="550"/>
                </a:cubicBezTo>
                <a:close/>
                <a:moveTo>
                  <a:pt x="1092" y="277"/>
                </a:moveTo>
                <a:cubicBezTo>
                  <a:pt x="1093" y="276"/>
                  <a:pt x="1097" y="277"/>
                  <a:pt x="1099" y="274"/>
                </a:cubicBezTo>
                <a:cubicBezTo>
                  <a:pt x="1097" y="275"/>
                  <a:pt x="1090" y="275"/>
                  <a:pt x="1092" y="277"/>
                </a:cubicBezTo>
                <a:close/>
                <a:moveTo>
                  <a:pt x="1102" y="592"/>
                </a:moveTo>
                <a:cubicBezTo>
                  <a:pt x="1105" y="592"/>
                  <a:pt x="1110" y="591"/>
                  <a:pt x="1108" y="590"/>
                </a:cubicBezTo>
                <a:cubicBezTo>
                  <a:pt x="1108" y="592"/>
                  <a:pt x="1101" y="588"/>
                  <a:pt x="1102" y="592"/>
                </a:cubicBezTo>
                <a:close/>
                <a:moveTo>
                  <a:pt x="1121" y="298"/>
                </a:moveTo>
                <a:cubicBezTo>
                  <a:pt x="1128" y="298"/>
                  <a:pt x="1128" y="298"/>
                  <a:pt x="1128" y="298"/>
                </a:cubicBezTo>
                <a:cubicBezTo>
                  <a:pt x="1130" y="295"/>
                  <a:pt x="1127" y="295"/>
                  <a:pt x="1127" y="293"/>
                </a:cubicBezTo>
                <a:cubicBezTo>
                  <a:pt x="1130" y="285"/>
                  <a:pt x="1122" y="294"/>
                  <a:pt x="1121" y="298"/>
                </a:cubicBezTo>
                <a:close/>
                <a:moveTo>
                  <a:pt x="1134" y="436"/>
                </a:moveTo>
                <a:cubicBezTo>
                  <a:pt x="1139" y="436"/>
                  <a:pt x="1142" y="437"/>
                  <a:pt x="1146" y="436"/>
                </a:cubicBezTo>
                <a:cubicBezTo>
                  <a:pt x="1142" y="436"/>
                  <a:pt x="1135" y="433"/>
                  <a:pt x="1134" y="436"/>
                </a:cubicBezTo>
                <a:close/>
                <a:moveTo>
                  <a:pt x="1139" y="370"/>
                </a:moveTo>
                <a:cubicBezTo>
                  <a:pt x="1141" y="374"/>
                  <a:pt x="1142" y="375"/>
                  <a:pt x="1143" y="376"/>
                </a:cubicBezTo>
                <a:cubicBezTo>
                  <a:pt x="1146" y="375"/>
                  <a:pt x="1148" y="371"/>
                  <a:pt x="1148" y="370"/>
                </a:cubicBezTo>
                <a:cubicBezTo>
                  <a:pt x="1156" y="369"/>
                  <a:pt x="1170" y="371"/>
                  <a:pt x="1172" y="363"/>
                </a:cubicBezTo>
                <a:cubicBezTo>
                  <a:pt x="1167" y="363"/>
                  <a:pt x="1159" y="369"/>
                  <a:pt x="1153" y="365"/>
                </a:cubicBezTo>
                <a:cubicBezTo>
                  <a:pt x="1149" y="367"/>
                  <a:pt x="1146" y="371"/>
                  <a:pt x="1139" y="370"/>
                </a:cubicBezTo>
                <a:close/>
                <a:moveTo>
                  <a:pt x="1165" y="436"/>
                </a:moveTo>
                <a:cubicBezTo>
                  <a:pt x="1162" y="436"/>
                  <a:pt x="1165" y="431"/>
                  <a:pt x="1160" y="431"/>
                </a:cubicBezTo>
                <a:cubicBezTo>
                  <a:pt x="1159" y="433"/>
                  <a:pt x="1160" y="434"/>
                  <a:pt x="1160" y="436"/>
                </a:cubicBezTo>
                <a:cubicBezTo>
                  <a:pt x="1153" y="435"/>
                  <a:pt x="1150" y="433"/>
                  <a:pt x="1146" y="437"/>
                </a:cubicBezTo>
                <a:cubicBezTo>
                  <a:pt x="1154" y="434"/>
                  <a:pt x="1157" y="440"/>
                  <a:pt x="1165" y="436"/>
                </a:cubicBezTo>
                <a:close/>
                <a:moveTo>
                  <a:pt x="1227" y="436"/>
                </a:moveTo>
                <a:cubicBezTo>
                  <a:pt x="1227" y="435"/>
                  <a:pt x="1229" y="434"/>
                  <a:pt x="1229" y="432"/>
                </a:cubicBezTo>
                <a:cubicBezTo>
                  <a:pt x="1221" y="432"/>
                  <a:pt x="1221" y="432"/>
                  <a:pt x="1221" y="432"/>
                </a:cubicBezTo>
                <a:cubicBezTo>
                  <a:pt x="1220" y="433"/>
                  <a:pt x="1221" y="437"/>
                  <a:pt x="1216" y="436"/>
                </a:cubicBezTo>
                <a:cubicBezTo>
                  <a:pt x="1216" y="435"/>
                  <a:pt x="1217" y="435"/>
                  <a:pt x="1217" y="434"/>
                </a:cubicBezTo>
                <a:cubicBezTo>
                  <a:pt x="1206" y="429"/>
                  <a:pt x="1197" y="436"/>
                  <a:pt x="1191" y="435"/>
                </a:cubicBezTo>
                <a:cubicBezTo>
                  <a:pt x="1194" y="437"/>
                  <a:pt x="1188" y="435"/>
                  <a:pt x="1189" y="438"/>
                </a:cubicBezTo>
                <a:cubicBezTo>
                  <a:pt x="1190" y="438"/>
                  <a:pt x="1190" y="440"/>
                  <a:pt x="1190" y="441"/>
                </a:cubicBezTo>
                <a:cubicBezTo>
                  <a:pt x="1193" y="443"/>
                  <a:pt x="1196" y="440"/>
                  <a:pt x="1196" y="444"/>
                </a:cubicBezTo>
                <a:cubicBezTo>
                  <a:pt x="1189" y="445"/>
                  <a:pt x="1181" y="448"/>
                  <a:pt x="1172" y="445"/>
                </a:cubicBezTo>
                <a:cubicBezTo>
                  <a:pt x="1176" y="445"/>
                  <a:pt x="1176" y="442"/>
                  <a:pt x="1180" y="442"/>
                </a:cubicBezTo>
                <a:cubicBezTo>
                  <a:pt x="1178" y="439"/>
                  <a:pt x="1175" y="443"/>
                  <a:pt x="1175" y="440"/>
                </a:cubicBezTo>
                <a:cubicBezTo>
                  <a:pt x="1177" y="439"/>
                  <a:pt x="1185" y="439"/>
                  <a:pt x="1182" y="436"/>
                </a:cubicBezTo>
                <a:cubicBezTo>
                  <a:pt x="1176" y="439"/>
                  <a:pt x="1172" y="433"/>
                  <a:pt x="1169" y="438"/>
                </a:cubicBezTo>
                <a:cubicBezTo>
                  <a:pt x="1170" y="438"/>
                  <a:pt x="1172" y="438"/>
                  <a:pt x="1171" y="440"/>
                </a:cubicBezTo>
                <a:cubicBezTo>
                  <a:pt x="1169" y="441"/>
                  <a:pt x="1168" y="442"/>
                  <a:pt x="1165" y="443"/>
                </a:cubicBezTo>
                <a:cubicBezTo>
                  <a:pt x="1165" y="441"/>
                  <a:pt x="1163" y="440"/>
                  <a:pt x="1163" y="439"/>
                </a:cubicBezTo>
                <a:cubicBezTo>
                  <a:pt x="1161" y="440"/>
                  <a:pt x="1158" y="440"/>
                  <a:pt x="1157" y="443"/>
                </a:cubicBezTo>
                <a:cubicBezTo>
                  <a:pt x="1160" y="445"/>
                  <a:pt x="1159" y="445"/>
                  <a:pt x="1162" y="448"/>
                </a:cubicBezTo>
                <a:cubicBezTo>
                  <a:pt x="1159" y="449"/>
                  <a:pt x="1157" y="449"/>
                  <a:pt x="1155" y="451"/>
                </a:cubicBezTo>
                <a:cubicBezTo>
                  <a:pt x="1157" y="451"/>
                  <a:pt x="1159" y="451"/>
                  <a:pt x="1158" y="453"/>
                </a:cubicBezTo>
                <a:cubicBezTo>
                  <a:pt x="1156" y="454"/>
                  <a:pt x="1155" y="456"/>
                  <a:pt x="1153" y="458"/>
                </a:cubicBezTo>
                <a:cubicBezTo>
                  <a:pt x="1155" y="460"/>
                  <a:pt x="1158" y="461"/>
                  <a:pt x="1157" y="465"/>
                </a:cubicBezTo>
                <a:cubicBezTo>
                  <a:pt x="1160" y="464"/>
                  <a:pt x="1163" y="464"/>
                  <a:pt x="1165" y="463"/>
                </a:cubicBezTo>
                <a:cubicBezTo>
                  <a:pt x="1163" y="464"/>
                  <a:pt x="1162" y="460"/>
                  <a:pt x="1164" y="460"/>
                </a:cubicBezTo>
                <a:cubicBezTo>
                  <a:pt x="1168" y="460"/>
                  <a:pt x="1165" y="466"/>
                  <a:pt x="1170" y="465"/>
                </a:cubicBezTo>
                <a:cubicBezTo>
                  <a:pt x="1170" y="462"/>
                  <a:pt x="1170" y="458"/>
                  <a:pt x="1172" y="457"/>
                </a:cubicBezTo>
                <a:cubicBezTo>
                  <a:pt x="1176" y="457"/>
                  <a:pt x="1177" y="454"/>
                  <a:pt x="1182" y="455"/>
                </a:cubicBezTo>
                <a:cubicBezTo>
                  <a:pt x="1180" y="457"/>
                  <a:pt x="1180" y="459"/>
                  <a:pt x="1179" y="460"/>
                </a:cubicBezTo>
                <a:cubicBezTo>
                  <a:pt x="1180" y="461"/>
                  <a:pt x="1182" y="462"/>
                  <a:pt x="1181" y="465"/>
                </a:cubicBezTo>
                <a:cubicBezTo>
                  <a:pt x="1183" y="465"/>
                  <a:pt x="1184" y="465"/>
                  <a:pt x="1185" y="466"/>
                </a:cubicBezTo>
                <a:cubicBezTo>
                  <a:pt x="1189" y="463"/>
                  <a:pt x="1185" y="457"/>
                  <a:pt x="1195" y="459"/>
                </a:cubicBezTo>
                <a:cubicBezTo>
                  <a:pt x="1195" y="455"/>
                  <a:pt x="1195" y="455"/>
                  <a:pt x="1195" y="455"/>
                </a:cubicBezTo>
                <a:cubicBezTo>
                  <a:pt x="1194" y="453"/>
                  <a:pt x="1190" y="454"/>
                  <a:pt x="1188" y="455"/>
                </a:cubicBezTo>
                <a:cubicBezTo>
                  <a:pt x="1185" y="453"/>
                  <a:pt x="1185" y="449"/>
                  <a:pt x="1186" y="447"/>
                </a:cubicBezTo>
                <a:cubicBezTo>
                  <a:pt x="1190" y="447"/>
                  <a:pt x="1191" y="450"/>
                  <a:pt x="1192" y="453"/>
                </a:cubicBezTo>
                <a:cubicBezTo>
                  <a:pt x="1199" y="451"/>
                  <a:pt x="1198" y="456"/>
                  <a:pt x="1200" y="459"/>
                </a:cubicBezTo>
                <a:cubicBezTo>
                  <a:pt x="1206" y="460"/>
                  <a:pt x="1210" y="459"/>
                  <a:pt x="1213" y="460"/>
                </a:cubicBezTo>
                <a:cubicBezTo>
                  <a:pt x="1214" y="463"/>
                  <a:pt x="1212" y="462"/>
                  <a:pt x="1212" y="465"/>
                </a:cubicBezTo>
                <a:cubicBezTo>
                  <a:pt x="1216" y="464"/>
                  <a:pt x="1214" y="467"/>
                  <a:pt x="1216" y="467"/>
                </a:cubicBezTo>
                <a:cubicBezTo>
                  <a:pt x="1216" y="463"/>
                  <a:pt x="1220" y="463"/>
                  <a:pt x="1221" y="461"/>
                </a:cubicBezTo>
                <a:cubicBezTo>
                  <a:pt x="1236" y="459"/>
                  <a:pt x="1256" y="468"/>
                  <a:pt x="1264" y="456"/>
                </a:cubicBezTo>
                <a:cubicBezTo>
                  <a:pt x="1260" y="457"/>
                  <a:pt x="1253" y="458"/>
                  <a:pt x="1252" y="454"/>
                </a:cubicBezTo>
                <a:cubicBezTo>
                  <a:pt x="1253" y="456"/>
                  <a:pt x="1250" y="464"/>
                  <a:pt x="1246" y="459"/>
                </a:cubicBezTo>
                <a:cubicBezTo>
                  <a:pt x="1250" y="459"/>
                  <a:pt x="1246" y="457"/>
                  <a:pt x="1246" y="455"/>
                </a:cubicBezTo>
                <a:cubicBezTo>
                  <a:pt x="1244" y="458"/>
                  <a:pt x="1234" y="458"/>
                  <a:pt x="1236" y="452"/>
                </a:cubicBezTo>
                <a:cubicBezTo>
                  <a:pt x="1233" y="452"/>
                  <a:pt x="1231" y="453"/>
                  <a:pt x="1230" y="455"/>
                </a:cubicBezTo>
                <a:cubicBezTo>
                  <a:pt x="1229" y="453"/>
                  <a:pt x="1226" y="454"/>
                  <a:pt x="1227" y="450"/>
                </a:cubicBezTo>
                <a:cubicBezTo>
                  <a:pt x="1233" y="450"/>
                  <a:pt x="1235" y="450"/>
                  <a:pt x="1239" y="450"/>
                </a:cubicBezTo>
                <a:cubicBezTo>
                  <a:pt x="1240" y="451"/>
                  <a:pt x="1238" y="451"/>
                  <a:pt x="1239" y="454"/>
                </a:cubicBezTo>
                <a:cubicBezTo>
                  <a:pt x="1241" y="453"/>
                  <a:pt x="1243" y="453"/>
                  <a:pt x="1245" y="452"/>
                </a:cubicBezTo>
                <a:cubicBezTo>
                  <a:pt x="1244" y="451"/>
                  <a:pt x="1242" y="451"/>
                  <a:pt x="1242" y="448"/>
                </a:cubicBezTo>
                <a:cubicBezTo>
                  <a:pt x="1244" y="448"/>
                  <a:pt x="1244" y="449"/>
                  <a:pt x="1246" y="449"/>
                </a:cubicBezTo>
                <a:cubicBezTo>
                  <a:pt x="1246" y="448"/>
                  <a:pt x="1246" y="447"/>
                  <a:pt x="1245" y="446"/>
                </a:cubicBezTo>
                <a:cubicBezTo>
                  <a:pt x="1250" y="447"/>
                  <a:pt x="1248" y="441"/>
                  <a:pt x="1253" y="443"/>
                </a:cubicBezTo>
                <a:cubicBezTo>
                  <a:pt x="1253" y="441"/>
                  <a:pt x="1252" y="440"/>
                  <a:pt x="1252" y="438"/>
                </a:cubicBezTo>
                <a:cubicBezTo>
                  <a:pt x="1255" y="436"/>
                  <a:pt x="1262" y="439"/>
                  <a:pt x="1264" y="435"/>
                </a:cubicBezTo>
                <a:cubicBezTo>
                  <a:pt x="1263" y="435"/>
                  <a:pt x="1263" y="434"/>
                  <a:pt x="1263" y="433"/>
                </a:cubicBezTo>
                <a:cubicBezTo>
                  <a:pt x="1257" y="431"/>
                  <a:pt x="1256" y="434"/>
                  <a:pt x="1251" y="434"/>
                </a:cubicBezTo>
                <a:cubicBezTo>
                  <a:pt x="1251" y="433"/>
                  <a:pt x="1250" y="432"/>
                  <a:pt x="1250" y="430"/>
                </a:cubicBezTo>
                <a:cubicBezTo>
                  <a:pt x="1243" y="430"/>
                  <a:pt x="1235" y="441"/>
                  <a:pt x="1227" y="436"/>
                </a:cubicBezTo>
                <a:close/>
                <a:moveTo>
                  <a:pt x="1162" y="460"/>
                </a:moveTo>
                <a:cubicBezTo>
                  <a:pt x="1161" y="463"/>
                  <a:pt x="1159" y="460"/>
                  <a:pt x="1157" y="460"/>
                </a:cubicBezTo>
                <a:cubicBezTo>
                  <a:pt x="1157" y="456"/>
                  <a:pt x="1161" y="460"/>
                  <a:pt x="1162" y="460"/>
                </a:cubicBezTo>
                <a:close/>
                <a:moveTo>
                  <a:pt x="1183" y="455"/>
                </a:moveTo>
                <a:cubicBezTo>
                  <a:pt x="1181" y="454"/>
                  <a:pt x="1177" y="454"/>
                  <a:pt x="1178" y="451"/>
                </a:cubicBezTo>
                <a:cubicBezTo>
                  <a:pt x="1181" y="450"/>
                  <a:pt x="1180" y="451"/>
                  <a:pt x="1184" y="450"/>
                </a:cubicBezTo>
                <a:cubicBezTo>
                  <a:pt x="1184" y="452"/>
                  <a:pt x="1183" y="454"/>
                  <a:pt x="1183" y="455"/>
                </a:cubicBezTo>
                <a:close/>
                <a:moveTo>
                  <a:pt x="1224" y="452"/>
                </a:moveTo>
                <a:cubicBezTo>
                  <a:pt x="1223" y="454"/>
                  <a:pt x="1221" y="455"/>
                  <a:pt x="1220" y="457"/>
                </a:cubicBezTo>
                <a:cubicBezTo>
                  <a:pt x="1218" y="456"/>
                  <a:pt x="1218" y="454"/>
                  <a:pt x="1218" y="451"/>
                </a:cubicBezTo>
                <a:lnTo>
                  <a:pt x="1224" y="452"/>
                </a:lnTo>
                <a:close/>
                <a:moveTo>
                  <a:pt x="1239" y="446"/>
                </a:moveTo>
                <a:cubicBezTo>
                  <a:pt x="1237" y="450"/>
                  <a:pt x="1227" y="452"/>
                  <a:pt x="1228" y="444"/>
                </a:cubicBezTo>
                <a:cubicBezTo>
                  <a:pt x="1232" y="442"/>
                  <a:pt x="1233" y="448"/>
                  <a:pt x="1239" y="446"/>
                </a:cubicBezTo>
                <a:close/>
                <a:moveTo>
                  <a:pt x="1227" y="440"/>
                </a:moveTo>
                <a:cubicBezTo>
                  <a:pt x="1221" y="438"/>
                  <a:pt x="1226" y="450"/>
                  <a:pt x="1216" y="449"/>
                </a:cubicBezTo>
                <a:cubicBezTo>
                  <a:pt x="1216" y="449"/>
                  <a:pt x="1216" y="448"/>
                  <a:pt x="1215" y="448"/>
                </a:cubicBezTo>
                <a:cubicBezTo>
                  <a:pt x="1217" y="446"/>
                  <a:pt x="1219" y="444"/>
                  <a:pt x="1221" y="443"/>
                </a:cubicBezTo>
                <a:cubicBezTo>
                  <a:pt x="1218" y="438"/>
                  <a:pt x="1223" y="441"/>
                  <a:pt x="1225" y="438"/>
                </a:cubicBezTo>
                <a:cubicBezTo>
                  <a:pt x="1226" y="438"/>
                  <a:pt x="1226" y="439"/>
                  <a:pt x="1227" y="440"/>
                </a:cubicBezTo>
                <a:close/>
                <a:moveTo>
                  <a:pt x="1179" y="495"/>
                </a:moveTo>
                <a:cubicBezTo>
                  <a:pt x="1185" y="495"/>
                  <a:pt x="1180" y="498"/>
                  <a:pt x="1183" y="499"/>
                </a:cubicBezTo>
                <a:cubicBezTo>
                  <a:pt x="1185" y="495"/>
                  <a:pt x="1207" y="496"/>
                  <a:pt x="1203" y="499"/>
                </a:cubicBezTo>
                <a:cubicBezTo>
                  <a:pt x="1210" y="497"/>
                  <a:pt x="1214" y="498"/>
                  <a:pt x="1220" y="499"/>
                </a:cubicBezTo>
                <a:cubicBezTo>
                  <a:pt x="1220" y="497"/>
                  <a:pt x="1219" y="495"/>
                  <a:pt x="1219" y="494"/>
                </a:cubicBezTo>
                <a:cubicBezTo>
                  <a:pt x="1214" y="493"/>
                  <a:pt x="1214" y="493"/>
                  <a:pt x="1214" y="493"/>
                </a:cubicBezTo>
                <a:cubicBezTo>
                  <a:pt x="1213" y="494"/>
                  <a:pt x="1214" y="498"/>
                  <a:pt x="1212" y="497"/>
                </a:cubicBezTo>
                <a:cubicBezTo>
                  <a:pt x="1206" y="490"/>
                  <a:pt x="1187" y="493"/>
                  <a:pt x="1179" y="495"/>
                </a:cubicBezTo>
                <a:close/>
                <a:moveTo>
                  <a:pt x="1192" y="508"/>
                </a:moveTo>
                <a:cubicBezTo>
                  <a:pt x="1196" y="508"/>
                  <a:pt x="1199" y="510"/>
                  <a:pt x="1201" y="507"/>
                </a:cubicBezTo>
                <a:cubicBezTo>
                  <a:pt x="1197" y="506"/>
                  <a:pt x="1194" y="508"/>
                  <a:pt x="1195" y="504"/>
                </a:cubicBezTo>
                <a:cubicBezTo>
                  <a:pt x="1194" y="506"/>
                  <a:pt x="1191" y="505"/>
                  <a:pt x="1192" y="508"/>
                </a:cubicBezTo>
                <a:close/>
                <a:moveTo>
                  <a:pt x="1283" y="304"/>
                </a:moveTo>
                <a:cubicBezTo>
                  <a:pt x="1286" y="302"/>
                  <a:pt x="1289" y="301"/>
                  <a:pt x="1291" y="298"/>
                </a:cubicBezTo>
                <a:cubicBezTo>
                  <a:pt x="1289" y="297"/>
                  <a:pt x="1287" y="297"/>
                  <a:pt x="1286" y="295"/>
                </a:cubicBezTo>
                <a:cubicBezTo>
                  <a:pt x="1286" y="294"/>
                  <a:pt x="1287" y="293"/>
                  <a:pt x="1288" y="293"/>
                </a:cubicBezTo>
                <a:cubicBezTo>
                  <a:pt x="1266" y="296"/>
                  <a:pt x="1246" y="300"/>
                  <a:pt x="1223" y="304"/>
                </a:cubicBezTo>
                <a:cubicBezTo>
                  <a:pt x="1225" y="304"/>
                  <a:pt x="1227" y="304"/>
                  <a:pt x="1228" y="306"/>
                </a:cubicBezTo>
                <a:cubicBezTo>
                  <a:pt x="1224" y="306"/>
                  <a:pt x="1225" y="309"/>
                  <a:pt x="1226" y="311"/>
                </a:cubicBezTo>
                <a:cubicBezTo>
                  <a:pt x="1222" y="311"/>
                  <a:pt x="1210" y="322"/>
                  <a:pt x="1210" y="315"/>
                </a:cubicBezTo>
                <a:cubicBezTo>
                  <a:pt x="1210" y="313"/>
                  <a:pt x="1214" y="314"/>
                  <a:pt x="1211" y="311"/>
                </a:cubicBezTo>
                <a:cubicBezTo>
                  <a:pt x="1212" y="308"/>
                  <a:pt x="1219" y="310"/>
                  <a:pt x="1219" y="306"/>
                </a:cubicBezTo>
                <a:cubicBezTo>
                  <a:pt x="1211" y="306"/>
                  <a:pt x="1211" y="306"/>
                  <a:pt x="1211" y="306"/>
                </a:cubicBezTo>
                <a:cubicBezTo>
                  <a:pt x="1210" y="309"/>
                  <a:pt x="1208" y="312"/>
                  <a:pt x="1206" y="314"/>
                </a:cubicBezTo>
                <a:cubicBezTo>
                  <a:pt x="1207" y="315"/>
                  <a:pt x="1209" y="315"/>
                  <a:pt x="1209" y="317"/>
                </a:cubicBezTo>
                <a:cubicBezTo>
                  <a:pt x="1209" y="321"/>
                  <a:pt x="1198" y="321"/>
                  <a:pt x="1203" y="325"/>
                </a:cubicBezTo>
                <a:cubicBezTo>
                  <a:pt x="1203" y="323"/>
                  <a:pt x="1209" y="320"/>
                  <a:pt x="1213" y="323"/>
                </a:cubicBezTo>
                <a:cubicBezTo>
                  <a:pt x="1213" y="318"/>
                  <a:pt x="1220" y="321"/>
                  <a:pt x="1223" y="322"/>
                </a:cubicBezTo>
                <a:cubicBezTo>
                  <a:pt x="1224" y="319"/>
                  <a:pt x="1224" y="319"/>
                  <a:pt x="1227" y="320"/>
                </a:cubicBezTo>
                <a:cubicBezTo>
                  <a:pt x="1226" y="310"/>
                  <a:pt x="1248" y="307"/>
                  <a:pt x="1245" y="318"/>
                </a:cubicBezTo>
                <a:cubicBezTo>
                  <a:pt x="1251" y="317"/>
                  <a:pt x="1260" y="310"/>
                  <a:pt x="1270" y="308"/>
                </a:cubicBezTo>
                <a:cubicBezTo>
                  <a:pt x="1272" y="311"/>
                  <a:pt x="1280" y="317"/>
                  <a:pt x="1282" y="312"/>
                </a:cubicBezTo>
                <a:cubicBezTo>
                  <a:pt x="1281" y="312"/>
                  <a:pt x="1280" y="312"/>
                  <a:pt x="1280" y="311"/>
                </a:cubicBezTo>
                <a:cubicBezTo>
                  <a:pt x="1284" y="312"/>
                  <a:pt x="1284" y="309"/>
                  <a:pt x="1285" y="308"/>
                </a:cubicBezTo>
                <a:cubicBezTo>
                  <a:pt x="1282" y="308"/>
                  <a:pt x="1285" y="306"/>
                  <a:pt x="1283" y="304"/>
                </a:cubicBezTo>
                <a:close/>
                <a:moveTo>
                  <a:pt x="1265" y="306"/>
                </a:moveTo>
                <a:cubicBezTo>
                  <a:pt x="1265" y="303"/>
                  <a:pt x="1265" y="303"/>
                  <a:pt x="1265" y="303"/>
                </a:cubicBezTo>
                <a:cubicBezTo>
                  <a:pt x="1269" y="304"/>
                  <a:pt x="1270" y="302"/>
                  <a:pt x="1273" y="304"/>
                </a:cubicBezTo>
                <a:cubicBezTo>
                  <a:pt x="1271" y="307"/>
                  <a:pt x="1269" y="307"/>
                  <a:pt x="1265" y="306"/>
                </a:cubicBezTo>
                <a:close/>
                <a:moveTo>
                  <a:pt x="1215" y="341"/>
                </a:moveTo>
                <a:cubicBezTo>
                  <a:pt x="1212" y="341"/>
                  <a:pt x="1217" y="340"/>
                  <a:pt x="1217" y="339"/>
                </a:cubicBezTo>
                <a:cubicBezTo>
                  <a:pt x="1214" y="339"/>
                  <a:pt x="1214" y="338"/>
                  <a:pt x="1212" y="339"/>
                </a:cubicBezTo>
                <a:cubicBezTo>
                  <a:pt x="1211" y="341"/>
                  <a:pt x="1215" y="343"/>
                  <a:pt x="1215" y="341"/>
                </a:cubicBezTo>
                <a:close/>
                <a:moveTo>
                  <a:pt x="1242" y="431"/>
                </a:moveTo>
                <a:cubicBezTo>
                  <a:pt x="1242" y="430"/>
                  <a:pt x="1242" y="429"/>
                  <a:pt x="1243" y="428"/>
                </a:cubicBezTo>
                <a:cubicBezTo>
                  <a:pt x="1239" y="429"/>
                  <a:pt x="1238" y="429"/>
                  <a:pt x="1236" y="430"/>
                </a:cubicBezTo>
                <a:cubicBezTo>
                  <a:pt x="1238" y="431"/>
                  <a:pt x="1238" y="430"/>
                  <a:pt x="1242" y="431"/>
                </a:cubicBezTo>
                <a:close/>
                <a:moveTo>
                  <a:pt x="1255" y="449"/>
                </a:moveTo>
                <a:cubicBezTo>
                  <a:pt x="1253" y="449"/>
                  <a:pt x="1249" y="447"/>
                  <a:pt x="1248" y="449"/>
                </a:cubicBezTo>
                <a:cubicBezTo>
                  <a:pt x="1252" y="451"/>
                  <a:pt x="1251" y="453"/>
                  <a:pt x="1254" y="454"/>
                </a:cubicBezTo>
                <a:cubicBezTo>
                  <a:pt x="1251" y="451"/>
                  <a:pt x="1256" y="449"/>
                  <a:pt x="1255" y="449"/>
                </a:cubicBezTo>
                <a:close/>
                <a:moveTo>
                  <a:pt x="1290" y="470"/>
                </a:moveTo>
                <a:cubicBezTo>
                  <a:pt x="1291" y="472"/>
                  <a:pt x="1301" y="474"/>
                  <a:pt x="1302" y="471"/>
                </a:cubicBezTo>
                <a:cubicBezTo>
                  <a:pt x="1298" y="473"/>
                  <a:pt x="1292" y="469"/>
                  <a:pt x="1290" y="470"/>
                </a:cubicBezTo>
                <a:close/>
                <a:moveTo>
                  <a:pt x="522" y="138"/>
                </a:moveTo>
                <a:cubicBezTo>
                  <a:pt x="522" y="135"/>
                  <a:pt x="523" y="134"/>
                  <a:pt x="526" y="132"/>
                </a:cubicBezTo>
                <a:cubicBezTo>
                  <a:pt x="525" y="130"/>
                  <a:pt x="521" y="131"/>
                  <a:pt x="521" y="128"/>
                </a:cubicBezTo>
                <a:cubicBezTo>
                  <a:pt x="518" y="128"/>
                  <a:pt x="510" y="127"/>
                  <a:pt x="506" y="130"/>
                </a:cubicBezTo>
                <a:cubicBezTo>
                  <a:pt x="510" y="131"/>
                  <a:pt x="512" y="129"/>
                  <a:pt x="514" y="131"/>
                </a:cubicBezTo>
                <a:cubicBezTo>
                  <a:pt x="514" y="134"/>
                  <a:pt x="509" y="132"/>
                  <a:pt x="508" y="134"/>
                </a:cubicBezTo>
                <a:cubicBezTo>
                  <a:pt x="510" y="135"/>
                  <a:pt x="508" y="138"/>
                  <a:pt x="507" y="138"/>
                </a:cubicBezTo>
                <a:cubicBezTo>
                  <a:pt x="511" y="138"/>
                  <a:pt x="515" y="139"/>
                  <a:pt x="519" y="136"/>
                </a:cubicBezTo>
                <a:cubicBezTo>
                  <a:pt x="516" y="138"/>
                  <a:pt x="520" y="138"/>
                  <a:pt x="522" y="138"/>
                </a:cubicBezTo>
                <a:close/>
                <a:moveTo>
                  <a:pt x="752" y="37"/>
                </a:moveTo>
                <a:cubicBezTo>
                  <a:pt x="752" y="40"/>
                  <a:pt x="756" y="39"/>
                  <a:pt x="752" y="43"/>
                </a:cubicBezTo>
                <a:cubicBezTo>
                  <a:pt x="761" y="40"/>
                  <a:pt x="770" y="39"/>
                  <a:pt x="774" y="32"/>
                </a:cubicBezTo>
                <a:cubicBezTo>
                  <a:pt x="767" y="25"/>
                  <a:pt x="750" y="30"/>
                  <a:pt x="752" y="37"/>
                </a:cubicBezTo>
                <a:close/>
                <a:moveTo>
                  <a:pt x="869" y="769"/>
                </a:moveTo>
                <a:cubicBezTo>
                  <a:pt x="870" y="768"/>
                  <a:pt x="870" y="765"/>
                  <a:pt x="871" y="764"/>
                </a:cubicBezTo>
                <a:cubicBezTo>
                  <a:pt x="869" y="765"/>
                  <a:pt x="869" y="762"/>
                  <a:pt x="868" y="762"/>
                </a:cubicBezTo>
                <a:cubicBezTo>
                  <a:pt x="867" y="765"/>
                  <a:pt x="865" y="766"/>
                  <a:pt x="864" y="768"/>
                </a:cubicBezTo>
                <a:cubicBezTo>
                  <a:pt x="867" y="768"/>
                  <a:pt x="866" y="770"/>
                  <a:pt x="869" y="769"/>
                </a:cubicBezTo>
                <a:close/>
                <a:moveTo>
                  <a:pt x="1113" y="463"/>
                </a:moveTo>
                <a:cubicBezTo>
                  <a:pt x="1115" y="464"/>
                  <a:pt x="1115" y="465"/>
                  <a:pt x="1118" y="465"/>
                </a:cubicBezTo>
                <a:cubicBezTo>
                  <a:pt x="1119" y="463"/>
                  <a:pt x="1115" y="464"/>
                  <a:pt x="1117" y="461"/>
                </a:cubicBezTo>
                <a:cubicBezTo>
                  <a:pt x="1119" y="463"/>
                  <a:pt x="1121" y="461"/>
                  <a:pt x="1123" y="464"/>
                </a:cubicBezTo>
                <a:cubicBezTo>
                  <a:pt x="1126" y="462"/>
                  <a:pt x="1127" y="460"/>
                  <a:pt x="1127" y="457"/>
                </a:cubicBezTo>
                <a:cubicBezTo>
                  <a:pt x="1135" y="454"/>
                  <a:pt x="1131" y="456"/>
                  <a:pt x="1126" y="454"/>
                </a:cubicBezTo>
                <a:cubicBezTo>
                  <a:pt x="1126" y="450"/>
                  <a:pt x="1131" y="451"/>
                  <a:pt x="1133" y="448"/>
                </a:cubicBezTo>
                <a:cubicBezTo>
                  <a:pt x="1125" y="446"/>
                  <a:pt x="1125" y="449"/>
                  <a:pt x="1119" y="450"/>
                </a:cubicBezTo>
                <a:cubicBezTo>
                  <a:pt x="1118" y="452"/>
                  <a:pt x="1117" y="456"/>
                  <a:pt x="1114" y="456"/>
                </a:cubicBezTo>
                <a:cubicBezTo>
                  <a:pt x="1112" y="456"/>
                  <a:pt x="1112" y="452"/>
                  <a:pt x="1108" y="453"/>
                </a:cubicBezTo>
                <a:cubicBezTo>
                  <a:pt x="1108" y="455"/>
                  <a:pt x="1106" y="458"/>
                  <a:pt x="1108" y="459"/>
                </a:cubicBezTo>
                <a:cubicBezTo>
                  <a:pt x="1102" y="457"/>
                  <a:pt x="1102" y="466"/>
                  <a:pt x="1108" y="468"/>
                </a:cubicBezTo>
                <a:cubicBezTo>
                  <a:pt x="1108" y="465"/>
                  <a:pt x="1113" y="466"/>
                  <a:pt x="1113" y="463"/>
                </a:cubicBezTo>
                <a:close/>
                <a:moveTo>
                  <a:pt x="1143" y="586"/>
                </a:moveTo>
                <a:cubicBezTo>
                  <a:pt x="1141" y="584"/>
                  <a:pt x="1139" y="581"/>
                  <a:pt x="1142" y="579"/>
                </a:cubicBezTo>
                <a:cubicBezTo>
                  <a:pt x="1138" y="578"/>
                  <a:pt x="1132" y="578"/>
                  <a:pt x="1130" y="580"/>
                </a:cubicBezTo>
                <a:cubicBezTo>
                  <a:pt x="1129" y="584"/>
                  <a:pt x="1129" y="584"/>
                  <a:pt x="1129" y="584"/>
                </a:cubicBezTo>
                <a:cubicBezTo>
                  <a:pt x="1127" y="588"/>
                  <a:pt x="1120" y="582"/>
                  <a:pt x="1119" y="586"/>
                </a:cubicBezTo>
                <a:cubicBezTo>
                  <a:pt x="1120" y="588"/>
                  <a:pt x="1124" y="587"/>
                  <a:pt x="1124" y="590"/>
                </a:cubicBezTo>
                <a:cubicBezTo>
                  <a:pt x="1121" y="590"/>
                  <a:pt x="1115" y="589"/>
                  <a:pt x="1114" y="594"/>
                </a:cubicBezTo>
                <a:cubicBezTo>
                  <a:pt x="1116" y="596"/>
                  <a:pt x="1118" y="596"/>
                  <a:pt x="1119" y="597"/>
                </a:cubicBezTo>
                <a:cubicBezTo>
                  <a:pt x="1122" y="589"/>
                  <a:pt x="1129" y="592"/>
                  <a:pt x="1138" y="593"/>
                </a:cubicBezTo>
                <a:cubicBezTo>
                  <a:pt x="1137" y="588"/>
                  <a:pt x="1142" y="588"/>
                  <a:pt x="1143" y="586"/>
                </a:cubicBezTo>
                <a:close/>
                <a:moveTo>
                  <a:pt x="1128" y="588"/>
                </a:moveTo>
                <a:cubicBezTo>
                  <a:pt x="1127" y="585"/>
                  <a:pt x="1132" y="587"/>
                  <a:pt x="1133" y="588"/>
                </a:cubicBezTo>
                <a:cubicBezTo>
                  <a:pt x="1132" y="589"/>
                  <a:pt x="1129" y="590"/>
                  <a:pt x="1128" y="588"/>
                </a:cubicBezTo>
                <a:close/>
                <a:moveTo>
                  <a:pt x="1145" y="475"/>
                </a:moveTo>
                <a:cubicBezTo>
                  <a:pt x="1141" y="474"/>
                  <a:pt x="1140" y="475"/>
                  <a:pt x="1138" y="472"/>
                </a:cubicBezTo>
                <a:cubicBezTo>
                  <a:pt x="1137" y="474"/>
                  <a:pt x="1132" y="473"/>
                  <a:pt x="1132" y="476"/>
                </a:cubicBezTo>
                <a:cubicBezTo>
                  <a:pt x="1134" y="477"/>
                  <a:pt x="1137" y="475"/>
                  <a:pt x="1137" y="477"/>
                </a:cubicBezTo>
                <a:cubicBezTo>
                  <a:pt x="1136" y="478"/>
                  <a:pt x="1135" y="478"/>
                  <a:pt x="1135" y="479"/>
                </a:cubicBezTo>
                <a:cubicBezTo>
                  <a:pt x="1139" y="479"/>
                  <a:pt x="1141" y="480"/>
                  <a:pt x="1144" y="480"/>
                </a:cubicBezTo>
                <a:cubicBezTo>
                  <a:pt x="1145" y="479"/>
                  <a:pt x="1145" y="477"/>
                  <a:pt x="1145" y="475"/>
                </a:cubicBezTo>
                <a:close/>
                <a:moveTo>
                  <a:pt x="1141" y="314"/>
                </a:moveTo>
                <a:cubicBezTo>
                  <a:pt x="1139" y="315"/>
                  <a:pt x="1139" y="318"/>
                  <a:pt x="1137" y="319"/>
                </a:cubicBezTo>
                <a:cubicBezTo>
                  <a:pt x="1139" y="319"/>
                  <a:pt x="1141" y="320"/>
                  <a:pt x="1144" y="321"/>
                </a:cubicBezTo>
                <a:cubicBezTo>
                  <a:pt x="1146" y="319"/>
                  <a:pt x="1148" y="316"/>
                  <a:pt x="1152" y="317"/>
                </a:cubicBezTo>
                <a:cubicBezTo>
                  <a:pt x="1154" y="318"/>
                  <a:pt x="1151" y="319"/>
                  <a:pt x="1154" y="319"/>
                </a:cubicBezTo>
                <a:cubicBezTo>
                  <a:pt x="1160" y="318"/>
                  <a:pt x="1165" y="316"/>
                  <a:pt x="1168" y="312"/>
                </a:cubicBezTo>
                <a:cubicBezTo>
                  <a:pt x="1163" y="312"/>
                  <a:pt x="1157" y="316"/>
                  <a:pt x="1154" y="312"/>
                </a:cubicBezTo>
                <a:cubicBezTo>
                  <a:pt x="1155" y="308"/>
                  <a:pt x="1161" y="309"/>
                  <a:pt x="1162" y="304"/>
                </a:cubicBezTo>
                <a:cubicBezTo>
                  <a:pt x="1159" y="305"/>
                  <a:pt x="1153" y="305"/>
                  <a:pt x="1151" y="304"/>
                </a:cubicBezTo>
                <a:cubicBezTo>
                  <a:pt x="1148" y="310"/>
                  <a:pt x="1131" y="306"/>
                  <a:pt x="1132" y="313"/>
                </a:cubicBezTo>
                <a:cubicBezTo>
                  <a:pt x="1135" y="312"/>
                  <a:pt x="1139" y="311"/>
                  <a:pt x="1141" y="314"/>
                </a:cubicBezTo>
                <a:close/>
                <a:moveTo>
                  <a:pt x="1143" y="311"/>
                </a:moveTo>
                <a:cubicBezTo>
                  <a:pt x="1145" y="312"/>
                  <a:pt x="1148" y="311"/>
                  <a:pt x="1147" y="314"/>
                </a:cubicBezTo>
                <a:cubicBezTo>
                  <a:pt x="1145" y="314"/>
                  <a:pt x="1143" y="314"/>
                  <a:pt x="1143" y="311"/>
                </a:cubicBezTo>
                <a:close/>
                <a:moveTo>
                  <a:pt x="1139" y="464"/>
                </a:moveTo>
                <a:cubicBezTo>
                  <a:pt x="1145" y="467"/>
                  <a:pt x="1147" y="464"/>
                  <a:pt x="1151" y="461"/>
                </a:cubicBezTo>
                <a:cubicBezTo>
                  <a:pt x="1148" y="461"/>
                  <a:pt x="1147" y="460"/>
                  <a:pt x="1147" y="458"/>
                </a:cubicBezTo>
                <a:cubicBezTo>
                  <a:pt x="1150" y="456"/>
                  <a:pt x="1148" y="455"/>
                  <a:pt x="1151" y="452"/>
                </a:cubicBezTo>
                <a:cubicBezTo>
                  <a:pt x="1147" y="453"/>
                  <a:pt x="1150" y="448"/>
                  <a:pt x="1149" y="446"/>
                </a:cubicBezTo>
                <a:cubicBezTo>
                  <a:pt x="1146" y="446"/>
                  <a:pt x="1143" y="446"/>
                  <a:pt x="1141" y="446"/>
                </a:cubicBezTo>
                <a:cubicBezTo>
                  <a:pt x="1136" y="454"/>
                  <a:pt x="1138" y="458"/>
                  <a:pt x="1139" y="464"/>
                </a:cubicBezTo>
                <a:close/>
                <a:moveTo>
                  <a:pt x="1185" y="358"/>
                </a:moveTo>
                <a:cubicBezTo>
                  <a:pt x="1185" y="354"/>
                  <a:pt x="1187" y="353"/>
                  <a:pt x="1188" y="350"/>
                </a:cubicBezTo>
                <a:cubicBezTo>
                  <a:pt x="1196" y="349"/>
                  <a:pt x="1205" y="349"/>
                  <a:pt x="1211" y="345"/>
                </a:cubicBezTo>
                <a:cubicBezTo>
                  <a:pt x="1208" y="342"/>
                  <a:pt x="1202" y="344"/>
                  <a:pt x="1201" y="342"/>
                </a:cubicBezTo>
                <a:cubicBezTo>
                  <a:pt x="1203" y="340"/>
                  <a:pt x="1209" y="342"/>
                  <a:pt x="1210" y="340"/>
                </a:cubicBezTo>
                <a:cubicBezTo>
                  <a:pt x="1196" y="340"/>
                  <a:pt x="1177" y="338"/>
                  <a:pt x="1170" y="349"/>
                </a:cubicBezTo>
                <a:cubicBezTo>
                  <a:pt x="1171" y="352"/>
                  <a:pt x="1170" y="354"/>
                  <a:pt x="1168" y="355"/>
                </a:cubicBezTo>
                <a:cubicBezTo>
                  <a:pt x="1173" y="355"/>
                  <a:pt x="1169" y="359"/>
                  <a:pt x="1171" y="361"/>
                </a:cubicBezTo>
                <a:cubicBezTo>
                  <a:pt x="1173" y="357"/>
                  <a:pt x="1175" y="354"/>
                  <a:pt x="1181" y="354"/>
                </a:cubicBezTo>
                <a:cubicBezTo>
                  <a:pt x="1182" y="355"/>
                  <a:pt x="1182" y="358"/>
                  <a:pt x="1185" y="358"/>
                </a:cubicBezTo>
                <a:close/>
                <a:moveTo>
                  <a:pt x="1194" y="343"/>
                </a:moveTo>
                <a:cubicBezTo>
                  <a:pt x="1197" y="339"/>
                  <a:pt x="1203" y="345"/>
                  <a:pt x="1200" y="348"/>
                </a:cubicBezTo>
                <a:cubicBezTo>
                  <a:pt x="1198" y="346"/>
                  <a:pt x="1196" y="345"/>
                  <a:pt x="1194" y="343"/>
                </a:cubicBezTo>
                <a:close/>
                <a:moveTo>
                  <a:pt x="1195" y="536"/>
                </a:moveTo>
                <a:cubicBezTo>
                  <a:pt x="1204" y="536"/>
                  <a:pt x="1212" y="539"/>
                  <a:pt x="1217" y="532"/>
                </a:cubicBezTo>
                <a:cubicBezTo>
                  <a:pt x="1213" y="530"/>
                  <a:pt x="1209" y="530"/>
                  <a:pt x="1206" y="533"/>
                </a:cubicBezTo>
                <a:cubicBezTo>
                  <a:pt x="1205" y="528"/>
                  <a:pt x="1199" y="531"/>
                  <a:pt x="1196" y="530"/>
                </a:cubicBezTo>
                <a:cubicBezTo>
                  <a:pt x="1199" y="533"/>
                  <a:pt x="1196" y="533"/>
                  <a:pt x="1195" y="536"/>
                </a:cubicBezTo>
                <a:close/>
                <a:moveTo>
                  <a:pt x="1240" y="267"/>
                </a:moveTo>
                <a:cubicBezTo>
                  <a:pt x="1235" y="274"/>
                  <a:pt x="1218" y="267"/>
                  <a:pt x="1208" y="275"/>
                </a:cubicBezTo>
                <a:cubicBezTo>
                  <a:pt x="1216" y="275"/>
                  <a:pt x="1214" y="284"/>
                  <a:pt x="1220" y="286"/>
                </a:cubicBezTo>
                <a:cubicBezTo>
                  <a:pt x="1220" y="287"/>
                  <a:pt x="1218" y="286"/>
                  <a:pt x="1219" y="288"/>
                </a:cubicBezTo>
                <a:cubicBezTo>
                  <a:pt x="1224" y="290"/>
                  <a:pt x="1231" y="289"/>
                  <a:pt x="1233" y="285"/>
                </a:cubicBezTo>
                <a:cubicBezTo>
                  <a:pt x="1228" y="282"/>
                  <a:pt x="1236" y="276"/>
                  <a:pt x="1233" y="272"/>
                </a:cubicBezTo>
                <a:cubicBezTo>
                  <a:pt x="1243" y="271"/>
                  <a:pt x="1247" y="279"/>
                  <a:pt x="1259" y="276"/>
                </a:cubicBezTo>
                <a:cubicBezTo>
                  <a:pt x="1261" y="272"/>
                  <a:pt x="1261" y="269"/>
                  <a:pt x="1259" y="266"/>
                </a:cubicBezTo>
                <a:cubicBezTo>
                  <a:pt x="1251" y="267"/>
                  <a:pt x="1249" y="268"/>
                  <a:pt x="1240" y="267"/>
                </a:cubicBezTo>
                <a:close/>
                <a:moveTo>
                  <a:pt x="1245" y="404"/>
                </a:moveTo>
                <a:cubicBezTo>
                  <a:pt x="1248" y="401"/>
                  <a:pt x="1242" y="401"/>
                  <a:pt x="1242" y="398"/>
                </a:cubicBezTo>
                <a:cubicBezTo>
                  <a:pt x="1243" y="398"/>
                  <a:pt x="1244" y="398"/>
                  <a:pt x="1244" y="397"/>
                </a:cubicBezTo>
                <a:cubicBezTo>
                  <a:pt x="1243" y="398"/>
                  <a:pt x="1239" y="396"/>
                  <a:pt x="1239" y="398"/>
                </a:cubicBezTo>
                <a:cubicBezTo>
                  <a:pt x="1240" y="399"/>
                  <a:pt x="1240" y="400"/>
                  <a:pt x="1240" y="401"/>
                </a:cubicBezTo>
                <a:cubicBezTo>
                  <a:pt x="1237" y="402"/>
                  <a:pt x="1237" y="407"/>
                  <a:pt x="1232" y="406"/>
                </a:cubicBezTo>
                <a:cubicBezTo>
                  <a:pt x="1230" y="406"/>
                  <a:pt x="1232" y="403"/>
                  <a:pt x="1229" y="403"/>
                </a:cubicBezTo>
                <a:cubicBezTo>
                  <a:pt x="1225" y="408"/>
                  <a:pt x="1220" y="405"/>
                  <a:pt x="1216" y="409"/>
                </a:cubicBezTo>
                <a:cubicBezTo>
                  <a:pt x="1215" y="408"/>
                  <a:pt x="1215" y="407"/>
                  <a:pt x="1216" y="405"/>
                </a:cubicBezTo>
                <a:cubicBezTo>
                  <a:pt x="1210" y="408"/>
                  <a:pt x="1204" y="405"/>
                  <a:pt x="1198" y="409"/>
                </a:cubicBezTo>
                <a:cubicBezTo>
                  <a:pt x="1200" y="409"/>
                  <a:pt x="1201" y="412"/>
                  <a:pt x="1202" y="413"/>
                </a:cubicBezTo>
                <a:cubicBezTo>
                  <a:pt x="1202" y="412"/>
                  <a:pt x="1203" y="410"/>
                  <a:pt x="1204" y="409"/>
                </a:cubicBezTo>
                <a:cubicBezTo>
                  <a:pt x="1207" y="413"/>
                  <a:pt x="1214" y="408"/>
                  <a:pt x="1218" y="412"/>
                </a:cubicBezTo>
                <a:cubicBezTo>
                  <a:pt x="1217" y="413"/>
                  <a:pt x="1214" y="412"/>
                  <a:pt x="1215" y="415"/>
                </a:cubicBezTo>
                <a:cubicBezTo>
                  <a:pt x="1216" y="417"/>
                  <a:pt x="1218" y="414"/>
                  <a:pt x="1219" y="417"/>
                </a:cubicBezTo>
                <a:cubicBezTo>
                  <a:pt x="1219" y="419"/>
                  <a:pt x="1217" y="419"/>
                  <a:pt x="1216" y="421"/>
                </a:cubicBezTo>
                <a:cubicBezTo>
                  <a:pt x="1224" y="420"/>
                  <a:pt x="1226" y="424"/>
                  <a:pt x="1230" y="419"/>
                </a:cubicBezTo>
                <a:cubicBezTo>
                  <a:pt x="1227" y="416"/>
                  <a:pt x="1225" y="421"/>
                  <a:pt x="1222" y="419"/>
                </a:cubicBezTo>
                <a:cubicBezTo>
                  <a:pt x="1227" y="414"/>
                  <a:pt x="1229" y="411"/>
                  <a:pt x="1238" y="415"/>
                </a:cubicBezTo>
                <a:cubicBezTo>
                  <a:pt x="1239" y="409"/>
                  <a:pt x="1244" y="410"/>
                  <a:pt x="1244" y="407"/>
                </a:cubicBezTo>
                <a:cubicBezTo>
                  <a:pt x="1246" y="409"/>
                  <a:pt x="1249" y="409"/>
                  <a:pt x="1251" y="410"/>
                </a:cubicBezTo>
                <a:cubicBezTo>
                  <a:pt x="1251" y="412"/>
                  <a:pt x="1248" y="411"/>
                  <a:pt x="1246" y="411"/>
                </a:cubicBezTo>
                <a:cubicBezTo>
                  <a:pt x="1249" y="412"/>
                  <a:pt x="1247" y="417"/>
                  <a:pt x="1251" y="414"/>
                </a:cubicBezTo>
                <a:cubicBezTo>
                  <a:pt x="1250" y="414"/>
                  <a:pt x="1249" y="414"/>
                  <a:pt x="1249" y="413"/>
                </a:cubicBezTo>
                <a:cubicBezTo>
                  <a:pt x="1251" y="411"/>
                  <a:pt x="1255" y="415"/>
                  <a:pt x="1255" y="413"/>
                </a:cubicBezTo>
                <a:cubicBezTo>
                  <a:pt x="1254" y="411"/>
                  <a:pt x="1258" y="408"/>
                  <a:pt x="1260" y="407"/>
                </a:cubicBezTo>
                <a:cubicBezTo>
                  <a:pt x="1258" y="410"/>
                  <a:pt x="1265" y="411"/>
                  <a:pt x="1266" y="414"/>
                </a:cubicBezTo>
                <a:cubicBezTo>
                  <a:pt x="1268" y="411"/>
                  <a:pt x="1272" y="410"/>
                  <a:pt x="1277" y="409"/>
                </a:cubicBezTo>
                <a:cubicBezTo>
                  <a:pt x="1277" y="408"/>
                  <a:pt x="1278" y="407"/>
                  <a:pt x="1278" y="406"/>
                </a:cubicBezTo>
                <a:cubicBezTo>
                  <a:pt x="1274" y="406"/>
                  <a:pt x="1272" y="407"/>
                  <a:pt x="1270" y="404"/>
                </a:cubicBezTo>
                <a:cubicBezTo>
                  <a:pt x="1271" y="404"/>
                  <a:pt x="1271" y="402"/>
                  <a:pt x="1272" y="401"/>
                </a:cubicBezTo>
                <a:cubicBezTo>
                  <a:pt x="1265" y="401"/>
                  <a:pt x="1265" y="401"/>
                  <a:pt x="1265" y="401"/>
                </a:cubicBezTo>
                <a:cubicBezTo>
                  <a:pt x="1263" y="409"/>
                  <a:pt x="1248" y="406"/>
                  <a:pt x="1245" y="404"/>
                </a:cubicBezTo>
                <a:close/>
                <a:moveTo>
                  <a:pt x="1250" y="282"/>
                </a:moveTo>
                <a:cubicBezTo>
                  <a:pt x="1252" y="282"/>
                  <a:pt x="1251" y="285"/>
                  <a:pt x="1250" y="285"/>
                </a:cubicBezTo>
                <a:cubicBezTo>
                  <a:pt x="1246" y="286"/>
                  <a:pt x="1247" y="282"/>
                  <a:pt x="1243" y="282"/>
                </a:cubicBezTo>
                <a:cubicBezTo>
                  <a:pt x="1236" y="288"/>
                  <a:pt x="1256" y="294"/>
                  <a:pt x="1252" y="289"/>
                </a:cubicBezTo>
                <a:cubicBezTo>
                  <a:pt x="1256" y="290"/>
                  <a:pt x="1256" y="288"/>
                  <a:pt x="1259" y="288"/>
                </a:cubicBezTo>
                <a:cubicBezTo>
                  <a:pt x="1260" y="289"/>
                  <a:pt x="1260" y="292"/>
                  <a:pt x="1262" y="291"/>
                </a:cubicBezTo>
                <a:cubicBezTo>
                  <a:pt x="1264" y="291"/>
                  <a:pt x="1263" y="289"/>
                  <a:pt x="1264" y="289"/>
                </a:cubicBezTo>
                <a:cubicBezTo>
                  <a:pt x="1265" y="289"/>
                  <a:pt x="1267" y="289"/>
                  <a:pt x="1267" y="288"/>
                </a:cubicBezTo>
                <a:cubicBezTo>
                  <a:pt x="1265" y="288"/>
                  <a:pt x="1263" y="288"/>
                  <a:pt x="1263" y="285"/>
                </a:cubicBezTo>
                <a:cubicBezTo>
                  <a:pt x="1260" y="285"/>
                  <a:pt x="1259" y="286"/>
                  <a:pt x="1257" y="286"/>
                </a:cubicBezTo>
                <a:cubicBezTo>
                  <a:pt x="1256" y="284"/>
                  <a:pt x="1255" y="282"/>
                  <a:pt x="1254" y="280"/>
                </a:cubicBezTo>
                <a:cubicBezTo>
                  <a:pt x="1252" y="280"/>
                  <a:pt x="1251" y="281"/>
                  <a:pt x="1250" y="28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7989335" y="3259516"/>
            <a:ext cx="730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中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秋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快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EE5618-B000-4BB4-8134-9B89BB0CC2F8}"/>
              </a:ext>
            </a:extLst>
          </p:cNvPr>
          <p:cNvSpPr txBox="1"/>
          <p:nvPr/>
        </p:nvSpPr>
        <p:spPr>
          <a:xfrm>
            <a:off x="3850020" y="1411687"/>
            <a:ext cx="397091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方正舒体" panose="02010601030101010101" pitchFamily="2" charset="-122"/>
                <a:ea typeface="方正舒体" panose="02010601030101010101" pitchFamily="2" charset="-122"/>
              </a:rPr>
              <a:t>   </a:t>
            </a:r>
            <a:r>
              <a:rPr lang="zh-CN" altLang="en-US" sz="11500" dirty="0">
                <a:latin typeface="方正舒体" panose="02010601030101010101" pitchFamily="2" charset="-122"/>
                <a:ea typeface="方正舒体" panose="02010601030101010101" pitchFamily="2" charset="-122"/>
              </a:rPr>
              <a:t>月饼</a:t>
            </a:r>
            <a:endParaRPr lang="en-US" altLang="zh-CN" sz="66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298BA4-C059-46EA-A928-2017544EACB8}"/>
              </a:ext>
            </a:extLst>
          </p:cNvPr>
          <p:cNvSpPr txBox="1"/>
          <p:nvPr/>
        </p:nvSpPr>
        <p:spPr>
          <a:xfrm>
            <a:off x="4002622" y="4804066"/>
            <a:ext cx="4798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+mj-lt"/>
                <a:ea typeface="方正舒体" panose="02010601030101010101" pitchFamily="2" charset="-122"/>
              </a:rPr>
              <a:t>   </a:t>
            </a:r>
            <a:r>
              <a:rPr lang="en-US" altLang="zh-CN" sz="7200" dirty="0">
                <a:latin typeface="+mj-lt"/>
                <a:ea typeface="方正舒体" panose="02010601030101010101" pitchFamily="2" charset="-122"/>
              </a:rPr>
              <a:t>Yue Bing</a:t>
            </a:r>
            <a:endParaRPr lang="en-US" altLang="zh-CN" sz="6600" dirty="0">
              <a:latin typeface="+mj-lt"/>
              <a:ea typeface="方正舒体" panose="02010601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404" t="-148" r="1234" b="148"/>
          <a:stretch>
            <a:fillRect/>
          </a:stretch>
        </p:blipFill>
        <p:spPr>
          <a:xfrm>
            <a:off x="-60961" y="0"/>
            <a:ext cx="12252961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27000"/>
            <a:ext cx="11861800" cy="66268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80" y="127000"/>
            <a:ext cx="4577080" cy="4577080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/>
        </p:nvSpPr>
        <p:spPr bwMode="auto">
          <a:xfrm rot="5400000">
            <a:off x="5530407" y="4498890"/>
            <a:ext cx="1227706" cy="442492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30" h="837">
                <a:moveTo>
                  <a:pt x="60" y="295"/>
                </a:moveTo>
                <a:cubicBezTo>
                  <a:pt x="59" y="293"/>
                  <a:pt x="59" y="285"/>
                  <a:pt x="56" y="287"/>
                </a:cubicBezTo>
                <a:cubicBezTo>
                  <a:pt x="59" y="290"/>
                  <a:pt x="54" y="292"/>
                  <a:pt x="54" y="295"/>
                </a:cubicBezTo>
                <a:cubicBezTo>
                  <a:pt x="57" y="294"/>
                  <a:pt x="59" y="297"/>
                  <a:pt x="60" y="295"/>
                </a:cubicBezTo>
                <a:close/>
                <a:moveTo>
                  <a:pt x="56" y="317"/>
                </a:moveTo>
                <a:cubicBezTo>
                  <a:pt x="56" y="320"/>
                  <a:pt x="56" y="320"/>
                  <a:pt x="56" y="320"/>
                </a:cubicBezTo>
                <a:cubicBezTo>
                  <a:pt x="59" y="320"/>
                  <a:pt x="59" y="320"/>
                  <a:pt x="59" y="320"/>
                </a:cubicBezTo>
                <a:cubicBezTo>
                  <a:pt x="59" y="318"/>
                  <a:pt x="58" y="317"/>
                  <a:pt x="56" y="317"/>
                </a:cubicBezTo>
                <a:close/>
                <a:moveTo>
                  <a:pt x="66" y="405"/>
                </a:moveTo>
                <a:cubicBezTo>
                  <a:pt x="66" y="402"/>
                  <a:pt x="65" y="400"/>
                  <a:pt x="64" y="398"/>
                </a:cubicBezTo>
                <a:cubicBezTo>
                  <a:pt x="63" y="402"/>
                  <a:pt x="63" y="404"/>
                  <a:pt x="66" y="405"/>
                </a:cubicBezTo>
                <a:close/>
                <a:moveTo>
                  <a:pt x="72" y="430"/>
                </a:moveTo>
                <a:cubicBezTo>
                  <a:pt x="70" y="430"/>
                  <a:pt x="70" y="431"/>
                  <a:pt x="68" y="431"/>
                </a:cubicBezTo>
                <a:cubicBezTo>
                  <a:pt x="68" y="432"/>
                  <a:pt x="68" y="434"/>
                  <a:pt x="69" y="435"/>
                </a:cubicBezTo>
                <a:cubicBezTo>
                  <a:pt x="69" y="433"/>
                  <a:pt x="72" y="433"/>
                  <a:pt x="72" y="430"/>
                </a:cubicBezTo>
                <a:close/>
                <a:moveTo>
                  <a:pt x="88" y="377"/>
                </a:moveTo>
                <a:cubicBezTo>
                  <a:pt x="87" y="375"/>
                  <a:pt x="84" y="374"/>
                  <a:pt x="84" y="378"/>
                </a:cubicBezTo>
                <a:cubicBezTo>
                  <a:pt x="85" y="377"/>
                  <a:pt x="88" y="379"/>
                  <a:pt x="88" y="377"/>
                </a:cubicBezTo>
                <a:close/>
                <a:moveTo>
                  <a:pt x="89" y="381"/>
                </a:moveTo>
                <a:cubicBezTo>
                  <a:pt x="89" y="384"/>
                  <a:pt x="87" y="384"/>
                  <a:pt x="87" y="385"/>
                </a:cubicBezTo>
                <a:cubicBezTo>
                  <a:pt x="89" y="385"/>
                  <a:pt x="89" y="388"/>
                  <a:pt x="92" y="387"/>
                </a:cubicBezTo>
                <a:cubicBezTo>
                  <a:pt x="93" y="384"/>
                  <a:pt x="91" y="383"/>
                  <a:pt x="89" y="381"/>
                </a:cubicBezTo>
                <a:close/>
                <a:moveTo>
                  <a:pt x="122" y="276"/>
                </a:moveTo>
                <a:cubicBezTo>
                  <a:pt x="128" y="277"/>
                  <a:pt x="134" y="279"/>
                  <a:pt x="141" y="279"/>
                </a:cubicBezTo>
                <a:cubicBezTo>
                  <a:pt x="138" y="271"/>
                  <a:pt x="124" y="276"/>
                  <a:pt x="122" y="276"/>
                </a:cubicBezTo>
                <a:close/>
                <a:moveTo>
                  <a:pt x="136" y="288"/>
                </a:moveTo>
                <a:cubicBezTo>
                  <a:pt x="137" y="287"/>
                  <a:pt x="137" y="285"/>
                  <a:pt x="138" y="284"/>
                </a:cubicBezTo>
                <a:cubicBezTo>
                  <a:pt x="132" y="284"/>
                  <a:pt x="130" y="285"/>
                  <a:pt x="128" y="287"/>
                </a:cubicBezTo>
                <a:cubicBezTo>
                  <a:pt x="131" y="286"/>
                  <a:pt x="132" y="288"/>
                  <a:pt x="136" y="288"/>
                </a:cubicBezTo>
                <a:close/>
                <a:moveTo>
                  <a:pt x="136" y="334"/>
                </a:moveTo>
                <a:cubicBezTo>
                  <a:pt x="134" y="334"/>
                  <a:pt x="134" y="333"/>
                  <a:pt x="135" y="332"/>
                </a:cubicBezTo>
                <a:cubicBezTo>
                  <a:pt x="133" y="332"/>
                  <a:pt x="129" y="330"/>
                  <a:pt x="128" y="333"/>
                </a:cubicBezTo>
                <a:cubicBezTo>
                  <a:pt x="131" y="332"/>
                  <a:pt x="134" y="336"/>
                  <a:pt x="136" y="334"/>
                </a:cubicBezTo>
                <a:close/>
                <a:moveTo>
                  <a:pt x="157" y="298"/>
                </a:moveTo>
                <a:cubicBezTo>
                  <a:pt x="159" y="299"/>
                  <a:pt x="160" y="297"/>
                  <a:pt x="160" y="294"/>
                </a:cubicBezTo>
                <a:cubicBezTo>
                  <a:pt x="158" y="294"/>
                  <a:pt x="157" y="295"/>
                  <a:pt x="156" y="296"/>
                </a:cubicBezTo>
                <a:cubicBezTo>
                  <a:pt x="158" y="296"/>
                  <a:pt x="158" y="297"/>
                  <a:pt x="157" y="298"/>
                </a:cubicBezTo>
                <a:close/>
                <a:moveTo>
                  <a:pt x="157" y="285"/>
                </a:moveTo>
                <a:cubicBezTo>
                  <a:pt x="161" y="286"/>
                  <a:pt x="163" y="284"/>
                  <a:pt x="164" y="281"/>
                </a:cubicBezTo>
                <a:cubicBezTo>
                  <a:pt x="163" y="282"/>
                  <a:pt x="159" y="280"/>
                  <a:pt x="159" y="282"/>
                </a:cubicBezTo>
                <a:cubicBezTo>
                  <a:pt x="162" y="284"/>
                  <a:pt x="157" y="284"/>
                  <a:pt x="157" y="285"/>
                </a:cubicBezTo>
                <a:close/>
                <a:moveTo>
                  <a:pt x="145" y="813"/>
                </a:moveTo>
                <a:cubicBezTo>
                  <a:pt x="141" y="812"/>
                  <a:pt x="139" y="820"/>
                  <a:pt x="143" y="820"/>
                </a:cubicBezTo>
                <a:cubicBezTo>
                  <a:pt x="142" y="816"/>
                  <a:pt x="146" y="815"/>
                  <a:pt x="145" y="813"/>
                </a:cubicBezTo>
                <a:close/>
                <a:moveTo>
                  <a:pt x="371" y="79"/>
                </a:moveTo>
                <a:cubicBezTo>
                  <a:pt x="368" y="78"/>
                  <a:pt x="366" y="79"/>
                  <a:pt x="366" y="82"/>
                </a:cubicBezTo>
                <a:cubicBezTo>
                  <a:pt x="368" y="84"/>
                  <a:pt x="370" y="83"/>
                  <a:pt x="372" y="84"/>
                </a:cubicBezTo>
                <a:cubicBezTo>
                  <a:pt x="371" y="81"/>
                  <a:pt x="368" y="81"/>
                  <a:pt x="371" y="79"/>
                </a:cubicBezTo>
                <a:close/>
                <a:moveTo>
                  <a:pt x="376" y="85"/>
                </a:moveTo>
                <a:cubicBezTo>
                  <a:pt x="373" y="86"/>
                  <a:pt x="369" y="84"/>
                  <a:pt x="367" y="87"/>
                </a:cubicBezTo>
                <a:cubicBezTo>
                  <a:pt x="369" y="88"/>
                  <a:pt x="369" y="91"/>
                  <a:pt x="372" y="91"/>
                </a:cubicBezTo>
                <a:cubicBezTo>
                  <a:pt x="368" y="86"/>
                  <a:pt x="377" y="90"/>
                  <a:pt x="376" y="85"/>
                </a:cubicBezTo>
                <a:close/>
                <a:moveTo>
                  <a:pt x="392" y="151"/>
                </a:moveTo>
                <a:cubicBezTo>
                  <a:pt x="394" y="152"/>
                  <a:pt x="393" y="154"/>
                  <a:pt x="395" y="153"/>
                </a:cubicBezTo>
                <a:cubicBezTo>
                  <a:pt x="396" y="152"/>
                  <a:pt x="397" y="152"/>
                  <a:pt x="397" y="151"/>
                </a:cubicBezTo>
                <a:cubicBezTo>
                  <a:pt x="396" y="151"/>
                  <a:pt x="392" y="150"/>
                  <a:pt x="392" y="151"/>
                </a:cubicBezTo>
                <a:close/>
                <a:moveTo>
                  <a:pt x="489" y="139"/>
                </a:moveTo>
                <a:cubicBezTo>
                  <a:pt x="487" y="140"/>
                  <a:pt x="480" y="139"/>
                  <a:pt x="481" y="140"/>
                </a:cubicBezTo>
                <a:cubicBezTo>
                  <a:pt x="484" y="140"/>
                  <a:pt x="489" y="143"/>
                  <a:pt x="489" y="139"/>
                </a:cubicBezTo>
                <a:close/>
                <a:moveTo>
                  <a:pt x="484" y="135"/>
                </a:moveTo>
                <a:cubicBezTo>
                  <a:pt x="484" y="136"/>
                  <a:pt x="483" y="136"/>
                  <a:pt x="482" y="137"/>
                </a:cubicBezTo>
                <a:cubicBezTo>
                  <a:pt x="488" y="138"/>
                  <a:pt x="491" y="140"/>
                  <a:pt x="495" y="136"/>
                </a:cubicBezTo>
                <a:cubicBezTo>
                  <a:pt x="490" y="136"/>
                  <a:pt x="489" y="134"/>
                  <a:pt x="484" y="135"/>
                </a:cubicBezTo>
                <a:close/>
                <a:moveTo>
                  <a:pt x="489" y="672"/>
                </a:moveTo>
                <a:cubicBezTo>
                  <a:pt x="491" y="674"/>
                  <a:pt x="495" y="675"/>
                  <a:pt x="496" y="673"/>
                </a:cubicBezTo>
                <a:cubicBezTo>
                  <a:pt x="494" y="673"/>
                  <a:pt x="490" y="668"/>
                  <a:pt x="489" y="672"/>
                </a:cubicBezTo>
                <a:close/>
                <a:moveTo>
                  <a:pt x="549" y="60"/>
                </a:moveTo>
                <a:cubicBezTo>
                  <a:pt x="552" y="57"/>
                  <a:pt x="558" y="59"/>
                  <a:pt x="559" y="54"/>
                </a:cubicBezTo>
                <a:cubicBezTo>
                  <a:pt x="551" y="53"/>
                  <a:pt x="544" y="54"/>
                  <a:pt x="538" y="54"/>
                </a:cubicBezTo>
                <a:cubicBezTo>
                  <a:pt x="539" y="56"/>
                  <a:pt x="537" y="56"/>
                  <a:pt x="537" y="59"/>
                </a:cubicBezTo>
                <a:cubicBezTo>
                  <a:pt x="540" y="58"/>
                  <a:pt x="541" y="60"/>
                  <a:pt x="541" y="62"/>
                </a:cubicBezTo>
                <a:cubicBezTo>
                  <a:pt x="545" y="62"/>
                  <a:pt x="551" y="63"/>
                  <a:pt x="553" y="60"/>
                </a:cubicBezTo>
                <a:cubicBezTo>
                  <a:pt x="551" y="59"/>
                  <a:pt x="550" y="63"/>
                  <a:pt x="549" y="60"/>
                </a:cubicBezTo>
                <a:close/>
                <a:moveTo>
                  <a:pt x="570" y="798"/>
                </a:moveTo>
                <a:cubicBezTo>
                  <a:pt x="568" y="798"/>
                  <a:pt x="567" y="797"/>
                  <a:pt x="566" y="796"/>
                </a:cubicBezTo>
                <a:cubicBezTo>
                  <a:pt x="565" y="797"/>
                  <a:pt x="564" y="797"/>
                  <a:pt x="565" y="799"/>
                </a:cubicBezTo>
                <a:cubicBezTo>
                  <a:pt x="566" y="798"/>
                  <a:pt x="570" y="800"/>
                  <a:pt x="570" y="798"/>
                </a:cubicBezTo>
                <a:close/>
                <a:moveTo>
                  <a:pt x="574" y="654"/>
                </a:moveTo>
                <a:cubicBezTo>
                  <a:pt x="582" y="654"/>
                  <a:pt x="585" y="657"/>
                  <a:pt x="590" y="653"/>
                </a:cubicBezTo>
                <a:cubicBezTo>
                  <a:pt x="585" y="653"/>
                  <a:pt x="577" y="649"/>
                  <a:pt x="574" y="654"/>
                </a:cubicBezTo>
                <a:close/>
                <a:moveTo>
                  <a:pt x="617" y="642"/>
                </a:moveTo>
                <a:cubicBezTo>
                  <a:pt x="616" y="644"/>
                  <a:pt x="620" y="648"/>
                  <a:pt x="622" y="645"/>
                </a:cubicBezTo>
                <a:cubicBezTo>
                  <a:pt x="620" y="644"/>
                  <a:pt x="619" y="642"/>
                  <a:pt x="617" y="642"/>
                </a:cubicBezTo>
                <a:close/>
                <a:moveTo>
                  <a:pt x="649" y="113"/>
                </a:moveTo>
                <a:cubicBezTo>
                  <a:pt x="648" y="113"/>
                  <a:pt x="646" y="113"/>
                  <a:pt x="646" y="115"/>
                </a:cubicBezTo>
                <a:cubicBezTo>
                  <a:pt x="648" y="115"/>
                  <a:pt x="650" y="116"/>
                  <a:pt x="649" y="113"/>
                </a:cubicBezTo>
                <a:close/>
                <a:moveTo>
                  <a:pt x="654" y="78"/>
                </a:moveTo>
                <a:cubicBezTo>
                  <a:pt x="652" y="79"/>
                  <a:pt x="648" y="78"/>
                  <a:pt x="648" y="81"/>
                </a:cubicBezTo>
                <a:cubicBezTo>
                  <a:pt x="654" y="81"/>
                  <a:pt x="654" y="81"/>
                  <a:pt x="654" y="81"/>
                </a:cubicBezTo>
                <a:cubicBezTo>
                  <a:pt x="653" y="79"/>
                  <a:pt x="656" y="78"/>
                  <a:pt x="654" y="78"/>
                </a:cubicBezTo>
                <a:close/>
                <a:moveTo>
                  <a:pt x="670" y="115"/>
                </a:moveTo>
                <a:cubicBezTo>
                  <a:pt x="672" y="116"/>
                  <a:pt x="673" y="116"/>
                  <a:pt x="673" y="117"/>
                </a:cubicBezTo>
                <a:cubicBezTo>
                  <a:pt x="677" y="116"/>
                  <a:pt x="680" y="114"/>
                  <a:pt x="683" y="117"/>
                </a:cubicBezTo>
                <a:cubicBezTo>
                  <a:pt x="682" y="111"/>
                  <a:pt x="672" y="115"/>
                  <a:pt x="670" y="115"/>
                </a:cubicBezTo>
                <a:close/>
                <a:moveTo>
                  <a:pt x="667" y="637"/>
                </a:moveTo>
                <a:cubicBezTo>
                  <a:pt x="665" y="637"/>
                  <a:pt x="662" y="637"/>
                  <a:pt x="662" y="640"/>
                </a:cubicBezTo>
                <a:cubicBezTo>
                  <a:pt x="665" y="640"/>
                  <a:pt x="666" y="639"/>
                  <a:pt x="667" y="637"/>
                </a:cubicBezTo>
                <a:close/>
                <a:moveTo>
                  <a:pt x="709" y="10"/>
                </a:moveTo>
                <a:cubicBezTo>
                  <a:pt x="708" y="11"/>
                  <a:pt x="708" y="13"/>
                  <a:pt x="707" y="14"/>
                </a:cubicBezTo>
                <a:cubicBezTo>
                  <a:pt x="710" y="13"/>
                  <a:pt x="711" y="15"/>
                  <a:pt x="713" y="17"/>
                </a:cubicBezTo>
                <a:cubicBezTo>
                  <a:pt x="718" y="16"/>
                  <a:pt x="719" y="11"/>
                  <a:pt x="723" y="9"/>
                </a:cubicBezTo>
                <a:cubicBezTo>
                  <a:pt x="722" y="4"/>
                  <a:pt x="722" y="1"/>
                  <a:pt x="715" y="0"/>
                </a:cubicBezTo>
                <a:cubicBezTo>
                  <a:pt x="716" y="3"/>
                  <a:pt x="715" y="11"/>
                  <a:pt x="709" y="10"/>
                </a:cubicBezTo>
                <a:close/>
                <a:moveTo>
                  <a:pt x="710" y="92"/>
                </a:moveTo>
                <a:cubicBezTo>
                  <a:pt x="707" y="93"/>
                  <a:pt x="706" y="92"/>
                  <a:pt x="704" y="94"/>
                </a:cubicBezTo>
                <a:cubicBezTo>
                  <a:pt x="706" y="93"/>
                  <a:pt x="710" y="96"/>
                  <a:pt x="710" y="92"/>
                </a:cubicBezTo>
                <a:close/>
                <a:moveTo>
                  <a:pt x="716" y="21"/>
                </a:moveTo>
                <a:cubicBezTo>
                  <a:pt x="708" y="23"/>
                  <a:pt x="712" y="30"/>
                  <a:pt x="717" y="32"/>
                </a:cubicBezTo>
                <a:cubicBezTo>
                  <a:pt x="718" y="27"/>
                  <a:pt x="720" y="24"/>
                  <a:pt x="716" y="21"/>
                </a:cubicBezTo>
                <a:close/>
                <a:moveTo>
                  <a:pt x="712" y="87"/>
                </a:moveTo>
                <a:cubicBezTo>
                  <a:pt x="715" y="88"/>
                  <a:pt x="716" y="89"/>
                  <a:pt x="718" y="86"/>
                </a:cubicBezTo>
                <a:cubicBezTo>
                  <a:pt x="716" y="86"/>
                  <a:pt x="712" y="85"/>
                  <a:pt x="712" y="87"/>
                </a:cubicBezTo>
                <a:close/>
                <a:moveTo>
                  <a:pt x="719" y="27"/>
                </a:moveTo>
                <a:cubicBezTo>
                  <a:pt x="719" y="29"/>
                  <a:pt x="720" y="31"/>
                  <a:pt x="722" y="32"/>
                </a:cubicBezTo>
                <a:cubicBezTo>
                  <a:pt x="722" y="30"/>
                  <a:pt x="724" y="29"/>
                  <a:pt x="726" y="29"/>
                </a:cubicBezTo>
                <a:cubicBezTo>
                  <a:pt x="726" y="26"/>
                  <a:pt x="726" y="24"/>
                  <a:pt x="725" y="23"/>
                </a:cubicBezTo>
                <a:cubicBezTo>
                  <a:pt x="724" y="26"/>
                  <a:pt x="722" y="27"/>
                  <a:pt x="719" y="27"/>
                </a:cubicBezTo>
                <a:close/>
                <a:moveTo>
                  <a:pt x="731" y="12"/>
                </a:moveTo>
                <a:cubicBezTo>
                  <a:pt x="733" y="10"/>
                  <a:pt x="733" y="5"/>
                  <a:pt x="730" y="5"/>
                </a:cubicBezTo>
                <a:cubicBezTo>
                  <a:pt x="730" y="8"/>
                  <a:pt x="730" y="10"/>
                  <a:pt x="731" y="12"/>
                </a:cubicBezTo>
                <a:close/>
                <a:moveTo>
                  <a:pt x="735" y="26"/>
                </a:moveTo>
                <a:cubicBezTo>
                  <a:pt x="733" y="24"/>
                  <a:pt x="734" y="20"/>
                  <a:pt x="733" y="18"/>
                </a:cubicBezTo>
                <a:cubicBezTo>
                  <a:pt x="731" y="20"/>
                  <a:pt x="731" y="26"/>
                  <a:pt x="735" y="26"/>
                </a:cubicBezTo>
                <a:close/>
                <a:moveTo>
                  <a:pt x="754" y="72"/>
                </a:moveTo>
                <a:cubicBezTo>
                  <a:pt x="754" y="70"/>
                  <a:pt x="752" y="70"/>
                  <a:pt x="752" y="69"/>
                </a:cubicBezTo>
                <a:cubicBezTo>
                  <a:pt x="751" y="70"/>
                  <a:pt x="749" y="70"/>
                  <a:pt x="749" y="72"/>
                </a:cubicBezTo>
                <a:cubicBezTo>
                  <a:pt x="752" y="72"/>
                  <a:pt x="752" y="74"/>
                  <a:pt x="754" y="72"/>
                </a:cubicBezTo>
                <a:close/>
                <a:moveTo>
                  <a:pt x="767" y="135"/>
                </a:moveTo>
                <a:cubicBezTo>
                  <a:pt x="767" y="132"/>
                  <a:pt x="761" y="132"/>
                  <a:pt x="760" y="134"/>
                </a:cubicBezTo>
                <a:cubicBezTo>
                  <a:pt x="762" y="134"/>
                  <a:pt x="764" y="135"/>
                  <a:pt x="767" y="135"/>
                </a:cubicBezTo>
                <a:close/>
                <a:moveTo>
                  <a:pt x="770" y="94"/>
                </a:moveTo>
                <a:cubicBezTo>
                  <a:pt x="773" y="95"/>
                  <a:pt x="775" y="96"/>
                  <a:pt x="778" y="95"/>
                </a:cubicBezTo>
                <a:cubicBezTo>
                  <a:pt x="779" y="92"/>
                  <a:pt x="774" y="93"/>
                  <a:pt x="776" y="89"/>
                </a:cubicBezTo>
                <a:cubicBezTo>
                  <a:pt x="772" y="88"/>
                  <a:pt x="771" y="91"/>
                  <a:pt x="770" y="94"/>
                </a:cubicBezTo>
                <a:close/>
                <a:moveTo>
                  <a:pt x="773" y="65"/>
                </a:moveTo>
                <a:cubicBezTo>
                  <a:pt x="776" y="65"/>
                  <a:pt x="777" y="63"/>
                  <a:pt x="780" y="62"/>
                </a:cubicBezTo>
                <a:cubicBezTo>
                  <a:pt x="778" y="63"/>
                  <a:pt x="776" y="62"/>
                  <a:pt x="775" y="61"/>
                </a:cubicBezTo>
                <a:cubicBezTo>
                  <a:pt x="776" y="64"/>
                  <a:pt x="772" y="62"/>
                  <a:pt x="773" y="65"/>
                </a:cubicBezTo>
                <a:close/>
                <a:moveTo>
                  <a:pt x="827" y="629"/>
                </a:moveTo>
                <a:cubicBezTo>
                  <a:pt x="828" y="629"/>
                  <a:pt x="832" y="630"/>
                  <a:pt x="832" y="628"/>
                </a:cubicBezTo>
                <a:cubicBezTo>
                  <a:pt x="831" y="629"/>
                  <a:pt x="827" y="625"/>
                  <a:pt x="827" y="629"/>
                </a:cubicBezTo>
                <a:close/>
                <a:moveTo>
                  <a:pt x="829" y="618"/>
                </a:moveTo>
                <a:cubicBezTo>
                  <a:pt x="830" y="615"/>
                  <a:pt x="834" y="620"/>
                  <a:pt x="834" y="616"/>
                </a:cubicBezTo>
                <a:cubicBezTo>
                  <a:pt x="833" y="614"/>
                  <a:pt x="826" y="616"/>
                  <a:pt x="829" y="618"/>
                </a:cubicBezTo>
                <a:close/>
                <a:moveTo>
                  <a:pt x="870" y="32"/>
                </a:moveTo>
                <a:cubicBezTo>
                  <a:pt x="867" y="30"/>
                  <a:pt x="862" y="30"/>
                  <a:pt x="861" y="32"/>
                </a:cubicBezTo>
                <a:cubicBezTo>
                  <a:pt x="865" y="32"/>
                  <a:pt x="867" y="34"/>
                  <a:pt x="870" y="32"/>
                </a:cubicBezTo>
                <a:close/>
                <a:moveTo>
                  <a:pt x="864" y="107"/>
                </a:moveTo>
                <a:cubicBezTo>
                  <a:pt x="868" y="108"/>
                  <a:pt x="872" y="110"/>
                  <a:pt x="874" y="109"/>
                </a:cubicBezTo>
                <a:cubicBezTo>
                  <a:pt x="873" y="108"/>
                  <a:pt x="873" y="108"/>
                  <a:pt x="873" y="107"/>
                </a:cubicBezTo>
                <a:cubicBezTo>
                  <a:pt x="869" y="109"/>
                  <a:pt x="866" y="104"/>
                  <a:pt x="864" y="107"/>
                </a:cubicBezTo>
                <a:close/>
                <a:moveTo>
                  <a:pt x="848" y="663"/>
                </a:moveTo>
                <a:cubicBezTo>
                  <a:pt x="850" y="660"/>
                  <a:pt x="851" y="663"/>
                  <a:pt x="854" y="663"/>
                </a:cubicBezTo>
                <a:cubicBezTo>
                  <a:pt x="854" y="661"/>
                  <a:pt x="851" y="660"/>
                  <a:pt x="855" y="661"/>
                </a:cubicBezTo>
                <a:cubicBezTo>
                  <a:pt x="855" y="658"/>
                  <a:pt x="853" y="659"/>
                  <a:pt x="853" y="657"/>
                </a:cubicBezTo>
                <a:cubicBezTo>
                  <a:pt x="849" y="659"/>
                  <a:pt x="847" y="655"/>
                  <a:pt x="842" y="655"/>
                </a:cubicBezTo>
                <a:cubicBezTo>
                  <a:pt x="844" y="659"/>
                  <a:pt x="845" y="660"/>
                  <a:pt x="848" y="663"/>
                </a:cubicBezTo>
                <a:close/>
                <a:moveTo>
                  <a:pt x="845" y="652"/>
                </a:moveTo>
                <a:cubicBezTo>
                  <a:pt x="850" y="656"/>
                  <a:pt x="861" y="657"/>
                  <a:pt x="863" y="656"/>
                </a:cubicBezTo>
                <a:cubicBezTo>
                  <a:pt x="859" y="652"/>
                  <a:pt x="852" y="653"/>
                  <a:pt x="845" y="652"/>
                </a:cubicBezTo>
                <a:close/>
                <a:moveTo>
                  <a:pt x="847" y="801"/>
                </a:moveTo>
                <a:cubicBezTo>
                  <a:pt x="845" y="801"/>
                  <a:pt x="841" y="799"/>
                  <a:pt x="841" y="802"/>
                </a:cubicBezTo>
                <a:cubicBezTo>
                  <a:pt x="843" y="802"/>
                  <a:pt x="847" y="804"/>
                  <a:pt x="847" y="801"/>
                </a:cubicBezTo>
                <a:close/>
                <a:moveTo>
                  <a:pt x="879" y="83"/>
                </a:moveTo>
                <a:cubicBezTo>
                  <a:pt x="879" y="84"/>
                  <a:pt x="878" y="86"/>
                  <a:pt x="879" y="86"/>
                </a:cubicBezTo>
                <a:cubicBezTo>
                  <a:pt x="880" y="82"/>
                  <a:pt x="884" y="90"/>
                  <a:pt x="885" y="84"/>
                </a:cubicBezTo>
                <a:cubicBezTo>
                  <a:pt x="882" y="85"/>
                  <a:pt x="881" y="83"/>
                  <a:pt x="879" y="83"/>
                </a:cubicBezTo>
                <a:close/>
                <a:moveTo>
                  <a:pt x="902" y="796"/>
                </a:moveTo>
                <a:cubicBezTo>
                  <a:pt x="904" y="794"/>
                  <a:pt x="903" y="791"/>
                  <a:pt x="906" y="790"/>
                </a:cubicBezTo>
                <a:cubicBezTo>
                  <a:pt x="915" y="791"/>
                  <a:pt x="915" y="791"/>
                  <a:pt x="915" y="791"/>
                </a:cubicBezTo>
                <a:cubicBezTo>
                  <a:pt x="913" y="787"/>
                  <a:pt x="907" y="787"/>
                  <a:pt x="905" y="783"/>
                </a:cubicBezTo>
                <a:cubicBezTo>
                  <a:pt x="901" y="782"/>
                  <a:pt x="897" y="780"/>
                  <a:pt x="894" y="778"/>
                </a:cubicBezTo>
                <a:cubicBezTo>
                  <a:pt x="886" y="779"/>
                  <a:pt x="880" y="776"/>
                  <a:pt x="875" y="777"/>
                </a:cubicBezTo>
                <a:cubicBezTo>
                  <a:pt x="870" y="778"/>
                  <a:pt x="862" y="783"/>
                  <a:pt x="859" y="786"/>
                </a:cubicBezTo>
                <a:cubicBezTo>
                  <a:pt x="854" y="791"/>
                  <a:pt x="860" y="795"/>
                  <a:pt x="860" y="800"/>
                </a:cubicBezTo>
                <a:cubicBezTo>
                  <a:pt x="860" y="803"/>
                  <a:pt x="857" y="807"/>
                  <a:pt x="857" y="811"/>
                </a:cubicBezTo>
                <a:cubicBezTo>
                  <a:pt x="880" y="821"/>
                  <a:pt x="896" y="802"/>
                  <a:pt x="915" y="797"/>
                </a:cubicBezTo>
                <a:cubicBezTo>
                  <a:pt x="911" y="795"/>
                  <a:pt x="907" y="797"/>
                  <a:pt x="902" y="796"/>
                </a:cubicBezTo>
                <a:close/>
                <a:moveTo>
                  <a:pt x="910" y="84"/>
                </a:moveTo>
                <a:cubicBezTo>
                  <a:pt x="911" y="84"/>
                  <a:pt x="911" y="86"/>
                  <a:pt x="911" y="87"/>
                </a:cubicBezTo>
                <a:cubicBezTo>
                  <a:pt x="914" y="87"/>
                  <a:pt x="915" y="85"/>
                  <a:pt x="917" y="84"/>
                </a:cubicBezTo>
                <a:cubicBezTo>
                  <a:pt x="917" y="81"/>
                  <a:pt x="914" y="82"/>
                  <a:pt x="915" y="80"/>
                </a:cubicBezTo>
                <a:cubicBezTo>
                  <a:pt x="912" y="79"/>
                  <a:pt x="912" y="83"/>
                  <a:pt x="910" y="84"/>
                </a:cubicBezTo>
                <a:close/>
                <a:moveTo>
                  <a:pt x="928" y="83"/>
                </a:moveTo>
                <a:cubicBezTo>
                  <a:pt x="926" y="82"/>
                  <a:pt x="925" y="81"/>
                  <a:pt x="924" y="80"/>
                </a:cubicBezTo>
                <a:cubicBezTo>
                  <a:pt x="924" y="81"/>
                  <a:pt x="923" y="81"/>
                  <a:pt x="923" y="83"/>
                </a:cubicBezTo>
                <a:cubicBezTo>
                  <a:pt x="925" y="82"/>
                  <a:pt x="927" y="85"/>
                  <a:pt x="928" y="83"/>
                </a:cubicBezTo>
                <a:close/>
                <a:moveTo>
                  <a:pt x="901" y="773"/>
                </a:moveTo>
                <a:cubicBezTo>
                  <a:pt x="899" y="771"/>
                  <a:pt x="896" y="771"/>
                  <a:pt x="896" y="771"/>
                </a:cubicBezTo>
                <a:cubicBezTo>
                  <a:pt x="897" y="771"/>
                  <a:pt x="899" y="768"/>
                  <a:pt x="897" y="768"/>
                </a:cubicBezTo>
                <a:cubicBezTo>
                  <a:pt x="896" y="770"/>
                  <a:pt x="893" y="770"/>
                  <a:pt x="893" y="773"/>
                </a:cubicBezTo>
                <a:cubicBezTo>
                  <a:pt x="895" y="773"/>
                  <a:pt x="899" y="776"/>
                  <a:pt x="901" y="773"/>
                </a:cubicBezTo>
                <a:close/>
                <a:moveTo>
                  <a:pt x="903" y="774"/>
                </a:moveTo>
                <a:cubicBezTo>
                  <a:pt x="903" y="776"/>
                  <a:pt x="903" y="778"/>
                  <a:pt x="904" y="779"/>
                </a:cubicBezTo>
                <a:cubicBezTo>
                  <a:pt x="913" y="780"/>
                  <a:pt x="931" y="782"/>
                  <a:pt x="939" y="776"/>
                </a:cubicBezTo>
                <a:cubicBezTo>
                  <a:pt x="925" y="777"/>
                  <a:pt x="912" y="781"/>
                  <a:pt x="903" y="774"/>
                </a:cubicBezTo>
                <a:close/>
                <a:moveTo>
                  <a:pt x="912" y="654"/>
                </a:moveTo>
                <a:cubicBezTo>
                  <a:pt x="911" y="658"/>
                  <a:pt x="916" y="657"/>
                  <a:pt x="917" y="655"/>
                </a:cubicBezTo>
                <a:cubicBezTo>
                  <a:pt x="914" y="656"/>
                  <a:pt x="915" y="654"/>
                  <a:pt x="912" y="654"/>
                </a:cubicBezTo>
                <a:close/>
                <a:moveTo>
                  <a:pt x="945" y="93"/>
                </a:moveTo>
                <a:cubicBezTo>
                  <a:pt x="947" y="91"/>
                  <a:pt x="946" y="91"/>
                  <a:pt x="945" y="89"/>
                </a:cubicBezTo>
                <a:cubicBezTo>
                  <a:pt x="948" y="89"/>
                  <a:pt x="949" y="88"/>
                  <a:pt x="950" y="86"/>
                </a:cubicBezTo>
                <a:cubicBezTo>
                  <a:pt x="945" y="86"/>
                  <a:pt x="941" y="86"/>
                  <a:pt x="940" y="90"/>
                </a:cubicBezTo>
                <a:cubicBezTo>
                  <a:pt x="943" y="90"/>
                  <a:pt x="944" y="92"/>
                  <a:pt x="945" y="93"/>
                </a:cubicBezTo>
                <a:close/>
                <a:moveTo>
                  <a:pt x="951" y="95"/>
                </a:moveTo>
                <a:cubicBezTo>
                  <a:pt x="952" y="95"/>
                  <a:pt x="956" y="96"/>
                  <a:pt x="956" y="95"/>
                </a:cubicBezTo>
                <a:cubicBezTo>
                  <a:pt x="954" y="94"/>
                  <a:pt x="955" y="92"/>
                  <a:pt x="955" y="91"/>
                </a:cubicBezTo>
                <a:cubicBezTo>
                  <a:pt x="951" y="91"/>
                  <a:pt x="954" y="94"/>
                  <a:pt x="951" y="95"/>
                </a:cubicBezTo>
                <a:close/>
                <a:moveTo>
                  <a:pt x="940" y="579"/>
                </a:moveTo>
                <a:cubicBezTo>
                  <a:pt x="936" y="576"/>
                  <a:pt x="932" y="578"/>
                  <a:pt x="928" y="576"/>
                </a:cubicBezTo>
                <a:cubicBezTo>
                  <a:pt x="931" y="583"/>
                  <a:pt x="937" y="581"/>
                  <a:pt x="940" y="579"/>
                </a:cubicBezTo>
                <a:close/>
                <a:moveTo>
                  <a:pt x="993" y="33"/>
                </a:moveTo>
                <a:cubicBezTo>
                  <a:pt x="989" y="32"/>
                  <a:pt x="976" y="30"/>
                  <a:pt x="973" y="33"/>
                </a:cubicBezTo>
                <a:cubicBezTo>
                  <a:pt x="980" y="31"/>
                  <a:pt x="988" y="38"/>
                  <a:pt x="993" y="33"/>
                </a:cubicBezTo>
                <a:close/>
                <a:moveTo>
                  <a:pt x="975" y="587"/>
                </a:moveTo>
                <a:cubicBezTo>
                  <a:pt x="974" y="586"/>
                  <a:pt x="973" y="586"/>
                  <a:pt x="973" y="585"/>
                </a:cubicBezTo>
                <a:cubicBezTo>
                  <a:pt x="974" y="586"/>
                  <a:pt x="978" y="585"/>
                  <a:pt x="978" y="583"/>
                </a:cubicBezTo>
                <a:cubicBezTo>
                  <a:pt x="974" y="582"/>
                  <a:pt x="971" y="580"/>
                  <a:pt x="968" y="578"/>
                </a:cubicBezTo>
                <a:cubicBezTo>
                  <a:pt x="969" y="578"/>
                  <a:pt x="970" y="578"/>
                  <a:pt x="969" y="577"/>
                </a:cubicBezTo>
                <a:cubicBezTo>
                  <a:pt x="967" y="575"/>
                  <a:pt x="961" y="572"/>
                  <a:pt x="959" y="576"/>
                </a:cubicBezTo>
                <a:cubicBezTo>
                  <a:pt x="961" y="579"/>
                  <a:pt x="967" y="577"/>
                  <a:pt x="966" y="582"/>
                </a:cubicBezTo>
                <a:cubicBezTo>
                  <a:pt x="963" y="580"/>
                  <a:pt x="956" y="581"/>
                  <a:pt x="953" y="584"/>
                </a:cubicBezTo>
                <a:cubicBezTo>
                  <a:pt x="961" y="579"/>
                  <a:pt x="968" y="590"/>
                  <a:pt x="975" y="587"/>
                </a:cubicBezTo>
                <a:close/>
                <a:moveTo>
                  <a:pt x="977" y="268"/>
                </a:moveTo>
                <a:cubicBezTo>
                  <a:pt x="980" y="268"/>
                  <a:pt x="982" y="269"/>
                  <a:pt x="982" y="266"/>
                </a:cubicBezTo>
                <a:cubicBezTo>
                  <a:pt x="980" y="266"/>
                  <a:pt x="978" y="267"/>
                  <a:pt x="977" y="268"/>
                </a:cubicBezTo>
                <a:close/>
                <a:moveTo>
                  <a:pt x="980" y="265"/>
                </a:moveTo>
                <a:cubicBezTo>
                  <a:pt x="982" y="264"/>
                  <a:pt x="984" y="263"/>
                  <a:pt x="984" y="260"/>
                </a:cubicBezTo>
                <a:cubicBezTo>
                  <a:pt x="984" y="259"/>
                  <a:pt x="977" y="259"/>
                  <a:pt x="977" y="262"/>
                </a:cubicBezTo>
                <a:cubicBezTo>
                  <a:pt x="981" y="261"/>
                  <a:pt x="978" y="265"/>
                  <a:pt x="980" y="265"/>
                </a:cubicBezTo>
                <a:close/>
                <a:moveTo>
                  <a:pt x="979" y="251"/>
                </a:moveTo>
                <a:cubicBezTo>
                  <a:pt x="987" y="254"/>
                  <a:pt x="993" y="253"/>
                  <a:pt x="1000" y="250"/>
                </a:cubicBezTo>
                <a:cubicBezTo>
                  <a:pt x="993" y="250"/>
                  <a:pt x="983" y="245"/>
                  <a:pt x="979" y="251"/>
                </a:cubicBezTo>
                <a:close/>
                <a:moveTo>
                  <a:pt x="960" y="802"/>
                </a:moveTo>
                <a:cubicBezTo>
                  <a:pt x="963" y="804"/>
                  <a:pt x="970" y="805"/>
                  <a:pt x="973" y="805"/>
                </a:cubicBezTo>
                <a:cubicBezTo>
                  <a:pt x="970" y="804"/>
                  <a:pt x="963" y="798"/>
                  <a:pt x="960" y="802"/>
                </a:cubicBezTo>
                <a:close/>
                <a:moveTo>
                  <a:pt x="1014" y="85"/>
                </a:moveTo>
                <a:cubicBezTo>
                  <a:pt x="1014" y="82"/>
                  <a:pt x="1017" y="82"/>
                  <a:pt x="1018" y="80"/>
                </a:cubicBezTo>
                <a:cubicBezTo>
                  <a:pt x="1013" y="82"/>
                  <a:pt x="1013" y="76"/>
                  <a:pt x="1010" y="78"/>
                </a:cubicBezTo>
                <a:cubicBezTo>
                  <a:pt x="1012" y="79"/>
                  <a:pt x="1008" y="81"/>
                  <a:pt x="1006" y="81"/>
                </a:cubicBezTo>
                <a:cubicBezTo>
                  <a:pt x="1004" y="81"/>
                  <a:pt x="1006" y="77"/>
                  <a:pt x="1003" y="78"/>
                </a:cubicBezTo>
                <a:cubicBezTo>
                  <a:pt x="1001" y="80"/>
                  <a:pt x="997" y="79"/>
                  <a:pt x="997" y="84"/>
                </a:cubicBezTo>
                <a:cubicBezTo>
                  <a:pt x="1000" y="83"/>
                  <a:pt x="1000" y="85"/>
                  <a:pt x="1001" y="86"/>
                </a:cubicBezTo>
                <a:cubicBezTo>
                  <a:pt x="1004" y="83"/>
                  <a:pt x="1010" y="83"/>
                  <a:pt x="1014" y="85"/>
                </a:cubicBezTo>
                <a:close/>
                <a:moveTo>
                  <a:pt x="965" y="790"/>
                </a:moveTo>
                <a:cubicBezTo>
                  <a:pt x="971" y="790"/>
                  <a:pt x="976" y="792"/>
                  <a:pt x="981" y="790"/>
                </a:cubicBezTo>
                <a:cubicBezTo>
                  <a:pt x="977" y="786"/>
                  <a:pt x="968" y="785"/>
                  <a:pt x="965" y="790"/>
                </a:cubicBezTo>
                <a:close/>
                <a:moveTo>
                  <a:pt x="991" y="259"/>
                </a:moveTo>
                <a:cubicBezTo>
                  <a:pt x="992" y="261"/>
                  <a:pt x="998" y="263"/>
                  <a:pt x="1000" y="261"/>
                </a:cubicBezTo>
                <a:cubicBezTo>
                  <a:pt x="998" y="260"/>
                  <a:pt x="993" y="258"/>
                  <a:pt x="991" y="259"/>
                </a:cubicBezTo>
                <a:close/>
                <a:moveTo>
                  <a:pt x="976" y="656"/>
                </a:moveTo>
                <a:cubicBezTo>
                  <a:pt x="976" y="659"/>
                  <a:pt x="976" y="659"/>
                  <a:pt x="976" y="659"/>
                </a:cubicBezTo>
                <a:cubicBezTo>
                  <a:pt x="984" y="665"/>
                  <a:pt x="994" y="658"/>
                  <a:pt x="1004" y="660"/>
                </a:cubicBezTo>
                <a:cubicBezTo>
                  <a:pt x="999" y="656"/>
                  <a:pt x="988" y="658"/>
                  <a:pt x="987" y="653"/>
                </a:cubicBezTo>
                <a:cubicBezTo>
                  <a:pt x="983" y="653"/>
                  <a:pt x="982" y="658"/>
                  <a:pt x="976" y="656"/>
                </a:cubicBezTo>
                <a:close/>
                <a:moveTo>
                  <a:pt x="1002" y="194"/>
                </a:moveTo>
                <a:cubicBezTo>
                  <a:pt x="1005" y="194"/>
                  <a:pt x="1010" y="196"/>
                  <a:pt x="1011" y="194"/>
                </a:cubicBezTo>
                <a:cubicBezTo>
                  <a:pt x="1008" y="194"/>
                  <a:pt x="1004" y="191"/>
                  <a:pt x="1002" y="194"/>
                </a:cubicBezTo>
                <a:close/>
                <a:moveTo>
                  <a:pt x="1021" y="35"/>
                </a:moveTo>
                <a:cubicBezTo>
                  <a:pt x="1018" y="35"/>
                  <a:pt x="1014" y="33"/>
                  <a:pt x="1013" y="35"/>
                </a:cubicBezTo>
                <a:cubicBezTo>
                  <a:pt x="1017" y="37"/>
                  <a:pt x="1024" y="36"/>
                  <a:pt x="1026" y="40"/>
                </a:cubicBezTo>
                <a:cubicBezTo>
                  <a:pt x="1024" y="42"/>
                  <a:pt x="1020" y="40"/>
                  <a:pt x="1020" y="43"/>
                </a:cubicBezTo>
                <a:cubicBezTo>
                  <a:pt x="1030" y="45"/>
                  <a:pt x="1046" y="46"/>
                  <a:pt x="1062" y="49"/>
                </a:cubicBezTo>
                <a:cubicBezTo>
                  <a:pt x="1066" y="43"/>
                  <a:pt x="1080" y="52"/>
                  <a:pt x="1086" y="46"/>
                </a:cubicBezTo>
                <a:cubicBezTo>
                  <a:pt x="1078" y="45"/>
                  <a:pt x="1074" y="46"/>
                  <a:pt x="1070" y="42"/>
                </a:cubicBezTo>
                <a:cubicBezTo>
                  <a:pt x="1084" y="37"/>
                  <a:pt x="1101" y="48"/>
                  <a:pt x="1110" y="39"/>
                </a:cubicBezTo>
                <a:cubicBezTo>
                  <a:pt x="1076" y="36"/>
                  <a:pt x="1048" y="29"/>
                  <a:pt x="1019" y="27"/>
                </a:cubicBezTo>
                <a:cubicBezTo>
                  <a:pt x="1017" y="32"/>
                  <a:pt x="1023" y="33"/>
                  <a:pt x="1021" y="35"/>
                </a:cubicBezTo>
                <a:close/>
                <a:moveTo>
                  <a:pt x="997" y="589"/>
                </a:moveTo>
                <a:cubicBezTo>
                  <a:pt x="992" y="589"/>
                  <a:pt x="992" y="589"/>
                  <a:pt x="992" y="589"/>
                </a:cubicBezTo>
                <a:cubicBezTo>
                  <a:pt x="992" y="592"/>
                  <a:pt x="992" y="592"/>
                  <a:pt x="992" y="592"/>
                </a:cubicBezTo>
                <a:cubicBezTo>
                  <a:pt x="995" y="592"/>
                  <a:pt x="996" y="593"/>
                  <a:pt x="997" y="589"/>
                </a:cubicBezTo>
                <a:close/>
                <a:moveTo>
                  <a:pt x="989" y="806"/>
                </a:moveTo>
                <a:cubicBezTo>
                  <a:pt x="992" y="808"/>
                  <a:pt x="995" y="806"/>
                  <a:pt x="1001" y="807"/>
                </a:cubicBezTo>
                <a:cubicBezTo>
                  <a:pt x="999" y="804"/>
                  <a:pt x="991" y="799"/>
                  <a:pt x="989" y="806"/>
                </a:cubicBezTo>
                <a:close/>
                <a:moveTo>
                  <a:pt x="1006" y="614"/>
                </a:moveTo>
                <a:cubicBezTo>
                  <a:pt x="1006" y="617"/>
                  <a:pt x="1006" y="617"/>
                  <a:pt x="1006" y="617"/>
                </a:cubicBezTo>
                <a:cubicBezTo>
                  <a:pt x="1010" y="618"/>
                  <a:pt x="1019" y="617"/>
                  <a:pt x="1015" y="613"/>
                </a:cubicBezTo>
                <a:cubicBezTo>
                  <a:pt x="1014" y="615"/>
                  <a:pt x="1011" y="614"/>
                  <a:pt x="1006" y="614"/>
                </a:cubicBezTo>
                <a:close/>
                <a:moveTo>
                  <a:pt x="1088" y="254"/>
                </a:moveTo>
                <a:cubicBezTo>
                  <a:pt x="1083" y="246"/>
                  <a:pt x="1069" y="245"/>
                  <a:pt x="1061" y="240"/>
                </a:cubicBezTo>
                <a:cubicBezTo>
                  <a:pt x="1053" y="245"/>
                  <a:pt x="1039" y="239"/>
                  <a:pt x="1030" y="244"/>
                </a:cubicBezTo>
                <a:cubicBezTo>
                  <a:pt x="1050" y="251"/>
                  <a:pt x="1070" y="251"/>
                  <a:pt x="1088" y="254"/>
                </a:cubicBezTo>
                <a:close/>
                <a:moveTo>
                  <a:pt x="1038" y="590"/>
                </a:moveTo>
                <a:cubicBezTo>
                  <a:pt x="1034" y="590"/>
                  <a:pt x="1033" y="588"/>
                  <a:pt x="1029" y="588"/>
                </a:cubicBezTo>
                <a:cubicBezTo>
                  <a:pt x="1029" y="589"/>
                  <a:pt x="1028" y="590"/>
                  <a:pt x="1028" y="591"/>
                </a:cubicBezTo>
                <a:cubicBezTo>
                  <a:pt x="1030" y="594"/>
                  <a:pt x="1035" y="591"/>
                  <a:pt x="1038" y="590"/>
                </a:cubicBezTo>
                <a:close/>
                <a:moveTo>
                  <a:pt x="1050" y="254"/>
                </a:moveTo>
                <a:cubicBezTo>
                  <a:pt x="1050" y="257"/>
                  <a:pt x="1050" y="257"/>
                  <a:pt x="1050" y="257"/>
                </a:cubicBezTo>
                <a:cubicBezTo>
                  <a:pt x="1052" y="256"/>
                  <a:pt x="1053" y="258"/>
                  <a:pt x="1055" y="257"/>
                </a:cubicBezTo>
                <a:cubicBezTo>
                  <a:pt x="1052" y="257"/>
                  <a:pt x="1054" y="253"/>
                  <a:pt x="1052" y="253"/>
                </a:cubicBezTo>
                <a:cubicBezTo>
                  <a:pt x="1052" y="254"/>
                  <a:pt x="1051" y="254"/>
                  <a:pt x="1050" y="254"/>
                </a:cubicBezTo>
                <a:close/>
                <a:moveTo>
                  <a:pt x="1043" y="659"/>
                </a:moveTo>
                <a:cubicBezTo>
                  <a:pt x="1043" y="662"/>
                  <a:pt x="1041" y="662"/>
                  <a:pt x="1042" y="665"/>
                </a:cubicBezTo>
                <a:cubicBezTo>
                  <a:pt x="1046" y="664"/>
                  <a:pt x="1046" y="665"/>
                  <a:pt x="1050" y="666"/>
                </a:cubicBezTo>
                <a:cubicBezTo>
                  <a:pt x="1050" y="663"/>
                  <a:pt x="1051" y="661"/>
                  <a:pt x="1052" y="659"/>
                </a:cubicBezTo>
                <a:cubicBezTo>
                  <a:pt x="1049" y="660"/>
                  <a:pt x="1048" y="659"/>
                  <a:pt x="1045" y="657"/>
                </a:cubicBezTo>
                <a:cubicBezTo>
                  <a:pt x="1045" y="661"/>
                  <a:pt x="1044" y="657"/>
                  <a:pt x="1043" y="659"/>
                </a:cubicBezTo>
                <a:close/>
                <a:moveTo>
                  <a:pt x="1067" y="308"/>
                </a:moveTo>
                <a:cubicBezTo>
                  <a:pt x="1067" y="308"/>
                  <a:pt x="1066" y="307"/>
                  <a:pt x="1067" y="306"/>
                </a:cubicBezTo>
                <a:cubicBezTo>
                  <a:pt x="1065" y="306"/>
                  <a:pt x="1063" y="306"/>
                  <a:pt x="1062" y="308"/>
                </a:cubicBezTo>
                <a:cubicBezTo>
                  <a:pt x="1064" y="310"/>
                  <a:pt x="1066" y="310"/>
                  <a:pt x="1067" y="308"/>
                </a:cubicBezTo>
                <a:close/>
                <a:moveTo>
                  <a:pt x="1068" y="290"/>
                </a:moveTo>
                <a:cubicBezTo>
                  <a:pt x="1071" y="290"/>
                  <a:pt x="1074" y="290"/>
                  <a:pt x="1074" y="289"/>
                </a:cubicBezTo>
                <a:cubicBezTo>
                  <a:pt x="1073" y="287"/>
                  <a:pt x="1069" y="288"/>
                  <a:pt x="1068" y="290"/>
                </a:cubicBezTo>
                <a:close/>
                <a:moveTo>
                  <a:pt x="1079" y="96"/>
                </a:moveTo>
                <a:cubicBezTo>
                  <a:pt x="1081" y="95"/>
                  <a:pt x="1084" y="97"/>
                  <a:pt x="1084" y="95"/>
                </a:cubicBezTo>
                <a:cubicBezTo>
                  <a:pt x="1083" y="94"/>
                  <a:pt x="1079" y="93"/>
                  <a:pt x="1079" y="96"/>
                </a:cubicBezTo>
                <a:close/>
                <a:moveTo>
                  <a:pt x="1088" y="269"/>
                </a:moveTo>
                <a:cubicBezTo>
                  <a:pt x="1085" y="266"/>
                  <a:pt x="1076" y="266"/>
                  <a:pt x="1071" y="267"/>
                </a:cubicBezTo>
                <a:cubicBezTo>
                  <a:pt x="1071" y="268"/>
                  <a:pt x="1071" y="269"/>
                  <a:pt x="1072" y="270"/>
                </a:cubicBezTo>
                <a:cubicBezTo>
                  <a:pt x="1075" y="268"/>
                  <a:pt x="1084" y="274"/>
                  <a:pt x="1088" y="269"/>
                </a:cubicBezTo>
                <a:close/>
                <a:moveTo>
                  <a:pt x="1067" y="595"/>
                </a:moveTo>
                <a:cubicBezTo>
                  <a:pt x="1068" y="595"/>
                  <a:pt x="1065" y="591"/>
                  <a:pt x="1069" y="591"/>
                </a:cubicBezTo>
                <a:cubicBezTo>
                  <a:pt x="1074" y="592"/>
                  <a:pt x="1078" y="594"/>
                  <a:pt x="1083" y="595"/>
                </a:cubicBezTo>
                <a:cubicBezTo>
                  <a:pt x="1087" y="589"/>
                  <a:pt x="1095" y="580"/>
                  <a:pt x="1093" y="568"/>
                </a:cubicBezTo>
                <a:cubicBezTo>
                  <a:pt x="1089" y="568"/>
                  <a:pt x="1089" y="568"/>
                  <a:pt x="1089" y="568"/>
                </a:cubicBezTo>
                <a:cubicBezTo>
                  <a:pt x="1087" y="569"/>
                  <a:pt x="1090" y="572"/>
                  <a:pt x="1087" y="572"/>
                </a:cubicBezTo>
                <a:cubicBezTo>
                  <a:pt x="1086" y="571"/>
                  <a:pt x="1084" y="571"/>
                  <a:pt x="1084" y="570"/>
                </a:cubicBezTo>
                <a:cubicBezTo>
                  <a:pt x="1081" y="572"/>
                  <a:pt x="1076" y="572"/>
                  <a:pt x="1072" y="572"/>
                </a:cubicBezTo>
                <a:cubicBezTo>
                  <a:pt x="1072" y="571"/>
                  <a:pt x="1070" y="570"/>
                  <a:pt x="1070" y="568"/>
                </a:cubicBezTo>
                <a:cubicBezTo>
                  <a:pt x="1064" y="568"/>
                  <a:pt x="1064" y="568"/>
                  <a:pt x="1064" y="568"/>
                </a:cubicBezTo>
                <a:cubicBezTo>
                  <a:pt x="1064" y="569"/>
                  <a:pt x="1064" y="571"/>
                  <a:pt x="1064" y="572"/>
                </a:cubicBezTo>
                <a:cubicBezTo>
                  <a:pt x="1071" y="573"/>
                  <a:pt x="1087" y="572"/>
                  <a:pt x="1084" y="583"/>
                </a:cubicBezTo>
                <a:cubicBezTo>
                  <a:pt x="1078" y="582"/>
                  <a:pt x="1071" y="587"/>
                  <a:pt x="1065" y="587"/>
                </a:cubicBezTo>
                <a:cubicBezTo>
                  <a:pt x="1064" y="585"/>
                  <a:pt x="1064" y="583"/>
                  <a:pt x="1062" y="582"/>
                </a:cubicBezTo>
                <a:cubicBezTo>
                  <a:pt x="1061" y="585"/>
                  <a:pt x="1059" y="586"/>
                  <a:pt x="1058" y="589"/>
                </a:cubicBezTo>
                <a:cubicBezTo>
                  <a:pt x="1059" y="590"/>
                  <a:pt x="1062" y="591"/>
                  <a:pt x="1063" y="594"/>
                </a:cubicBezTo>
                <a:cubicBezTo>
                  <a:pt x="1061" y="596"/>
                  <a:pt x="1057" y="600"/>
                  <a:pt x="1059" y="604"/>
                </a:cubicBezTo>
                <a:cubicBezTo>
                  <a:pt x="1063" y="602"/>
                  <a:pt x="1063" y="595"/>
                  <a:pt x="1064" y="593"/>
                </a:cubicBezTo>
                <a:cubicBezTo>
                  <a:pt x="1066" y="593"/>
                  <a:pt x="1065" y="595"/>
                  <a:pt x="1067" y="595"/>
                </a:cubicBezTo>
                <a:close/>
                <a:moveTo>
                  <a:pt x="1070" y="580"/>
                </a:moveTo>
                <a:cubicBezTo>
                  <a:pt x="1066" y="578"/>
                  <a:pt x="1063" y="576"/>
                  <a:pt x="1060" y="580"/>
                </a:cubicBezTo>
                <a:cubicBezTo>
                  <a:pt x="1061" y="581"/>
                  <a:pt x="1063" y="581"/>
                  <a:pt x="1064" y="583"/>
                </a:cubicBezTo>
                <a:cubicBezTo>
                  <a:pt x="1066" y="582"/>
                  <a:pt x="1068" y="581"/>
                  <a:pt x="1070" y="580"/>
                </a:cubicBezTo>
                <a:close/>
                <a:moveTo>
                  <a:pt x="1050" y="800"/>
                </a:moveTo>
                <a:cubicBezTo>
                  <a:pt x="1054" y="804"/>
                  <a:pt x="1061" y="800"/>
                  <a:pt x="1063" y="797"/>
                </a:cubicBezTo>
                <a:cubicBezTo>
                  <a:pt x="1062" y="794"/>
                  <a:pt x="1063" y="789"/>
                  <a:pt x="1060" y="788"/>
                </a:cubicBezTo>
                <a:cubicBezTo>
                  <a:pt x="1054" y="789"/>
                  <a:pt x="1053" y="795"/>
                  <a:pt x="1050" y="800"/>
                </a:cubicBezTo>
                <a:close/>
                <a:moveTo>
                  <a:pt x="1054" y="778"/>
                </a:moveTo>
                <a:cubicBezTo>
                  <a:pt x="1054" y="779"/>
                  <a:pt x="1053" y="779"/>
                  <a:pt x="1053" y="780"/>
                </a:cubicBezTo>
                <a:cubicBezTo>
                  <a:pt x="1057" y="783"/>
                  <a:pt x="1067" y="780"/>
                  <a:pt x="1071" y="785"/>
                </a:cubicBezTo>
                <a:cubicBezTo>
                  <a:pt x="1074" y="781"/>
                  <a:pt x="1081" y="783"/>
                  <a:pt x="1084" y="780"/>
                </a:cubicBezTo>
                <a:cubicBezTo>
                  <a:pt x="1077" y="776"/>
                  <a:pt x="1065" y="780"/>
                  <a:pt x="1054" y="778"/>
                </a:cubicBezTo>
                <a:close/>
                <a:moveTo>
                  <a:pt x="1061" y="681"/>
                </a:moveTo>
                <a:cubicBezTo>
                  <a:pt x="1065" y="680"/>
                  <a:pt x="1064" y="683"/>
                  <a:pt x="1066" y="683"/>
                </a:cubicBezTo>
                <a:cubicBezTo>
                  <a:pt x="1065" y="681"/>
                  <a:pt x="1070" y="683"/>
                  <a:pt x="1070" y="681"/>
                </a:cubicBezTo>
                <a:cubicBezTo>
                  <a:pt x="1069" y="679"/>
                  <a:pt x="1062" y="676"/>
                  <a:pt x="1061" y="681"/>
                </a:cubicBezTo>
                <a:close/>
                <a:moveTo>
                  <a:pt x="1069" y="559"/>
                </a:moveTo>
                <a:cubicBezTo>
                  <a:pt x="1069" y="561"/>
                  <a:pt x="1072" y="560"/>
                  <a:pt x="1072" y="561"/>
                </a:cubicBezTo>
                <a:cubicBezTo>
                  <a:pt x="1070" y="563"/>
                  <a:pt x="1067" y="562"/>
                  <a:pt x="1067" y="565"/>
                </a:cubicBezTo>
                <a:cubicBezTo>
                  <a:pt x="1070" y="565"/>
                  <a:pt x="1074" y="565"/>
                  <a:pt x="1076" y="564"/>
                </a:cubicBezTo>
                <a:cubicBezTo>
                  <a:pt x="1079" y="562"/>
                  <a:pt x="1072" y="552"/>
                  <a:pt x="1069" y="559"/>
                </a:cubicBezTo>
                <a:close/>
                <a:moveTo>
                  <a:pt x="1086" y="263"/>
                </a:moveTo>
                <a:cubicBezTo>
                  <a:pt x="1086" y="265"/>
                  <a:pt x="1092" y="264"/>
                  <a:pt x="1093" y="263"/>
                </a:cubicBezTo>
                <a:cubicBezTo>
                  <a:pt x="1092" y="262"/>
                  <a:pt x="1086" y="260"/>
                  <a:pt x="1086" y="263"/>
                </a:cubicBezTo>
                <a:close/>
                <a:moveTo>
                  <a:pt x="1074" y="717"/>
                </a:moveTo>
                <a:cubicBezTo>
                  <a:pt x="1079" y="719"/>
                  <a:pt x="1083" y="717"/>
                  <a:pt x="1087" y="714"/>
                </a:cubicBezTo>
                <a:cubicBezTo>
                  <a:pt x="1083" y="713"/>
                  <a:pt x="1075" y="714"/>
                  <a:pt x="1074" y="717"/>
                </a:cubicBezTo>
                <a:close/>
                <a:moveTo>
                  <a:pt x="1092" y="531"/>
                </a:moveTo>
                <a:cubicBezTo>
                  <a:pt x="1093" y="529"/>
                  <a:pt x="1099" y="528"/>
                  <a:pt x="1097" y="525"/>
                </a:cubicBezTo>
                <a:cubicBezTo>
                  <a:pt x="1095" y="526"/>
                  <a:pt x="1088" y="524"/>
                  <a:pt x="1086" y="523"/>
                </a:cubicBezTo>
                <a:cubicBezTo>
                  <a:pt x="1088" y="526"/>
                  <a:pt x="1087" y="531"/>
                  <a:pt x="1092" y="531"/>
                </a:cubicBezTo>
                <a:close/>
                <a:moveTo>
                  <a:pt x="1109" y="524"/>
                </a:moveTo>
                <a:cubicBezTo>
                  <a:pt x="1111" y="525"/>
                  <a:pt x="1112" y="527"/>
                  <a:pt x="1115" y="526"/>
                </a:cubicBezTo>
                <a:cubicBezTo>
                  <a:pt x="1115" y="523"/>
                  <a:pt x="1111" y="520"/>
                  <a:pt x="1109" y="524"/>
                </a:cubicBezTo>
                <a:close/>
                <a:moveTo>
                  <a:pt x="1111" y="530"/>
                </a:moveTo>
                <a:cubicBezTo>
                  <a:pt x="1113" y="531"/>
                  <a:pt x="1116" y="529"/>
                  <a:pt x="1117" y="527"/>
                </a:cubicBezTo>
                <a:cubicBezTo>
                  <a:pt x="1114" y="527"/>
                  <a:pt x="1113" y="529"/>
                  <a:pt x="1111" y="530"/>
                </a:cubicBezTo>
                <a:close/>
                <a:moveTo>
                  <a:pt x="1126" y="473"/>
                </a:moveTo>
                <a:cubicBezTo>
                  <a:pt x="1121" y="473"/>
                  <a:pt x="1119" y="475"/>
                  <a:pt x="1115" y="475"/>
                </a:cubicBezTo>
                <a:cubicBezTo>
                  <a:pt x="1115" y="479"/>
                  <a:pt x="1118" y="479"/>
                  <a:pt x="1120" y="481"/>
                </a:cubicBezTo>
                <a:cubicBezTo>
                  <a:pt x="1119" y="475"/>
                  <a:pt x="1123" y="475"/>
                  <a:pt x="1126" y="473"/>
                </a:cubicBezTo>
                <a:close/>
                <a:moveTo>
                  <a:pt x="1126" y="570"/>
                </a:moveTo>
                <a:cubicBezTo>
                  <a:pt x="1130" y="571"/>
                  <a:pt x="1130" y="566"/>
                  <a:pt x="1134" y="567"/>
                </a:cubicBezTo>
                <a:cubicBezTo>
                  <a:pt x="1132" y="558"/>
                  <a:pt x="1117" y="565"/>
                  <a:pt x="1114" y="567"/>
                </a:cubicBezTo>
                <a:cubicBezTo>
                  <a:pt x="1116" y="568"/>
                  <a:pt x="1113" y="570"/>
                  <a:pt x="1113" y="571"/>
                </a:cubicBezTo>
                <a:cubicBezTo>
                  <a:pt x="1115" y="575"/>
                  <a:pt x="1121" y="575"/>
                  <a:pt x="1125" y="574"/>
                </a:cubicBezTo>
                <a:cubicBezTo>
                  <a:pt x="1121" y="574"/>
                  <a:pt x="1119" y="568"/>
                  <a:pt x="1120" y="566"/>
                </a:cubicBezTo>
                <a:cubicBezTo>
                  <a:pt x="1124" y="566"/>
                  <a:pt x="1123" y="569"/>
                  <a:pt x="1126" y="570"/>
                </a:cubicBezTo>
                <a:close/>
                <a:moveTo>
                  <a:pt x="1131" y="304"/>
                </a:moveTo>
                <a:cubicBezTo>
                  <a:pt x="1132" y="304"/>
                  <a:pt x="1136" y="301"/>
                  <a:pt x="1133" y="299"/>
                </a:cubicBezTo>
                <a:cubicBezTo>
                  <a:pt x="1132" y="302"/>
                  <a:pt x="1128" y="299"/>
                  <a:pt x="1126" y="303"/>
                </a:cubicBezTo>
                <a:cubicBezTo>
                  <a:pt x="1129" y="303"/>
                  <a:pt x="1129" y="305"/>
                  <a:pt x="1131" y="304"/>
                </a:cubicBezTo>
                <a:close/>
                <a:moveTo>
                  <a:pt x="1121" y="433"/>
                </a:moveTo>
                <a:cubicBezTo>
                  <a:pt x="1122" y="434"/>
                  <a:pt x="1123" y="436"/>
                  <a:pt x="1121" y="438"/>
                </a:cubicBezTo>
                <a:cubicBezTo>
                  <a:pt x="1128" y="439"/>
                  <a:pt x="1123" y="428"/>
                  <a:pt x="1121" y="433"/>
                </a:cubicBezTo>
                <a:close/>
                <a:moveTo>
                  <a:pt x="1120" y="522"/>
                </a:moveTo>
                <a:cubicBezTo>
                  <a:pt x="1119" y="523"/>
                  <a:pt x="1119" y="526"/>
                  <a:pt x="1119" y="528"/>
                </a:cubicBezTo>
                <a:cubicBezTo>
                  <a:pt x="1128" y="528"/>
                  <a:pt x="1122" y="528"/>
                  <a:pt x="1125" y="523"/>
                </a:cubicBezTo>
                <a:cubicBezTo>
                  <a:pt x="1122" y="524"/>
                  <a:pt x="1123" y="522"/>
                  <a:pt x="1120" y="522"/>
                </a:cubicBezTo>
                <a:close/>
                <a:moveTo>
                  <a:pt x="1132" y="290"/>
                </a:moveTo>
                <a:cubicBezTo>
                  <a:pt x="1135" y="292"/>
                  <a:pt x="1138" y="292"/>
                  <a:pt x="1139" y="288"/>
                </a:cubicBezTo>
                <a:cubicBezTo>
                  <a:pt x="1137" y="289"/>
                  <a:pt x="1136" y="287"/>
                  <a:pt x="1137" y="285"/>
                </a:cubicBezTo>
                <a:cubicBezTo>
                  <a:pt x="1132" y="285"/>
                  <a:pt x="1132" y="285"/>
                  <a:pt x="1132" y="285"/>
                </a:cubicBezTo>
                <a:cubicBezTo>
                  <a:pt x="1133" y="288"/>
                  <a:pt x="1135" y="288"/>
                  <a:pt x="1132" y="290"/>
                </a:cubicBezTo>
                <a:close/>
                <a:moveTo>
                  <a:pt x="1131" y="442"/>
                </a:moveTo>
                <a:cubicBezTo>
                  <a:pt x="1129" y="442"/>
                  <a:pt x="1128" y="444"/>
                  <a:pt x="1127" y="445"/>
                </a:cubicBezTo>
                <a:cubicBezTo>
                  <a:pt x="1130" y="444"/>
                  <a:pt x="1133" y="445"/>
                  <a:pt x="1136" y="446"/>
                </a:cubicBezTo>
                <a:cubicBezTo>
                  <a:pt x="1135" y="443"/>
                  <a:pt x="1133" y="443"/>
                  <a:pt x="1131" y="442"/>
                </a:cubicBezTo>
                <a:close/>
                <a:moveTo>
                  <a:pt x="1131" y="562"/>
                </a:moveTo>
                <a:cubicBezTo>
                  <a:pt x="1130" y="557"/>
                  <a:pt x="1127" y="559"/>
                  <a:pt x="1124" y="557"/>
                </a:cubicBezTo>
                <a:cubicBezTo>
                  <a:pt x="1124" y="558"/>
                  <a:pt x="1123" y="558"/>
                  <a:pt x="1123" y="559"/>
                </a:cubicBezTo>
                <a:cubicBezTo>
                  <a:pt x="1125" y="562"/>
                  <a:pt x="1128" y="560"/>
                  <a:pt x="1131" y="562"/>
                </a:cubicBezTo>
                <a:close/>
                <a:moveTo>
                  <a:pt x="1148" y="284"/>
                </a:moveTo>
                <a:cubicBezTo>
                  <a:pt x="1146" y="282"/>
                  <a:pt x="1142" y="283"/>
                  <a:pt x="1140" y="284"/>
                </a:cubicBezTo>
                <a:cubicBezTo>
                  <a:pt x="1142" y="285"/>
                  <a:pt x="1148" y="286"/>
                  <a:pt x="1148" y="284"/>
                </a:cubicBezTo>
                <a:close/>
                <a:moveTo>
                  <a:pt x="1162" y="297"/>
                </a:moveTo>
                <a:cubicBezTo>
                  <a:pt x="1162" y="290"/>
                  <a:pt x="1160" y="285"/>
                  <a:pt x="1154" y="283"/>
                </a:cubicBezTo>
                <a:cubicBezTo>
                  <a:pt x="1150" y="287"/>
                  <a:pt x="1145" y="288"/>
                  <a:pt x="1147" y="294"/>
                </a:cubicBezTo>
                <a:cubicBezTo>
                  <a:pt x="1150" y="295"/>
                  <a:pt x="1152" y="296"/>
                  <a:pt x="1150" y="299"/>
                </a:cubicBezTo>
                <a:cubicBezTo>
                  <a:pt x="1155" y="298"/>
                  <a:pt x="1159" y="300"/>
                  <a:pt x="1162" y="297"/>
                </a:cubicBezTo>
                <a:close/>
                <a:moveTo>
                  <a:pt x="1140" y="527"/>
                </a:moveTo>
                <a:cubicBezTo>
                  <a:pt x="1140" y="529"/>
                  <a:pt x="1135" y="526"/>
                  <a:pt x="1137" y="529"/>
                </a:cubicBezTo>
                <a:cubicBezTo>
                  <a:pt x="1139" y="530"/>
                  <a:pt x="1143" y="528"/>
                  <a:pt x="1140" y="527"/>
                </a:cubicBezTo>
                <a:close/>
                <a:moveTo>
                  <a:pt x="1138" y="616"/>
                </a:moveTo>
                <a:cubicBezTo>
                  <a:pt x="1140" y="616"/>
                  <a:pt x="1144" y="618"/>
                  <a:pt x="1145" y="616"/>
                </a:cubicBezTo>
                <a:cubicBezTo>
                  <a:pt x="1143" y="615"/>
                  <a:pt x="1140" y="615"/>
                  <a:pt x="1138" y="616"/>
                </a:cubicBezTo>
                <a:close/>
                <a:moveTo>
                  <a:pt x="1143" y="564"/>
                </a:moveTo>
                <a:cubicBezTo>
                  <a:pt x="1144" y="565"/>
                  <a:pt x="1148" y="564"/>
                  <a:pt x="1148" y="567"/>
                </a:cubicBezTo>
                <a:cubicBezTo>
                  <a:pt x="1150" y="567"/>
                  <a:pt x="1152" y="567"/>
                  <a:pt x="1154" y="565"/>
                </a:cubicBezTo>
                <a:cubicBezTo>
                  <a:pt x="1150" y="565"/>
                  <a:pt x="1144" y="561"/>
                  <a:pt x="1143" y="564"/>
                </a:cubicBezTo>
                <a:close/>
                <a:moveTo>
                  <a:pt x="1145" y="518"/>
                </a:moveTo>
                <a:cubicBezTo>
                  <a:pt x="1147" y="520"/>
                  <a:pt x="1155" y="520"/>
                  <a:pt x="1156" y="516"/>
                </a:cubicBezTo>
                <a:cubicBezTo>
                  <a:pt x="1153" y="517"/>
                  <a:pt x="1148" y="517"/>
                  <a:pt x="1145" y="518"/>
                </a:cubicBezTo>
                <a:close/>
                <a:moveTo>
                  <a:pt x="1213" y="479"/>
                </a:moveTo>
                <a:cubicBezTo>
                  <a:pt x="1207" y="477"/>
                  <a:pt x="1196" y="473"/>
                  <a:pt x="1193" y="479"/>
                </a:cubicBezTo>
                <a:cubicBezTo>
                  <a:pt x="1190" y="478"/>
                  <a:pt x="1186" y="474"/>
                  <a:pt x="1186" y="479"/>
                </a:cubicBezTo>
                <a:cubicBezTo>
                  <a:pt x="1183" y="479"/>
                  <a:pt x="1183" y="478"/>
                  <a:pt x="1183" y="476"/>
                </a:cubicBezTo>
                <a:cubicBezTo>
                  <a:pt x="1173" y="480"/>
                  <a:pt x="1168" y="474"/>
                  <a:pt x="1157" y="478"/>
                </a:cubicBezTo>
                <a:cubicBezTo>
                  <a:pt x="1155" y="476"/>
                  <a:pt x="1159" y="474"/>
                  <a:pt x="1156" y="474"/>
                </a:cubicBezTo>
                <a:cubicBezTo>
                  <a:pt x="1154" y="476"/>
                  <a:pt x="1150" y="477"/>
                  <a:pt x="1148" y="479"/>
                </a:cubicBezTo>
                <a:cubicBezTo>
                  <a:pt x="1172" y="478"/>
                  <a:pt x="1194" y="482"/>
                  <a:pt x="1219" y="481"/>
                </a:cubicBezTo>
                <a:cubicBezTo>
                  <a:pt x="1214" y="481"/>
                  <a:pt x="1219" y="475"/>
                  <a:pt x="1213" y="476"/>
                </a:cubicBezTo>
                <a:cubicBezTo>
                  <a:pt x="1211" y="478"/>
                  <a:pt x="1216" y="479"/>
                  <a:pt x="1213" y="479"/>
                </a:cubicBezTo>
                <a:close/>
                <a:moveTo>
                  <a:pt x="1159" y="579"/>
                </a:moveTo>
                <a:cubicBezTo>
                  <a:pt x="1161" y="579"/>
                  <a:pt x="1161" y="581"/>
                  <a:pt x="1162" y="581"/>
                </a:cubicBezTo>
                <a:cubicBezTo>
                  <a:pt x="1159" y="584"/>
                  <a:pt x="1152" y="582"/>
                  <a:pt x="1151" y="587"/>
                </a:cubicBezTo>
                <a:cubicBezTo>
                  <a:pt x="1153" y="589"/>
                  <a:pt x="1160" y="585"/>
                  <a:pt x="1161" y="589"/>
                </a:cubicBezTo>
                <a:cubicBezTo>
                  <a:pt x="1152" y="589"/>
                  <a:pt x="1147" y="589"/>
                  <a:pt x="1143" y="592"/>
                </a:cubicBezTo>
                <a:cubicBezTo>
                  <a:pt x="1152" y="594"/>
                  <a:pt x="1157" y="589"/>
                  <a:pt x="1166" y="590"/>
                </a:cubicBezTo>
                <a:cubicBezTo>
                  <a:pt x="1168" y="587"/>
                  <a:pt x="1162" y="590"/>
                  <a:pt x="1164" y="587"/>
                </a:cubicBezTo>
                <a:cubicBezTo>
                  <a:pt x="1167" y="587"/>
                  <a:pt x="1167" y="587"/>
                  <a:pt x="1167" y="587"/>
                </a:cubicBezTo>
                <a:cubicBezTo>
                  <a:pt x="1168" y="583"/>
                  <a:pt x="1165" y="582"/>
                  <a:pt x="1165" y="578"/>
                </a:cubicBezTo>
                <a:cubicBezTo>
                  <a:pt x="1163" y="578"/>
                  <a:pt x="1160" y="577"/>
                  <a:pt x="1159" y="579"/>
                </a:cubicBezTo>
                <a:close/>
                <a:moveTo>
                  <a:pt x="1161" y="418"/>
                </a:moveTo>
                <a:cubicBezTo>
                  <a:pt x="1159" y="421"/>
                  <a:pt x="1157" y="423"/>
                  <a:pt x="1156" y="427"/>
                </a:cubicBezTo>
                <a:cubicBezTo>
                  <a:pt x="1157" y="428"/>
                  <a:pt x="1157" y="426"/>
                  <a:pt x="1159" y="428"/>
                </a:cubicBezTo>
                <a:cubicBezTo>
                  <a:pt x="1159" y="424"/>
                  <a:pt x="1165" y="421"/>
                  <a:pt x="1161" y="418"/>
                </a:cubicBezTo>
                <a:close/>
                <a:moveTo>
                  <a:pt x="1168" y="307"/>
                </a:moveTo>
                <a:cubicBezTo>
                  <a:pt x="1171" y="307"/>
                  <a:pt x="1174" y="306"/>
                  <a:pt x="1176" y="303"/>
                </a:cubicBezTo>
                <a:cubicBezTo>
                  <a:pt x="1171" y="304"/>
                  <a:pt x="1165" y="302"/>
                  <a:pt x="1170" y="300"/>
                </a:cubicBezTo>
                <a:cubicBezTo>
                  <a:pt x="1168" y="298"/>
                  <a:pt x="1166" y="299"/>
                  <a:pt x="1165" y="301"/>
                </a:cubicBezTo>
                <a:cubicBezTo>
                  <a:pt x="1167" y="302"/>
                  <a:pt x="1167" y="303"/>
                  <a:pt x="1168" y="307"/>
                </a:cubicBezTo>
                <a:close/>
                <a:moveTo>
                  <a:pt x="1175" y="331"/>
                </a:moveTo>
                <a:cubicBezTo>
                  <a:pt x="1173" y="325"/>
                  <a:pt x="1186" y="326"/>
                  <a:pt x="1185" y="318"/>
                </a:cubicBezTo>
                <a:cubicBezTo>
                  <a:pt x="1178" y="320"/>
                  <a:pt x="1172" y="322"/>
                  <a:pt x="1168" y="328"/>
                </a:cubicBezTo>
                <a:cubicBezTo>
                  <a:pt x="1172" y="328"/>
                  <a:pt x="1174" y="331"/>
                  <a:pt x="1171" y="334"/>
                </a:cubicBezTo>
                <a:cubicBezTo>
                  <a:pt x="1175" y="334"/>
                  <a:pt x="1177" y="335"/>
                  <a:pt x="1179" y="339"/>
                </a:cubicBezTo>
                <a:cubicBezTo>
                  <a:pt x="1183" y="339"/>
                  <a:pt x="1185" y="337"/>
                  <a:pt x="1186" y="334"/>
                </a:cubicBezTo>
                <a:cubicBezTo>
                  <a:pt x="1180" y="336"/>
                  <a:pt x="1176" y="333"/>
                  <a:pt x="1175" y="331"/>
                </a:cubicBezTo>
                <a:close/>
                <a:moveTo>
                  <a:pt x="1180" y="285"/>
                </a:moveTo>
                <a:cubicBezTo>
                  <a:pt x="1175" y="284"/>
                  <a:pt x="1181" y="281"/>
                  <a:pt x="1181" y="278"/>
                </a:cubicBezTo>
                <a:cubicBezTo>
                  <a:pt x="1174" y="275"/>
                  <a:pt x="1171" y="285"/>
                  <a:pt x="1170" y="290"/>
                </a:cubicBezTo>
                <a:cubicBezTo>
                  <a:pt x="1174" y="290"/>
                  <a:pt x="1176" y="286"/>
                  <a:pt x="1180" y="285"/>
                </a:cubicBezTo>
                <a:close/>
                <a:moveTo>
                  <a:pt x="1160" y="524"/>
                </a:moveTo>
                <a:cubicBezTo>
                  <a:pt x="1162" y="524"/>
                  <a:pt x="1164" y="525"/>
                  <a:pt x="1164" y="526"/>
                </a:cubicBezTo>
                <a:cubicBezTo>
                  <a:pt x="1163" y="526"/>
                  <a:pt x="1163" y="527"/>
                  <a:pt x="1162" y="527"/>
                </a:cubicBezTo>
                <a:cubicBezTo>
                  <a:pt x="1162" y="529"/>
                  <a:pt x="1163" y="530"/>
                  <a:pt x="1165" y="531"/>
                </a:cubicBezTo>
                <a:cubicBezTo>
                  <a:pt x="1165" y="528"/>
                  <a:pt x="1165" y="524"/>
                  <a:pt x="1166" y="523"/>
                </a:cubicBezTo>
                <a:cubicBezTo>
                  <a:pt x="1164" y="523"/>
                  <a:pt x="1161" y="523"/>
                  <a:pt x="1160" y="524"/>
                </a:cubicBezTo>
                <a:close/>
                <a:moveTo>
                  <a:pt x="1167" y="533"/>
                </a:moveTo>
                <a:cubicBezTo>
                  <a:pt x="1165" y="533"/>
                  <a:pt x="1163" y="533"/>
                  <a:pt x="1162" y="534"/>
                </a:cubicBezTo>
                <a:cubicBezTo>
                  <a:pt x="1162" y="536"/>
                  <a:pt x="1162" y="536"/>
                  <a:pt x="1162" y="536"/>
                </a:cubicBezTo>
                <a:cubicBezTo>
                  <a:pt x="1165" y="536"/>
                  <a:pt x="1167" y="536"/>
                  <a:pt x="1167" y="533"/>
                </a:cubicBezTo>
                <a:close/>
                <a:moveTo>
                  <a:pt x="1163" y="519"/>
                </a:moveTo>
                <a:cubicBezTo>
                  <a:pt x="1165" y="519"/>
                  <a:pt x="1170" y="521"/>
                  <a:pt x="1169" y="518"/>
                </a:cubicBezTo>
                <a:cubicBezTo>
                  <a:pt x="1167" y="518"/>
                  <a:pt x="1163" y="517"/>
                  <a:pt x="1163" y="519"/>
                </a:cubicBezTo>
                <a:close/>
                <a:moveTo>
                  <a:pt x="1187" y="408"/>
                </a:moveTo>
                <a:cubicBezTo>
                  <a:pt x="1180" y="407"/>
                  <a:pt x="1175" y="407"/>
                  <a:pt x="1169" y="407"/>
                </a:cubicBezTo>
                <a:cubicBezTo>
                  <a:pt x="1170" y="411"/>
                  <a:pt x="1175" y="410"/>
                  <a:pt x="1178" y="412"/>
                </a:cubicBezTo>
                <a:cubicBezTo>
                  <a:pt x="1178" y="406"/>
                  <a:pt x="1186" y="414"/>
                  <a:pt x="1187" y="408"/>
                </a:cubicBezTo>
                <a:close/>
                <a:moveTo>
                  <a:pt x="1167" y="568"/>
                </a:moveTo>
                <a:cubicBezTo>
                  <a:pt x="1167" y="563"/>
                  <a:pt x="1167" y="563"/>
                  <a:pt x="1167" y="563"/>
                </a:cubicBezTo>
                <a:cubicBezTo>
                  <a:pt x="1165" y="564"/>
                  <a:pt x="1164" y="565"/>
                  <a:pt x="1163" y="567"/>
                </a:cubicBezTo>
                <a:cubicBezTo>
                  <a:pt x="1165" y="567"/>
                  <a:pt x="1166" y="567"/>
                  <a:pt x="1167" y="568"/>
                </a:cubicBezTo>
                <a:close/>
                <a:moveTo>
                  <a:pt x="1168" y="549"/>
                </a:moveTo>
                <a:cubicBezTo>
                  <a:pt x="1166" y="549"/>
                  <a:pt x="1164" y="548"/>
                  <a:pt x="1164" y="551"/>
                </a:cubicBezTo>
                <a:cubicBezTo>
                  <a:pt x="1166" y="552"/>
                  <a:pt x="1167" y="554"/>
                  <a:pt x="1169" y="552"/>
                </a:cubicBezTo>
                <a:cubicBezTo>
                  <a:pt x="1169" y="551"/>
                  <a:pt x="1168" y="550"/>
                  <a:pt x="1168" y="549"/>
                </a:cubicBezTo>
                <a:close/>
                <a:moveTo>
                  <a:pt x="1173" y="365"/>
                </a:moveTo>
                <a:cubicBezTo>
                  <a:pt x="1176" y="365"/>
                  <a:pt x="1176" y="367"/>
                  <a:pt x="1177" y="368"/>
                </a:cubicBezTo>
                <a:cubicBezTo>
                  <a:pt x="1185" y="363"/>
                  <a:pt x="1200" y="366"/>
                  <a:pt x="1208" y="360"/>
                </a:cubicBezTo>
                <a:cubicBezTo>
                  <a:pt x="1197" y="364"/>
                  <a:pt x="1181" y="357"/>
                  <a:pt x="1173" y="365"/>
                </a:cubicBezTo>
                <a:close/>
                <a:moveTo>
                  <a:pt x="1170" y="506"/>
                </a:moveTo>
                <a:cubicBezTo>
                  <a:pt x="1173" y="507"/>
                  <a:pt x="1180" y="510"/>
                  <a:pt x="1181" y="505"/>
                </a:cubicBezTo>
                <a:cubicBezTo>
                  <a:pt x="1178" y="504"/>
                  <a:pt x="1174" y="506"/>
                  <a:pt x="1171" y="502"/>
                </a:cubicBezTo>
                <a:cubicBezTo>
                  <a:pt x="1170" y="503"/>
                  <a:pt x="1169" y="504"/>
                  <a:pt x="1170" y="506"/>
                </a:cubicBezTo>
                <a:close/>
                <a:moveTo>
                  <a:pt x="1208" y="518"/>
                </a:moveTo>
                <a:cubicBezTo>
                  <a:pt x="1197" y="516"/>
                  <a:pt x="1182" y="515"/>
                  <a:pt x="1170" y="519"/>
                </a:cubicBezTo>
                <a:cubicBezTo>
                  <a:pt x="1173" y="522"/>
                  <a:pt x="1179" y="518"/>
                  <a:pt x="1182" y="520"/>
                </a:cubicBezTo>
                <a:cubicBezTo>
                  <a:pt x="1182" y="522"/>
                  <a:pt x="1178" y="521"/>
                  <a:pt x="1178" y="523"/>
                </a:cubicBezTo>
                <a:cubicBezTo>
                  <a:pt x="1187" y="516"/>
                  <a:pt x="1202" y="522"/>
                  <a:pt x="1213" y="518"/>
                </a:cubicBezTo>
                <a:cubicBezTo>
                  <a:pt x="1211" y="518"/>
                  <a:pt x="1211" y="518"/>
                  <a:pt x="1212" y="517"/>
                </a:cubicBezTo>
                <a:cubicBezTo>
                  <a:pt x="1209" y="516"/>
                  <a:pt x="1204" y="516"/>
                  <a:pt x="1208" y="518"/>
                </a:cubicBezTo>
                <a:close/>
                <a:moveTo>
                  <a:pt x="1177" y="398"/>
                </a:moveTo>
                <a:cubicBezTo>
                  <a:pt x="1177" y="400"/>
                  <a:pt x="1176" y="402"/>
                  <a:pt x="1178" y="403"/>
                </a:cubicBezTo>
                <a:cubicBezTo>
                  <a:pt x="1180" y="401"/>
                  <a:pt x="1180" y="398"/>
                  <a:pt x="1177" y="398"/>
                </a:cubicBezTo>
                <a:close/>
                <a:moveTo>
                  <a:pt x="1184" y="283"/>
                </a:moveTo>
                <a:cubicBezTo>
                  <a:pt x="1185" y="286"/>
                  <a:pt x="1185" y="286"/>
                  <a:pt x="1184" y="288"/>
                </a:cubicBezTo>
                <a:cubicBezTo>
                  <a:pt x="1189" y="291"/>
                  <a:pt x="1199" y="293"/>
                  <a:pt x="1199" y="286"/>
                </a:cubicBezTo>
                <a:cubicBezTo>
                  <a:pt x="1198" y="288"/>
                  <a:pt x="1196" y="288"/>
                  <a:pt x="1194" y="289"/>
                </a:cubicBezTo>
                <a:cubicBezTo>
                  <a:pt x="1193" y="286"/>
                  <a:pt x="1189" y="287"/>
                  <a:pt x="1188" y="284"/>
                </a:cubicBezTo>
                <a:cubicBezTo>
                  <a:pt x="1191" y="283"/>
                  <a:pt x="1192" y="279"/>
                  <a:pt x="1195" y="277"/>
                </a:cubicBezTo>
                <a:cubicBezTo>
                  <a:pt x="1197" y="279"/>
                  <a:pt x="1201" y="279"/>
                  <a:pt x="1204" y="280"/>
                </a:cubicBezTo>
                <a:cubicBezTo>
                  <a:pt x="1203" y="277"/>
                  <a:pt x="1207" y="278"/>
                  <a:pt x="1205" y="275"/>
                </a:cubicBezTo>
                <a:cubicBezTo>
                  <a:pt x="1203" y="275"/>
                  <a:pt x="1202" y="274"/>
                  <a:pt x="1200" y="273"/>
                </a:cubicBezTo>
                <a:cubicBezTo>
                  <a:pt x="1200" y="278"/>
                  <a:pt x="1194" y="277"/>
                  <a:pt x="1190" y="277"/>
                </a:cubicBezTo>
                <a:cubicBezTo>
                  <a:pt x="1188" y="279"/>
                  <a:pt x="1188" y="283"/>
                  <a:pt x="1184" y="283"/>
                </a:cubicBezTo>
                <a:close/>
                <a:moveTo>
                  <a:pt x="1181" y="616"/>
                </a:moveTo>
                <a:cubicBezTo>
                  <a:pt x="1178" y="618"/>
                  <a:pt x="1172" y="614"/>
                  <a:pt x="1170" y="617"/>
                </a:cubicBezTo>
                <a:cubicBezTo>
                  <a:pt x="1174" y="617"/>
                  <a:pt x="1180" y="619"/>
                  <a:pt x="1181" y="616"/>
                </a:cubicBezTo>
                <a:close/>
                <a:moveTo>
                  <a:pt x="1172" y="593"/>
                </a:moveTo>
                <a:cubicBezTo>
                  <a:pt x="1176" y="593"/>
                  <a:pt x="1176" y="593"/>
                  <a:pt x="1176" y="593"/>
                </a:cubicBezTo>
                <a:cubicBezTo>
                  <a:pt x="1176" y="592"/>
                  <a:pt x="1177" y="590"/>
                  <a:pt x="1178" y="588"/>
                </a:cubicBezTo>
                <a:cubicBezTo>
                  <a:pt x="1174" y="588"/>
                  <a:pt x="1174" y="592"/>
                  <a:pt x="1172" y="593"/>
                </a:cubicBezTo>
                <a:close/>
                <a:moveTo>
                  <a:pt x="1186" y="370"/>
                </a:moveTo>
                <a:cubicBezTo>
                  <a:pt x="1186" y="368"/>
                  <a:pt x="1189" y="369"/>
                  <a:pt x="1189" y="368"/>
                </a:cubicBezTo>
                <a:cubicBezTo>
                  <a:pt x="1188" y="367"/>
                  <a:pt x="1183" y="367"/>
                  <a:pt x="1183" y="370"/>
                </a:cubicBezTo>
                <a:cubicBezTo>
                  <a:pt x="1185" y="370"/>
                  <a:pt x="1184" y="373"/>
                  <a:pt x="1186" y="373"/>
                </a:cubicBezTo>
                <a:cubicBezTo>
                  <a:pt x="1187" y="371"/>
                  <a:pt x="1191" y="375"/>
                  <a:pt x="1191" y="370"/>
                </a:cubicBezTo>
                <a:cubicBezTo>
                  <a:pt x="1189" y="369"/>
                  <a:pt x="1187" y="373"/>
                  <a:pt x="1186" y="370"/>
                </a:cubicBezTo>
                <a:close/>
                <a:moveTo>
                  <a:pt x="1183" y="535"/>
                </a:moveTo>
                <a:cubicBezTo>
                  <a:pt x="1181" y="534"/>
                  <a:pt x="1177" y="533"/>
                  <a:pt x="1176" y="535"/>
                </a:cubicBezTo>
                <a:cubicBezTo>
                  <a:pt x="1179" y="537"/>
                  <a:pt x="1181" y="537"/>
                  <a:pt x="1183" y="535"/>
                </a:cubicBezTo>
                <a:close/>
                <a:moveTo>
                  <a:pt x="1193" y="313"/>
                </a:moveTo>
                <a:cubicBezTo>
                  <a:pt x="1193" y="312"/>
                  <a:pt x="1188" y="311"/>
                  <a:pt x="1188" y="313"/>
                </a:cubicBezTo>
                <a:cubicBezTo>
                  <a:pt x="1189" y="313"/>
                  <a:pt x="1193" y="315"/>
                  <a:pt x="1193" y="313"/>
                </a:cubicBezTo>
                <a:close/>
                <a:moveTo>
                  <a:pt x="1179" y="586"/>
                </a:moveTo>
                <a:cubicBezTo>
                  <a:pt x="1184" y="584"/>
                  <a:pt x="1194" y="597"/>
                  <a:pt x="1202" y="589"/>
                </a:cubicBezTo>
                <a:cubicBezTo>
                  <a:pt x="1199" y="587"/>
                  <a:pt x="1196" y="590"/>
                  <a:pt x="1192" y="590"/>
                </a:cubicBezTo>
                <a:cubicBezTo>
                  <a:pt x="1189" y="587"/>
                  <a:pt x="1187" y="587"/>
                  <a:pt x="1189" y="582"/>
                </a:cubicBezTo>
                <a:cubicBezTo>
                  <a:pt x="1187" y="584"/>
                  <a:pt x="1176" y="582"/>
                  <a:pt x="1179" y="586"/>
                </a:cubicBezTo>
                <a:close/>
                <a:moveTo>
                  <a:pt x="1179" y="567"/>
                </a:moveTo>
                <a:cubicBezTo>
                  <a:pt x="1181" y="567"/>
                  <a:pt x="1179" y="571"/>
                  <a:pt x="1182" y="570"/>
                </a:cubicBezTo>
                <a:cubicBezTo>
                  <a:pt x="1182" y="567"/>
                  <a:pt x="1183" y="565"/>
                  <a:pt x="1186" y="564"/>
                </a:cubicBezTo>
                <a:cubicBezTo>
                  <a:pt x="1184" y="564"/>
                  <a:pt x="1182" y="563"/>
                  <a:pt x="1181" y="562"/>
                </a:cubicBezTo>
                <a:cubicBezTo>
                  <a:pt x="1181" y="565"/>
                  <a:pt x="1179" y="564"/>
                  <a:pt x="1179" y="567"/>
                </a:cubicBezTo>
                <a:close/>
                <a:moveTo>
                  <a:pt x="1188" y="425"/>
                </a:moveTo>
                <a:cubicBezTo>
                  <a:pt x="1190" y="427"/>
                  <a:pt x="1192" y="423"/>
                  <a:pt x="1192" y="420"/>
                </a:cubicBezTo>
                <a:cubicBezTo>
                  <a:pt x="1190" y="420"/>
                  <a:pt x="1190" y="420"/>
                  <a:pt x="1190" y="420"/>
                </a:cubicBezTo>
                <a:cubicBezTo>
                  <a:pt x="1191" y="423"/>
                  <a:pt x="1190" y="423"/>
                  <a:pt x="1188" y="425"/>
                </a:cubicBezTo>
                <a:close/>
                <a:moveTo>
                  <a:pt x="1184" y="555"/>
                </a:moveTo>
                <a:cubicBezTo>
                  <a:pt x="1186" y="555"/>
                  <a:pt x="1187" y="553"/>
                  <a:pt x="1187" y="550"/>
                </a:cubicBezTo>
                <a:cubicBezTo>
                  <a:pt x="1185" y="550"/>
                  <a:pt x="1185" y="551"/>
                  <a:pt x="1182" y="550"/>
                </a:cubicBezTo>
                <a:cubicBezTo>
                  <a:pt x="1181" y="554"/>
                  <a:pt x="1184" y="552"/>
                  <a:pt x="1184" y="555"/>
                </a:cubicBezTo>
                <a:close/>
                <a:moveTo>
                  <a:pt x="1189" y="533"/>
                </a:moveTo>
                <a:cubicBezTo>
                  <a:pt x="1188" y="532"/>
                  <a:pt x="1186" y="533"/>
                  <a:pt x="1186" y="532"/>
                </a:cubicBezTo>
                <a:cubicBezTo>
                  <a:pt x="1187" y="532"/>
                  <a:pt x="1189" y="532"/>
                  <a:pt x="1188" y="530"/>
                </a:cubicBezTo>
                <a:cubicBezTo>
                  <a:pt x="1185" y="530"/>
                  <a:pt x="1185" y="532"/>
                  <a:pt x="1183" y="533"/>
                </a:cubicBezTo>
                <a:cubicBezTo>
                  <a:pt x="1185" y="533"/>
                  <a:pt x="1185" y="533"/>
                  <a:pt x="1185" y="533"/>
                </a:cubicBezTo>
                <a:cubicBezTo>
                  <a:pt x="1188" y="534"/>
                  <a:pt x="1185" y="535"/>
                  <a:pt x="1186" y="537"/>
                </a:cubicBezTo>
                <a:cubicBezTo>
                  <a:pt x="1189" y="537"/>
                  <a:pt x="1189" y="535"/>
                  <a:pt x="1189" y="533"/>
                </a:cubicBezTo>
                <a:close/>
                <a:moveTo>
                  <a:pt x="1196" y="617"/>
                </a:moveTo>
                <a:cubicBezTo>
                  <a:pt x="1192" y="615"/>
                  <a:pt x="1185" y="615"/>
                  <a:pt x="1182" y="617"/>
                </a:cubicBezTo>
                <a:cubicBezTo>
                  <a:pt x="1187" y="617"/>
                  <a:pt x="1193" y="620"/>
                  <a:pt x="1196" y="617"/>
                </a:cubicBezTo>
                <a:close/>
                <a:moveTo>
                  <a:pt x="1202" y="414"/>
                </a:moveTo>
                <a:cubicBezTo>
                  <a:pt x="1200" y="416"/>
                  <a:pt x="1196" y="413"/>
                  <a:pt x="1196" y="416"/>
                </a:cubicBezTo>
                <a:cubicBezTo>
                  <a:pt x="1199" y="417"/>
                  <a:pt x="1202" y="417"/>
                  <a:pt x="1202" y="414"/>
                </a:cubicBezTo>
                <a:close/>
                <a:moveTo>
                  <a:pt x="1204" y="287"/>
                </a:moveTo>
                <a:cubicBezTo>
                  <a:pt x="1207" y="287"/>
                  <a:pt x="1209" y="286"/>
                  <a:pt x="1209" y="283"/>
                </a:cubicBezTo>
                <a:cubicBezTo>
                  <a:pt x="1207" y="284"/>
                  <a:pt x="1205" y="285"/>
                  <a:pt x="1204" y="287"/>
                </a:cubicBezTo>
                <a:close/>
                <a:moveTo>
                  <a:pt x="1212" y="419"/>
                </a:moveTo>
                <a:cubicBezTo>
                  <a:pt x="1208" y="422"/>
                  <a:pt x="1201" y="417"/>
                  <a:pt x="1198" y="421"/>
                </a:cubicBezTo>
                <a:cubicBezTo>
                  <a:pt x="1200" y="422"/>
                  <a:pt x="1214" y="423"/>
                  <a:pt x="1212" y="419"/>
                </a:cubicBezTo>
                <a:close/>
                <a:moveTo>
                  <a:pt x="1195" y="521"/>
                </a:moveTo>
                <a:cubicBezTo>
                  <a:pt x="1195" y="524"/>
                  <a:pt x="1195" y="524"/>
                  <a:pt x="1195" y="524"/>
                </a:cubicBezTo>
                <a:cubicBezTo>
                  <a:pt x="1197" y="525"/>
                  <a:pt x="1199" y="525"/>
                  <a:pt x="1199" y="522"/>
                </a:cubicBezTo>
                <a:cubicBezTo>
                  <a:pt x="1197" y="522"/>
                  <a:pt x="1197" y="520"/>
                  <a:pt x="1195" y="521"/>
                </a:cubicBezTo>
                <a:close/>
                <a:moveTo>
                  <a:pt x="1201" y="430"/>
                </a:moveTo>
                <a:cubicBezTo>
                  <a:pt x="1205" y="431"/>
                  <a:pt x="1209" y="432"/>
                  <a:pt x="1206" y="428"/>
                </a:cubicBezTo>
                <a:cubicBezTo>
                  <a:pt x="1210" y="426"/>
                  <a:pt x="1213" y="429"/>
                  <a:pt x="1215" y="426"/>
                </a:cubicBezTo>
                <a:cubicBezTo>
                  <a:pt x="1209" y="425"/>
                  <a:pt x="1211" y="425"/>
                  <a:pt x="1203" y="424"/>
                </a:cubicBezTo>
                <a:cubicBezTo>
                  <a:pt x="1204" y="427"/>
                  <a:pt x="1202" y="428"/>
                  <a:pt x="1201" y="430"/>
                </a:cubicBezTo>
                <a:close/>
                <a:moveTo>
                  <a:pt x="1209" y="333"/>
                </a:moveTo>
                <a:cubicBezTo>
                  <a:pt x="1211" y="333"/>
                  <a:pt x="1214" y="333"/>
                  <a:pt x="1214" y="331"/>
                </a:cubicBezTo>
                <a:cubicBezTo>
                  <a:pt x="1213" y="331"/>
                  <a:pt x="1212" y="330"/>
                  <a:pt x="1211" y="329"/>
                </a:cubicBezTo>
                <a:cubicBezTo>
                  <a:pt x="1211" y="331"/>
                  <a:pt x="1210" y="331"/>
                  <a:pt x="1209" y="333"/>
                </a:cubicBezTo>
                <a:close/>
                <a:moveTo>
                  <a:pt x="1205" y="550"/>
                </a:moveTo>
                <a:cubicBezTo>
                  <a:pt x="1206" y="553"/>
                  <a:pt x="1204" y="552"/>
                  <a:pt x="1203" y="554"/>
                </a:cubicBezTo>
                <a:cubicBezTo>
                  <a:pt x="1204" y="555"/>
                  <a:pt x="1207" y="556"/>
                  <a:pt x="1208" y="557"/>
                </a:cubicBezTo>
                <a:cubicBezTo>
                  <a:pt x="1210" y="555"/>
                  <a:pt x="1211" y="553"/>
                  <a:pt x="1214" y="553"/>
                </a:cubicBezTo>
                <a:cubicBezTo>
                  <a:pt x="1214" y="551"/>
                  <a:pt x="1213" y="551"/>
                  <a:pt x="1213" y="549"/>
                </a:cubicBezTo>
                <a:cubicBezTo>
                  <a:pt x="1209" y="548"/>
                  <a:pt x="1208" y="550"/>
                  <a:pt x="1205" y="550"/>
                </a:cubicBezTo>
                <a:close/>
                <a:moveTo>
                  <a:pt x="1222" y="401"/>
                </a:moveTo>
                <a:cubicBezTo>
                  <a:pt x="1221" y="401"/>
                  <a:pt x="1220" y="400"/>
                  <a:pt x="1219" y="400"/>
                </a:cubicBezTo>
                <a:cubicBezTo>
                  <a:pt x="1217" y="400"/>
                  <a:pt x="1215" y="401"/>
                  <a:pt x="1213" y="402"/>
                </a:cubicBezTo>
                <a:cubicBezTo>
                  <a:pt x="1215" y="402"/>
                  <a:pt x="1214" y="404"/>
                  <a:pt x="1215" y="404"/>
                </a:cubicBezTo>
                <a:cubicBezTo>
                  <a:pt x="1215" y="400"/>
                  <a:pt x="1220" y="403"/>
                  <a:pt x="1222" y="401"/>
                </a:cubicBezTo>
                <a:close/>
                <a:moveTo>
                  <a:pt x="1224" y="341"/>
                </a:moveTo>
                <a:cubicBezTo>
                  <a:pt x="1222" y="341"/>
                  <a:pt x="1223" y="343"/>
                  <a:pt x="1222" y="344"/>
                </a:cubicBezTo>
                <a:cubicBezTo>
                  <a:pt x="1220" y="343"/>
                  <a:pt x="1221" y="341"/>
                  <a:pt x="1219" y="341"/>
                </a:cubicBezTo>
                <a:cubicBezTo>
                  <a:pt x="1220" y="343"/>
                  <a:pt x="1218" y="344"/>
                  <a:pt x="1216" y="343"/>
                </a:cubicBezTo>
                <a:cubicBezTo>
                  <a:pt x="1216" y="346"/>
                  <a:pt x="1216" y="348"/>
                  <a:pt x="1218" y="349"/>
                </a:cubicBezTo>
                <a:cubicBezTo>
                  <a:pt x="1221" y="345"/>
                  <a:pt x="1227" y="345"/>
                  <a:pt x="1232" y="348"/>
                </a:cubicBezTo>
                <a:cubicBezTo>
                  <a:pt x="1232" y="345"/>
                  <a:pt x="1231" y="343"/>
                  <a:pt x="1232" y="341"/>
                </a:cubicBezTo>
                <a:cubicBezTo>
                  <a:pt x="1231" y="338"/>
                  <a:pt x="1230" y="342"/>
                  <a:pt x="1229" y="340"/>
                </a:cubicBezTo>
                <a:cubicBezTo>
                  <a:pt x="1229" y="338"/>
                  <a:pt x="1231" y="339"/>
                  <a:pt x="1232" y="339"/>
                </a:cubicBezTo>
                <a:cubicBezTo>
                  <a:pt x="1232" y="333"/>
                  <a:pt x="1225" y="339"/>
                  <a:pt x="1221" y="338"/>
                </a:cubicBezTo>
                <a:cubicBezTo>
                  <a:pt x="1220" y="341"/>
                  <a:pt x="1224" y="339"/>
                  <a:pt x="1224" y="341"/>
                </a:cubicBezTo>
                <a:close/>
                <a:moveTo>
                  <a:pt x="1228" y="340"/>
                </a:moveTo>
                <a:cubicBezTo>
                  <a:pt x="1228" y="341"/>
                  <a:pt x="1227" y="342"/>
                  <a:pt x="1226" y="343"/>
                </a:cubicBezTo>
                <a:cubicBezTo>
                  <a:pt x="1225" y="342"/>
                  <a:pt x="1224" y="340"/>
                  <a:pt x="1226" y="339"/>
                </a:cubicBezTo>
                <a:cubicBezTo>
                  <a:pt x="1226" y="339"/>
                  <a:pt x="1227" y="340"/>
                  <a:pt x="1228" y="340"/>
                </a:cubicBezTo>
                <a:close/>
                <a:moveTo>
                  <a:pt x="1207" y="592"/>
                </a:moveTo>
                <a:cubicBezTo>
                  <a:pt x="1211" y="591"/>
                  <a:pt x="1216" y="592"/>
                  <a:pt x="1218" y="590"/>
                </a:cubicBezTo>
                <a:cubicBezTo>
                  <a:pt x="1212" y="591"/>
                  <a:pt x="1209" y="588"/>
                  <a:pt x="1207" y="592"/>
                </a:cubicBezTo>
                <a:close/>
                <a:moveTo>
                  <a:pt x="1215" y="585"/>
                </a:moveTo>
                <a:cubicBezTo>
                  <a:pt x="1216" y="586"/>
                  <a:pt x="1220" y="587"/>
                  <a:pt x="1220" y="584"/>
                </a:cubicBezTo>
                <a:cubicBezTo>
                  <a:pt x="1219" y="584"/>
                  <a:pt x="1215" y="581"/>
                  <a:pt x="1215" y="585"/>
                </a:cubicBezTo>
                <a:close/>
                <a:moveTo>
                  <a:pt x="1230" y="378"/>
                </a:moveTo>
                <a:cubicBezTo>
                  <a:pt x="1232" y="381"/>
                  <a:pt x="1235" y="380"/>
                  <a:pt x="1236" y="376"/>
                </a:cubicBezTo>
                <a:cubicBezTo>
                  <a:pt x="1234" y="377"/>
                  <a:pt x="1231" y="376"/>
                  <a:pt x="1230" y="378"/>
                </a:cubicBezTo>
                <a:close/>
                <a:moveTo>
                  <a:pt x="1244" y="471"/>
                </a:moveTo>
                <a:cubicBezTo>
                  <a:pt x="1242" y="471"/>
                  <a:pt x="1238" y="469"/>
                  <a:pt x="1238" y="471"/>
                </a:cubicBezTo>
                <a:cubicBezTo>
                  <a:pt x="1240" y="472"/>
                  <a:pt x="1243" y="473"/>
                  <a:pt x="1244" y="471"/>
                </a:cubicBezTo>
                <a:close/>
                <a:moveTo>
                  <a:pt x="1244" y="376"/>
                </a:moveTo>
                <a:cubicBezTo>
                  <a:pt x="1244" y="377"/>
                  <a:pt x="1244" y="378"/>
                  <a:pt x="1243" y="379"/>
                </a:cubicBezTo>
                <a:cubicBezTo>
                  <a:pt x="1245" y="382"/>
                  <a:pt x="1252" y="382"/>
                  <a:pt x="1252" y="378"/>
                </a:cubicBezTo>
                <a:cubicBezTo>
                  <a:pt x="1251" y="378"/>
                  <a:pt x="1249" y="378"/>
                  <a:pt x="1250" y="376"/>
                </a:cubicBezTo>
                <a:cubicBezTo>
                  <a:pt x="1247" y="375"/>
                  <a:pt x="1246" y="377"/>
                  <a:pt x="1244" y="376"/>
                </a:cubicBezTo>
                <a:close/>
                <a:moveTo>
                  <a:pt x="1249" y="343"/>
                </a:moveTo>
                <a:cubicBezTo>
                  <a:pt x="1248" y="344"/>
                  <a:pt x="1248" y="346"/>
                  <a:pt x="1247" y="347"/>
                </a:cubicBezTo>
                <a:cubicBezTo>
                  <a:pt x="1250" y="348"/>
                  <a:pt x="1252" y="344"/>
                  <a:pt x="1249" y="343"/>
                </a:cubicBezTo>
                <a:close/>
                <a:moveTo>
                  <a:pt x="1244" y="420"/>
                </a:moveTo>
                <a:cubicBezTo>
                  <a:pt x="1246" y="422"/>
                  <a:pt x="1250" y="417"/>
                  <a:pt x="1253" y="420"/>
                </a:cubicBezTo>
                <a:cubicBezTo>
                  <a:pt x="1253" y="418"/>
                  <a:pt x="1250" y="418"/>
                  <a:pt x="1247" y="417"/>
                </a:cubicBezTo>
                <a:cubicBezTo>
                  <a:pt x="1246" y="418"/>
                  <a:pt x="1245" y="419"/>
                  <a:pt x="1244" y="420"/>
                </a:cubicBezTo>
                <a:close/>
                <a:moveTo>
                  <a:pt x="1253" y="401"/>
                </a:moveTo>
                <a:cubicBezTo>
                  <a:pt x="1252" y="399"/>
                  <a:pt x="1252" y="398"/>
                  <a:pt x="1254" y="396"/>
                </a:cubicBezTo>
                <a:cubicBezTo>
                  <a:pt x="1251" y="396"/>
                  <a:pt x="1250" y="396"/>
                  <a:pt x="1248" y="398"/>
                </a:cubicBezTo>
                <a:cubicBezTo>
                  <a:pt x="1251" y="398"/>
                  <a:pt x="1251" y="400"/>
                  <a:pt x="1253" y="401"/>
                </a:cubicBezTo>
                <a:close/>
                <a:moveTo>
                  <a:pt x="1248" y="472"/>
                </a:moveTo>
                <a:cubicBezTo>
                  <a:pt x="1252" y="473"/>
                  <a:pt x="1256" y="471"/>
                  <a:pt x="1262" y="472"/>
                </a:cubicBezTo>
                <a:cubicBezTo>
                  <a:pt x="1259" y="468"/>
                  <a:pt x="1252" y="470"/>
                  <a:pt x="1248" y="472"/>
                </a:cubicBezTo>
                <a:close/>
                <a:moveTo>
                  <a:pt x="1262" y="273"/>
                </a:moveTo>
                <a:cubicBezTo>
                  <a:pt x="1268" y="275"/>
                  <a:pt x="1273" y="274"/>
                  <a:pt x="1278" y="271"/>
                </a:cubicBezTo>
                <a:cubicBezTo>
                  <a:pt x="1274" y="268"/>
                  <a:pt x="1272" y="266"/>
                  <a:pt x="1266" y="269"/>
                </a:cubicBezTo>
                <a:cubicBezTo>
                  <a:pt x="1267" y="270"/>
                  <a:pt x="1268" y="270"/>
                  <a:pt x="1269" y="272"/>
                </a:cubicBezTo>
                <a:cubicBezTo>
                  <a:pt x="1266" y="274"/>
                  <a:pt x="1263" y="270"/>
                  <a:pt x="1262" y="273"/>
                </a:cubicBezTo>
                <a:close/>
                <a:moveTo>
                  <a:pt x="1288" y="469"/>
                </a:moveTo>
                <a:cubicBezTo>
                  <a:pt x="1280" y="469"/>
                  <a:pt x="1274" y="470"/>
                  <a:pt x="1270" y="472"/>
                </a:cubicBezTo>
                <a:cubicBezTo>
                  <a:pt x="1276" y="472"/>
                  <a:pt x="1285" y="474"/>
                  <a:pt x="1288" y="469"/>
                </a:cubicBezTo>
                <a:close/>
                <a:moveTo>
                  <a:pt x="1287" y="269"/>
                </a:moveTo>
                <a:cubicBezTo>
                  <a:pt x="1287" y="270"/>
                  <a:pt x="1292" y="271"/>
                  <a:pt x="1292" y="269"/>
                </a:cubicBezTo>
                <a:cubicBezTo>
                  <a:pt x="1291" y="269"/>
                  <a:pt x="1291" y="268"/>
                  <a:pt x="1290" y="268"/>
                </a:cubicBezTo>
                <a:cubicBezTo>
                  <a:pt x="1289" y="268"/>
                  <a:pt x="1287" y="268"/>
                  <a:pt x="1287" y="269"/>
                </a:cubicBezTo>
                <a:close/>
                <a:moveTo>
                  <a:pt x="1288" y="274"/>
                </a:moveTo>
                <a:cubicBezTo>
                  <a:pt x="1291" y="274"/>
                  <a:pt x="1294" y="275"/>
                  <a:pt x="1294" y="272"/>
                </a:cubicBezTo>
                <a:cubicBezTo>
                  <a:pt x="1292" y="272"/>
                  <a:pt x="1289" y="272"/>
                  <a:pt x="1288" y="274"/>
                </a:cubicBezTo>
                <a:close/>
                <a:moveTo>
                  <a:pt x="1302" y="295"/>
                </a:moveTo>
                <a:cubicBezTo>
                  <a:pt x="1300" y="297"/>
                  <a:pt x="1303" y="297"/>
                  <a:pt x="1303" y="299"/>
                </a:cubicBezTo>
                <a:cubicBezTo>
                  <a:pt x="1299" y="302"/>
                  <a:pt x="1291" y="298"/>
                  <a:pt x="1289" y="305"/>
                </a:cubicBezTo>
                <a:cubicBezTo>
                  <a:pt x="1289" y="305"/>
                  <a:pt x="1291" y="306"/>
                  <a:pt x="1293" y="306"/>
                </a:cubicBezTo>
                <a:cubicBezTo>
                  <a:pt x="1292" y="301"/>
                  <a:pt x="1305" y="305"/>
                  <a:pt x="1306" y="296"/>
                </a:cubicBezTo>
                <a:cubicBezTo>
                  <a:pt x="1304" y="296"/>
                  <a:pt x="1304" y="294"/>
                  <a:pt x="1302" y="295"/>
                </a:cubicBezTo>
                <a:close/>
                <a:moveTo>
                  <a:pt x="1294" y="358"/>
                </a:moveTo>
                <a:cubicBezTo>
                  <a:pt x="1293" y="359"/>
                  <a:pt x="1292" y="358"/>
                  <a:pt x="1292" y="359"/>
                </a:cubicBezTo>
                <a:cubicBezTo>
                  <a:pt x="1293" y="361"/>
                  <a:pt x="1295" y="359"/>
                  <a:pt x="1296" y="358"/>
                </a:cubicBezTo>
                <a:cubicBezTo>
                  <a:pt x="1294" y="358"/>
                  <a:pt x="1295" y="355"/>
                  <a:pt x="1292" y="356"/>
                </a:cubicBezTo>
                <a:cubicBezTo>
                  <a:pt x="1292" y="357"/>
                  <a:pt x="1293" y="358"/>
                  <a:pt x="1294" y="358"/>
                </a:cubicBezTo>
                <a:close/>
                <a:moveTo>
                  <a:pt x="1295" y="299"/>
                </a:moveTo>
                <a:cubicBezTo>
                  <a:pt x="1297" y="299"/>
                  <a:pt x="1299" y="298"/>
                  <a:pt x="1300" y="297"/>
                </a:cubicBezTo>
                <a:cubicBezTo>
                  <a:pt x="1297" y="297"/>
                  <a:pt x="1297" y="295"/>
                  <a:pt x="1298" y="293"/>
                </a:cubicBezTo>
                <a:cubicBezTo>
                  <a:pt x="1301" y="294"/>
                  <a:pt x="1309" y="296"/>
                  <a:pt x="1310" y="292"/>
                </a:cubicBezTo>
                <a:cubicBezTo>
                  <a:pt x="1306" y="288"/>
                  <a:pt x="1299" y="293"/>
                  <a:pt x="1295" y="294"/>
                </a:cubicBezTo>
                <a:cubicBezTo>
                  <a:pt x="1298" y="295"/>
                  <a:pt x="1294" y="297"/>
                  <a:pt x="1295" y="299"/>
                </a:cubicBezTo>
                <a:close/>
                <a:moveTo>
                  <a:pt x="1294" y="451"/>
                </a:moveTo>
                <a:cubicBezTo>
                  <a:pt x="1296" y="452"/>
                  <a:pt x="1299" y="451"/>
                  <a:pt x="1300" y="450"/>
                </a:cubicBezTo>
                <a:cubicBezTo>
                  <a:pt x="1298" y="451"/>
                  <a:pt x="1295" y="449"/>
                  <a:pt x="1294" y="451"/>
                </a:cubicBezTo>
                <a:close/>
                <a:moveTo>
                  <a:pt x="1320" y="317"/>
                </a:moveTo>
                <a:cubicBezTo>
                  <a:pt x="1322" y="317"/>
                  <a:pt x="1330" y="319"/>
                  <a:pt x="1328" y="317"/>
                </a:cubicBezTo>
                <a:cubicBezTo>
                  <a:pt x="1326" y="317"/>
                  <a:pt x="1318" y="316"/>
                  <a:pt x="1320" y="317"/>
                </a:cubicBezTo>
                <a:close/>
                <a:moveTo>
                  <a:pt x="733" y="49"/>
                </a:moveTo>
                <a:cubicBezTo>
                  <a:pt x="724" y="50"/>
                  <a:pt x="702" y="54"/>
                  <a:pt x="697" y="50"/>
                </a:cubicBezTo>
                <a:cubicBezTo>
                  <a:pt x="695" y="47"/>
                  <a:pt x="697" y="49"/>
                  <a:pt x="698" y="47"/>
                </a:cubicBezTo>
                <a:cubicBezTo>
                  <a:pt x="696" y="47"/>
                  <a:pt x="696" y="47"/>
                  <a:pt x="696" y="47"/>
                </a:cubicBezTo>
                <a:cubicBezTo>
                  <a:pt x="696" y="46"/>
                  <a:pt x="695" y="46"/>
                  <a:pt x="694" y="46"/>
                </a:cubicBezTo>
                <a:cubicBezTo>
                  <a:pt x="692" y="48"/>
                  <a:pt x="695" y="48"/>
                  <a:pt x="695" y="50"/>
                </a:cubicBezTo>
                <a:cubicBezTo>
                  <a:pt x="678" y="52"/>
                  <a:pt x="665" y="50"/>
                  <a:pt x="648" y="48"/>
                </a:cubicBezTo>
                <a:cubicBezTo>
                  <a:pt x="650" y="45"/>
                  <a:pt x="655" y="46"/>
                  <a:pt x="657" y="44"/>
                </a:cubicBezTo>
                <a:cubicBezTo>
                  <a:pt x="642" y="42"/>
                  <a:pt x="629" y="40"/>
                  <a:pt x="619" y="46"/>
                </a:cubicBezTo>
                <a:cubicBezTo>
                  <a:pt x="619" y="48"/>
                  <a:pt x="620" y="48"/>
                  <a:pt x="620" y="50"/>
                </a:cubicBezTo>
                <a:cubicBezTo>
                  <a:pt x="604" y="52"/>
                  <a:pt x="584" y="53"/>
                  <a:pt x="574" y="58"/>
                </a:cubicBezTo>
                <a:cubicBezTo>
                  <a:pt x="576" y="58"/>
                  <a:pt x="578" y="58"/>
                  <a:pt x="578" y="59"/>
                </a:cubicBezTo>
                <a:cubicBezTo>
                  <a:pt x="569" y="65"/>
                  <a:pt x="557" y="63"/>
                  <a:pt x="546" y="65"/>
                </a:cubicBezTo>
                <a:cubicBezTo>
                  <a:pt x="541" y="66"/>
                  <a:pt x="536" y="70"/>
                  <a:pt x="531" y="70"/>
                </a:cubicBezTo>
                <a:cubicBezTo>
                  <a:pt x="521" y="71"/>
                  <a:pt x="514" y="69"/>
                  <a:pt x="506" y="73"/>
                </a:cubicBezTo>
                <a:cubicBezTo>
                  <a:pt x="504" y="71"/>
                  <a:pt x="500" y="69"/>
                  <a:pt x="504" y="67"/>
                </a:cubicBezTo>
                <a:cubicBezTo>
                  <a:pt x="478" y="66"/>
                  <a:pt x="459" y="69"/>
                  <a:pt x="439" y="74"/>
                </a:cubicBezTo>
                <a:cubicBezTo>
                  <a:pt x="424" y="80"/>
                  <a:pt x="394" y="68"/>
                  <a:pt x="383" y="79"/>
                </a:cubicBezTo>
                <a:cubicBezTo>
                  <a:pt x="387" y="81"/>
                  <a:pt x="384" y="85"/>
                  <a:pt x="381" y="86"/>
                </a:cubicBezTo>
                <a:cubicBezTo>
                  <a:pt x="382" y="88"/>
                  <a:pt x="387" y="86"/>
                  <a:pt x="386" y="89"/>
                </a:cubicBezTo>
                <a:cubicBezTo>
                  <a:pt x="385" y="90"/>
                  <a:pt x="385" y="92"/>
                  <a:pt x="384" y="93"/>
                </a:cubicBezTo>
                <a:cubicBezTo>
                  <a:pt x="368" y="97"/>
                  <a:pt x="347" y="95"/>
                  <a:pt x="333" y="95"/>
                </a:cubicBezTo>
                <a:cubicBezTo>
                  <a:pt x="333" y="93"/>
                  <a:pt x="334" y="93"/>
                  <a:pt x="333" y="92"/>
                </a:cubicBezTo>
                <a:cubicBezTo>
                  <a:pt x="337" y="92"/>
                  <a:pt x="340" y="91"/>
                  <a:pt x="342" y="89"/>
                </a:cubicBezTo>
                <a:cubicBezTo>
                  <a:pt x="333" y="89"/>
                  <a:pt x="324" y="88"/>
                  <a:pt x="319" y="93"/>
                </a:cubicBezTo>
                <a:cubicBezTo>
                  <a:pt x="323" y="95"/>
                  <a:pt x="324" y="90"/>
                  <a:pt x="326" y="92"/>
                </a:cubicBezTo>
                <a:cubicBezTo>
                  <a:pt x="320" y="95"/>
                  <a:pt x="319" y="95"/>
                  <a:pt x="309" y="96"/>
                </a:cubicBezTo>
                <a:cubicBezTo>
                  <a:pt x="308" y="94"/>
                  <a:pt x="309" y="91"/>
                  <a:pt x="308" y="90"/>
                </a:cubicBezTo>
                <a:cubicBezTo>
                  <a:pt x="306" y="90"/>
                  <a:pt x="306" y="92"/>
                  <a:pt x="304" y="92"/>
                </a:cubicBezTo>
                <a:cubicBezTo>
                  <a:pt x="304" y="94"/>
                  <a:pt x="305" y="94"/>
                  <a:pt x="306" y="94"/>
                </a:cubicBezTo>
                <a:cubicBezTo>
                  <a:pt x="293" y="99"/>
                  <a:pt x="280" y="97"/>
                  <a:pt x="266" y="101"/>
                </a:cubicBezTo>
                <a:cubicBezTo>
                  <a:pt x="252" y="96"/>
                  <a:pt x="240" y="111"/>
                  <a:pt x="226" y="102"/>
                </a:cubicBezTo>
                <a:cubicBezTo>
                  <a:pt x="240" y="99"/>
                  <a:pt x="254" y="98"/>
                  <a:pt x="267" y="93"/>
                </a:cubicBezTo>
                <a:cubicBezTo>
                  <a:pt x="253" y="94"/>
                  <a:pt x="242" y="88"/>
                  <a:pt x="231" y="96"/>
                </a:cubicBezTo>
                <a:cubicBezTo>
                  <a:pt x="227" y="96"/>
                  <a:pt x="226" y="93"/>
                  <a:pt x="221" y="94"/>
                </a:cubicBezTo>
                <a:cubicBezTo>
                  <a:pt x="219" y="95"/>
                  <a:pt x="218" y="97"/>
                  <a:pt x="215" y="97"/>
                </a:cubicBezTo>
                <a:cubicBezTo>
                  <a:pt x="196" y="96"/>
                  <a:pt x="176" y="104"/>
                  <a:pt x="157" y="108"/>
                </a:cubicBezTo>
                <a:cubicBezTo>
                  <a:pt x="143" y="111"/>
                  <a:pt x="131" y="113"/>
                  <a:pt x="118" y="115"/>
                </a:cubicBezTo>
                <a:cubicBezTo>
                  <a:pt x="99" y="118"/>
                  <a:pt x="55" y="110"/>
                  <a:pt x="63" y="135"/>
                </a:cubicBezTo>
                <a:cubicBezTo>
                  <a:pt x="65" y="140"/>
                  <a:pt x="71" y="143"/>
                  <a:pt x="80" y="143"/>
                </a:cubicBezTo>
                <a:cubicBezTo>
                  <a:pt x="76" y="146"/>
                  <a:pt x="79" y="152"/>
                  <a:pt x="80" y="156"/>
                </a:cubicBezTo>
                <a:cubicBezTo>
                  <a:pt x="88" y="156"/>
                  <a:pt x="100" y="152"/>
                  <a:pt x="104" y="158"/>
                </a:cubicBezTo>
                <a:cubicBezTo>
                  <a:pt x="101" y="159"/>
                  <a:pt x="103" y="161"/>
                  <a:pt x="101" y="163"/>
                </a:cubicBezTo>
                <a:cubicBezTo>
                  <a:pt x="96" y="162"/>
                  <a:pt x="90" y="163"/>
                  <a:pt x="92" y="157"/>
                </a:cubicBezTo>
                <a:cubicBezTo>
                  <a:pt x="87" y="157"/>
                  <a:pt x="84" y="160"/>
                  <a:pt x="80" y="159"/>
                </a:cubicBezTo>
                <a:cubicBezTo>
                  <a:pt x="87" y="165"/>
                  <a:pt x="86" y="177"/>
                  <a:pt x="93" y="183"/>
                </a:cubicBezTo>
                <a:cubicBezTo>
                  <a:pt x="93" y="185"/>
                  <a:pt x="89" y="183"/>
                  <a:pt x="90" y="186"/>
                </a:cubicBezTo>
                <a:cubicBezTo>
                  <a:pt x="92" y="191"/>
                  <a:pt x="99" y="192"/>
                  <a:pt x="97" y="201"/>
                </a:cubicBezTo>
                <a:cubicBezTo>
                  <a:pt x="102" y="204"/>
                  <a:pt x="103" y="210"/>
                  <a:pt x="106" y="215"/>
                </a:cubicBezTo>
                <a:cubicBezTo>
                  <a:pt x="109" y="206"/>
                  <a:pt x="129" y="207"/>
                  <a:pt x="132" y="215"/>
                </a:cubicBezTo>
                <a:cubicBezTo>
                  <a:pt x="128" y="214"/>
                  <a:pt x="125" y="217"/>
                  <a:pt x="122" y="215"/>
                </a:cubicBezTo>
                <a:cubicBezTo>
                  <a:pt x="124" y="220"/>
                  <a:pt x="115" y="216"/>
                  <a:pt x="119" y="220"/>
                </a:cubicBezTo>
                <a:cubicBezTo>
                  <a:pt x="116" y="220"/>
                  <a:pt x="113" y="217"/>
                  <a:pt x="109" y="220"/>
                </a:cubicBezTo>
                <a:cubicBezTo>
                  <a:pt x="108" y="217"/>
                  <a:pt x="103" y="217"/>
                  <a:pt x="100" y="216"/>
                </a:cubicBezTo>
                <a:cubicBezTo>
                  <a:pt x="100" y="221"/>
                  <a:pt x="107" y="218"/>
                  <a:pt x="109" y="222"/>
                </a:cubicBezTo>
                <a:cubicBezTo>
                  <a:pt x="105" y="225"/>
                  <a:pt x="102" y="228"/>
                  <a:pt x="98" y="230"/>
                </a:cubicBezTo>
                <a:cubicBezTo>
                  <a:pt x="97" y="232"/>
                  <a:pt x="102" y="232"/>
                  <a:pt x="101" y="237"/>
                </a:cubicBezTo>
                <a:cubicBezTo>
                  <a:pt x="105" y="238"/>
                  <a:pt x="109" y="239"/>
                  <a:pt x="108" y="246"/>
                </a:cubicBezTo>
                <a:cubicBezTo>
                  <a:pt x="117" y="251"/>
                  <a:pt x="128" y="254"/>
                  <a:pt x="140" y="257"/>
                </a:cubicBezTo>
                <a:cubicBezTo>
                  <a:pt x="140" y="266"/>
                  <a:pt x="129" y="263"/>
                  <a:pt x="125" y="268"/>
                </a:cubicBezTo>
                <a:cubicBezTo>
                  <a:pt x="133" y="270"/>
                  <a:pt x="139" y="273"/>
                  <a:pt x="148" y="274"/>
                </a:cubicBezTo>
                <a:cubicBezTo>
                  <a:pt x="153" y="280"/>
                  <a:pt x="167" y="273"/>
                  <a:pt x="171" y="277"/>
                </a:cubicBezTo>
                <a:cubicBezTo>
                  <a:pt x="168" y="278"/>
                  <a:pt x="168" y="282"/>
                  <a:pt x="166" y="284"/>
                </a:cubicBezTo>
                <a:cubicBezTo>
                  <a:pt x="167" y="286"/>
                  <a:pt x="173" y="284"/>
                  <a:pt x="172" y="288"/>
                </a:cubicBezTo>
                <a:cubicBezTo>
                  <a:pt x="169" y="292"/>
                  <a:pt x="161" y="287"/>
                  <a:pt x="158" y="289"/>
                </a:cubicBezTo>
                <a:cubicBezTo>
                  <a:pt x="161" y="295"/>
                  <a:pt x="171" y="293"/>
                  <a:pt x="175" y="298"/>
                </a:cubicBezTo>
                <a:cubicBezTo>
                  <a:pt x="175" y="299"/>
                  <a:pt x="175" y="301"/>
                  <a:pt x="174" y="301"/>
                </a:cubicBezTo>
                <a:cubicBezTo>
                  <a:pt x="171" y="302"/>
                  <a:pt x="171" y="299"/>
                  <a:pt x="170" y="299"/>
                </a:cubicBezTo>
                <a:cubicBezTo>
                  <a:pt x="169" y="309"/>
                  <a:pt x="156" y="311"/>
                  <a:pt x="144" y="311"/>
                </a:cubicBezTo>
                <a:cubicBezTo>
                  <a:pt x="144" y="309"/>
                  <a:pt x="143" y="309"/>
                  <a:pt x="143" y="307"/>
                </a:cubicBezTo>
                <a:cubicBezTo>
                  <a:pt x="134" y="309"/>
                  <a:pt x="129" y="305"/>
                  <a:pt x="118" y="304"/>
                </a:cubicBezTo>
                <a:cubicBezTo>
                  <a:pt x="118" y="308"/>
                  <a:pt x="113" y="307"/>
                  <a:pt x="110" y="310"/>
                </a:cubicBezTo>
                <a:cubicBezTo>
                  <a:pt x="112" y="310"/>
                  <a:pt x="112" y="311"/>
                  <a:pt x="112" y="313"/>
                </a:cubicBezTo>
                <a:cubicBezTo>
                  <a:pt x="115" y="315"/>
                  <a:pt x="119" y="313"/>
                  <a:pt x="119" y="319"/>
                </a:cubicBezTo>
                <a:cubicBezTo>
                  <a:pt x="117" y="318"/>
                  <a:pt x="112" y="319"/>
                  <a:pt x="114" y="320"/>
                </a:cubicBezTo>
                <a:cubicBezTo>
                  <a:pt x="126" y="321"/>
                  <a:pt x="139" y="328"/>
                  <a:pt x="153" y="329"/>
                </a:cubicBezTo>
                <a:cubicBezTo>
                  <a:pt x="152" y="337"/>
                  <a:pt x="164" y="330"/>
                  <a:pt x="165" y="338"/>
                </a:cubicBezTo>
                <a:cubicBezTo>
                  <a:pt x="162" y="339"/>
                  <a:pt x="156" y="339"/>
                  <a:pt x="157" y="342"/>
                </a:cubicBezTo>
                <a:cubicBezTo>
                  <a:pt x="153" y="342"/>
                  <a:pt x="148" y="342"/>
                  <a:pt x="146" y="345"/>
                </a:cubicBezTo>
                <a:cubicBezTo>
                  <a:pt x="150" y="344"/>
                  <a:pt x="149" y="348"/>
                  <a:pt x="153" y="347"/>
                </a:cubicBezTo>
                <a:cubicBezTo>
                  <a:pt x="154" y="346"/>
                  <a:pt x="155" y="344"/>
                  <a:pt x="158" y="345"/>
                </a:cubicBezTo>
                <a:cubicBezTo>
                  <a:pt x="158" y="347"/>
                  <a:pt x="155" y="346"/>
                  <a:pt x="155" y="347"/>
                </a:cubicBezTo>
                <a:cubicBezTo>
                  <a:pt x="159" y="352"/>
                  <a:pt x="162" y="344"/>
                  <a:pt x="167" y="344"/>
                </a:cubicBezTo>
                <a:cubicBezTo>
                  <a:pt x="170" y="345"/>
                  <a:pt x="174" y="343"/>
                  <a:pt x="178" y="342"/>
                </a:cubicBezTo>
                <a:cubicBezTo>
                  <a:pt x="175" y="341"/>
                  <a:pt x="172" y="342"/>
                  <a:pt x="172" y="340"/>
                </a:cubicBezTo>
                <a:cubicBezTo>
                  <a:pt x="175" y="339"/>
                  <a:pt x="176" y="338"/>
                  <a:pt x="173" y="336"/>
                </a:cubicBezTo>
                <a:cubicBezTo>
                  <a:pt x="175" y="336"/>
                  <a:pt x="176" y="334"/>
                  <a:pt x="179" y="335"/>
                </a:cubicBezTo>
                <a:cubicBezTo>
                  <a:pt x="180" y="337"/>
                  <a:pt x="181" y="338"/>
                  <a:pt x="180" y="341"/>
                </a:cubicBezTo>
                <a:cubicBezTo>
                  <a:pt x="186" y="340"/>
                  <a:pt x="186" y="345"/>
                  <a:pt x="188" y="347"/>
                </a:cubicBezTo>
                <a:cubicBezTo>
                  <a:pt x="191" y="348"/>
                  <a:pt x="202" y="345"/>
                  <a:pt x="202" y="352"/>
                </a:cubicBezTo>
                <a:cubicBezTo>
                  <a:pt x="196" y="351"/>
                  <a:pt x="183" y="352"/>
                  <a:pt x="174" y="353"/>
                </a:cubicBezTo>
                <a:cubicBezTo>
                  <a:pt x="173" y="355"/>
                  <a:pt x="172" y="357"/>
                  <a:pt x="170" y="358"/>
                </a:cubicBezTo>
                <a:cubicBezTo>
                  <a:pt x="176" y="357"/>
                  <a:pt x="178" y="361"/>
                  <a:pt x="184" y="359"/>
                </a:cubicBezTo>
                <a:cubicBezTo>
                  <a:pt x="193" y="366"/>
                  <a:pt x="207" y="359"/>
                  <a:pt x="215" y="366"/>
                </a:cubicBezTo>
                <a:cubicBezTo>
                  <a:pt x="211" y="367"/>
                  <a:pt x="207" y="373"/>
                  <a:pt x="204" y="369"/>
                </a:cubicBezTo>
                <a:cubicBezTo>
                  <a:pt x="203" y="372"/>
                  <a:pt x="202" y="374"/>
                  <a:pt x="201" y="377"/>
                </a:cubicBezTo>
                <a:cubicBezTo>
                  <a:pt x="196" y="376"/>
                  <a:pt x="192" y="375"/>
                  <a:pt x="186" y="376"/>
                </a:cubicBezTo>
                <a:cubicBezTo>
                  <a:pt x="186" y="374"/>
                  <a:pt x="184" y="374"/>
                  <a:pt x="185" y="371"/>
                </a:cubicBezTo>
                <a:cubicBezTo>
                  <a:pt x="178" y="369"/>
                  <a:pt x="167" y="370"/>
                  <a:pt x="160" y="369"/>
                </a:cubicBezTo>
                <a:cubicBezTo>
                  <a:pt x="159" y="373"/>
                  <a:pt x="147" y="372"/>
                  <a:pt x="147" y="381"/>
                </a:cubicBezTo>
                <a:cubicBezTo>
                  <a:pt x="151" y="381"/>
                  <a:pt x="153" y="380"/>
                  <a:pt x="156" y="381"/>
                </a:cubicBezTo>
                <a:cubicBezTo>
                  <a:pt x="154" y="383"/>
                  <a:pt x="154" y="387"/>
                  <a:pt x="151" y="389"/>
                </a:cubicBezTo>
                <a:cubicBezTo>
                  <a:pt x="152" y="390"/>
                  <a:pt x="154" y="389"/>
                  <a:pt x="154" y="391"/>
                </a:cubicBezTo>
                <a:cubicBezTo>
                  <a:pt x="151" y="391"/>
                  <a:pt x="152" y="394"/>
                  <a:pt x="150" y="394"/>
                </a:cubicBezTo>
                <a:cubicBezTo>
                  <a:pt x="145" y="391"/>
                  <a:pt x="139" y="393"/>
                  <a:pt x="137" y="397"/>
                </a:cubicBezTo>
                <a:cubicBezTo>
                  <a:pt x="134" y="396"/>
                  <a:pt x="128" y="398"/>
                  <a:pt x="122" y="400"/>
                </a:cubicBezTo>
                <a:cubicBezTo>
                  <a:pt x="127" y="402"/>
                  <a:pt x="122" y="409"/>
                  <a:pt x="123" y="411"/>
                </a:cubicBezTo>
                <a:cubicBezTo>
                  <a:pt x="120" y="411"/>
                  <a:pt x="124" y="409"/>
                  <a:pt x="122" y="408"/>
                </a:cubicBezTo>
                <a:cubicBezTo>
                  <a:pt x="116" y="407"/>
                  <a:pt x="114" y="408"/>
                  <a:pt x="113" y="413"/>
                </a:cubicBezTo>
                <a:cubicBezTo>
                  <a:pt x="106" y="414"/>
                  <a:pt x="97" y="414"/>
                  <a:pt x="95" y="407"/>
                </a:cubicBezTo>
                <a:cubicBezTo>
                  <a:pt x="97" y="406"/>
                  <a:pt x="96" y="403"/>
                  <a:pt x="100" y="404"/>
                </a:cubicBezTo>
                <a:cubicBezTo>
                  <a:pt x="100" y="402"/>
                  <a:pt x="98" y="401"/>
                  <a:pt x="100" y="400"/>
                </a:cubicBezTo>
                <a:cubicBezTo>
                  <a:pt x="97" y="399"/>
                  <a:pt x="96" y="397"/>
                  <a:pt x="94" y="396"/>
                </a:cubicBezTo>
                <a:cubicBezTo>
                  <a:pt x="94" y="400"/>
                  <a:pt x="94" y="399"/>
                  <a:pt x="95" y="402"/>
                </a:cubicBezTo>
                <a:cubicBezTo>
                  <a:pt x="89" y="403"/>
                  <a:pt x="81" y="411"/>
                  <a:pt x="75" y="408"/>
                </a:cubicBezTo>
                <a:cubicBezTo>
                  <a:pt x="75" y="411"/>
                  <a:pt x="77" y="412"/>
                  <a:pt x="76" y="415"/>
                </a:cubicBezTo>
                <a:cubicBezTo>
                  <a:pt x="77" y="417"/>
                  <a:pt x="82" y="416"/>
                  <a:pt x="82" y="420"/>
                </a:cubicBezTo>
                <a:cubicBezTo>
                  <a:pt x="82" y="422"/>
                  <a:pt x="79" y="424"/>
                  <a:pt x="78" y="426"/>
                </a:cubicBezTo>
                <a:cubicBezTo>
                  <a:pt x="81" y="427"/>
                  <a:pt x="80" y="431"/>
                  <a:pt x="77" y="432"/>
                </a:cubicBezTo>
                <a:cubicBezTo>
                  <a:pt x="88" y="435"/>
                  <a:pt x="82" y="445"/>
                  <a:pt x="85" y="454"/>
                </a:cubicBezTo>
                <a:cubicBezTo>
                  <a:pt x="83" y="451"/>
                  <a:pt x="82" y="454"/>
                  <a:pt x="79" y="453"/>
                </a:cubicBezTo>
                <a:cubicBezTo>
                  <a:pt x="79" y="458"/>
                  <a:pt x="81" y="460"/>
                  <a:pt x="83" y="460"/>
                </a:cubicBezTo>
                <a:cubicBezTo>
                  <a:pt x="83" y="462"/>
                  <a:pt x="82" y="462"/>
                  <a:pt x="82" y="464"/>
                </a:cubicBezTo>
                <a:cubicBezTo>
                  <a:pt x="83" y="465"/>
                  <a:pt x="87" y="464"/>
                  <a:pt x="86" y="467"/>
                </a:cubicBezTo>
                <a:cubicBezTo>
                  <a:pt x="80" y="465"/>
                  <a:pt x="77" y="462"/>
                  <a:pt x="74" y="458"/>
                </a:cubicBezTo>
                <a:cubicBezTo>
                  <a:pt x="74" y="455"/>
                  <a:pt x="78" y="457"/>
                  <a:pt x="77" y="454"/>
                </a:cubicBezTo>
                <a:cubicBezTo>
                  <a:pt x="74" y="450"/>
                  <a:pt x="72" y="446"/>
                  <a:pt x="71" y="440"/>
                </a:cubicBezTo>
                <a:cubicBezTo>
                  <a:pt x="68" y="440"/>
                  <a:pt x="68" y="440"/>
                  <a:pt x="68" y="440"/>
                </a:cubicBezTo>
                <a:cubicBezTo>
                  <a:pt x="66" y="442"/>
                  <a:pt x="63" y="448"/>
                  <a:pt x="65" y="453"/>
                </a:cubicBezTo>
                <a:cubicBezTo>
                  <a:pt x="64" y="454"/>
                  <a:pt x="63" y="454"/>
                  <a:pt x="62" y="453"/>
                </a:cubicBezTo>
                <a:cubicBezTo>
                  <a:pt x="62" y="458"/>
                  <a:pt x="59" y="464"/>
                  <a:pt x="62" y="465"/>
                </a:cubicBezTo>
                <a:cubicBezTo>
                  <a:pt x="53" y="480"/>
                  <a:pt x="31" y="465"/>
                  <a:pt x="17" y="466"/>
                </a:cubicBezTo>
                <a:cubicBezTo>
                  <a:pt x="3" y="478"/>
                  <a:pt x="0" y="504"/>
                  <a:pt x="18" y="511"/>
                </a:cubicBezTo>
                <a:cubicBezTo>
                  <a:pt x="21" y="511"/>
                  <a:pt x="24" y="510"/>
                  <a:pt x="27" y="511"/>
                </a:cubicBezTo>
                <a:cubicBezTo>
                  <a:pt x="37" y="513"/>
                  <a:pt x="50" y="519"/>
                  <a:pt x="52" y="527"/>
                </a:cubicBezTo>
                <a:cubicBezTo>
                  <a:pt x="56" y="539"/>
                  <a:pt x="53" y="554"/>
                  <a:pt x="54" y="562"/>
                </a:cubicBezTo>
                <a:cubicBezTo>
                  <a:pt x="55" y="573"/>
                  <a:pt x="60" y="583"/>
                  <a:pt x="60" y="592"/>
                </a:cubicBezTo>
                <a:cubicBezTo>
                  <a:pt x="60" y="602"/>
                  <a:pt x="55" y="615"/>
                  <a:pt x="58" y="625"/>
                </a:cubicBezTo>
                <a:cubicBezTo>
                  <a:pt x="58" y="626"/>
                  <a:pt x="55" y="628"/>
                  <a:pt x="57" y="629"/>
                </a:cubicBezTo>
                <a:cubicBezTo>
                  <a:pt x="58" y="626"/>
                  <a:pt x="61" y="626"/>
                  <a:pt x="64" y="627"/>
                </a:cubicBezTo>
                <a:cubicBezTo>
                  <a:pt x="67" y="641"/>
                  <a:pt x="75" y="654"/>
                  <a:pt x="89" y="653"/>
                </a:cubicBezTo>
                <a:cubicBezTo>
                  <a:pt x="94" y="658"/>
                  <a:pt x="103" y="663"/>
                  <a:pt x="111" y="662"/>
                </a:cubicBezTo>
                <a:cubicBezTo>
                  <a:pt x="114" y="667"/>
                  <a:pt x="119" y="670"/>
                  <a:pt x="122" y="675"/>
                </a:cubicBezTo>
                <a:cubicBezTo>
                  <a:pt x="119" y="679"/>
                  <a:pt x="114" y="681"/>
                  <a:pt x="109" y="683"/>
                </a:cubicBezTo>
                <a:cubicBezTo>
                  <a:pt x="107" y="687"/>
                  <a:pt x="105" y="692"/>
                  <a:pt x="99" y="689"/>
                </a:cubicBezTo>
                <a:cubicBezTo>
                  <a:pt x="95" y="709"/>
                  <a:pt x="84" y="721"/>
                  <a:pt x="75" y="734"/>
                </a:cubicBezTo>
                <a:cubicBezTo>
                  <a:pt x="87" y="738"/>
                  <a:pt x="72" y="758"/>
                  <a:pt x="76" y="767"/>
                </a:cubicBezTo>
                <a:cubicBezTo>
                  <a:pt x="79" y="767"/>
                  <a:pt x="81" y="765"/>
                  <a:pt x="84" y="764"/>
                </a:cubicBezTo>
                <a:cubicBezTo>
                  <a:pt x="84" y="766"/>
                  <a:pt x="86" y="765"/>
                  <a:pt x="86" y="768"/>
                </a:cubicBezTo>
                <a:cubicBezTo>
                  <a:pt x="85" y="770"/>
                  <a:pt x="83" y="769"/>
                  <a:pt x="83" y="772"/>
                </a:cubicBezTo>
                <a:cubicBezTo>
                  <a:pt x="86" y="774"/>
                  <a:pt x="93" y="773"/>
                  <a:pt x="93" y="777"/>
                </a:cubicBezTo>
                <a:cubicBezTo>
                  <a:pt x="88" y="780"/>
                  <a:pt x="87" y="786"/>
                  <a:pt x="85" y="791"/>
                </a:cubicBezTo>
                <a:cubicBezTo>
                  <a:pt x="95" y="786"/>
                  <a:pt x="100" y="777"/>
                  <a:pt x="110" y="773"/>
                </a:cubicBezTo>
                <a:cubicBezTo>
                  <a:pt x="113" y="775"/>
                  <a:pt x="117" y="775"/>
                  <a:pt x="118" y="780"/>
                </a:cubicBezTo>
                <a:cubicBezTo>
                  <a:pt x="115" y="783"/>
                  <a:pt x="111" y="783"/>
                  <a:pt x="110" y="788"/>
                </a:cubicBezTo>
                <a:cubicBezTo>
                  <a:pt x="117" y="795"/>
                  <a:pt x="120" y="812"/>
                  <a:pt x="135" y="806"/>
                </a:cubicBezTo>
                <a:cubicBezTo>
                  <a:pt x="133" y="799"/>
                  <a:pt x="141" y="794"/>
                  <a:pt x="145" y="795"/>
                </a:cubicBezTo>
                <a:cubicBezTo>
                  <a:pt x="145" y="799"/>
                  <a:pt x="144" y="800"/>
                  <a:pt x="145" y="803"/>
                </a:cubicBezTo>
                <a:cubicBezTo>
                  <a:pt x="143" y="803"/>
                  <a:pt x="142" y="804"/>
                  <a:pt x="141" y="807"/>
                </a:cubicBezTo>
                <a:cubicBezTo>
                  <a:pt x="144" y="809"/>
                  <a:pt x="147" y="806"/>
                  <a:pt x="150" y="806"/>
                </a:cubicBezTo>
                <a:cubicBezTo>
                  <a:pt x="152" y="808"/>
                  <a:pt x="150" y="810"/>
                  <a:pt x="151" y="814"/>
                </a:cubicBezTo>
                <a:cubicBezTo>
                  <a:pt x="152" y="815"/>
                  <a:pt x="155" y="813"/>
                  <a:pt x="155" y="815"/>
                </a:cubicBezTo>
                <a:cubicBezTo>
                  <a:pt x="156" y="824"/>
                  <a:pt x="149" y="824"/>
                  <a:pt x="150" y="832"/>
                </a:cubicBezTo>
                <a:cubicBezTo>
                  <a:pt x="160" y="837"/>
                  <a:pt x="166" y="829"/>
                  <a:pt x="176" y="829"/>
                </a:cubicBezTo>
                <a:cubicBezTo>
                  <a:pt x="178" y="822"/>
                  <a:pt x="182" y="817"/>
                  <a:pt x="181" y="811"/>
                </a:cubicBezTo>
                <a:cubicBezTo>
                  <a:pt x="184" y="814"/>
                  <a:pt x="186" y="818"/>
                  <a:pt x="186" y="822"/>
                </a:cubicBezTo>
                <a:cubicBezTo>
                  <a:pt x="192" y="821"/>
                  <a:pt x="187" y="813"/>
                  <a:pt x="188" y="809"/>
                </a:cubicBezTo>
                <a:cubicBezTo>
                  <a:pt x="191" y="803"/>
                  <a:pt x="198" y="803"/>
                  <a:pt x="198" y="797"/>
                </a:cubicBezTo>
                <a:cubicBezTo>
                  <a:pt x="206" y="798"/>
                  <a:pt x="207" y="793"/>
                  <a:pt x="210" y="789"/>
                </a:cubicBezTo>
                <a:cubicBezTo>
                  <a:pt x="221" y="795"/>
                  <a:pt x="236" y="797"/>
                  <a:pt x="245" y="802"/>
                </a:cubicBezTo>
                <a:cubicBezTo>
                  <a:pt x="259" y="809"/>
                  <a:pt x="269" y="814"/>
                  <a:pt x="283" y="816"/>
                </a:cubicBezTo>
                <a:cubicBezTo>
                  <a:pt x="322" y="824"/>
                  <a:pt x="366" y="826"/>
                  <a:pt x="400" y="823"/>
                </a:cubicBezTo>
                <a:cubicBezTo>
                  <a:pt x="417" y="815"/>
                  <a:pt x="436" y="809"/>
                  <a:pt x="452" y="800"/>
                </a:cubicBezTo>
                <a:cubicBezTo>
                  <a:pt x="480" y="791"/>
                  <a:pt x="507" y="781"/>
                  <a:pt x="539" y="778"/>
                </a:cubicBezTo>
                <a:cubicBezTo>
                  <a:pt x="549" y="783"/>
                  <a:pt x="566" y="783"/>
                  <a:pt x="576" y="788"/>
                </a:cubicBezTo>
                <a:cubicBezTo>
                  <a:pt x="576" y="790"/>
                  <a:pt x="570" y="789"/>
                  <a:pt x="572" y="790"/>
                </a:cubicBezTo>
                <a:cubicBezTo>
                  <a:pt x="577" y="790"/>
                  <a:pt x="579" y="793"/>
                  <a:pt x="581" y="796"/>
                </a:cubicBezTo>
                <a:cubicBezTo>
                  <a:pt x="578" y="799"/>
                  <a:pt x="574" y="796"/>
                  <a:pt x="571" y="799"/>
                </a:cubicBezTo>
                <a:cubicBezTo>
                  <a:pt x="576" y="799"/>
                  <a:pt x="577" y="801"/>
                  <a:pt x="582" y="800"/>
                </a:cubicBezTo>
                <a:cubicBezTo>
                  <a:pt x="607" y="816"/>
                  <a:pt x="661" y="830"/>
                  <a:pt x="692" y="814"/>
                </a:cubicBezTo>
                <a:cubicBezTo>
                  <a:pt x="700" y="810"/>
                  <a:pt x="700" y="802"/>
                  <a:pt x="706" y="797"/>
                </a:cubicBezTo>
                <a:cubicBezTo>
                  <a:pt x="709" y="796"/>
                  <a:pt x="716" y="797"/>
                  <a:pt x="719" y="796"/>
                </a:cubicBezTo>
                <a:cubicBezTo>
                  <a:pt x="720" y="798"/>
                  <a:pt x="722" y="801"/>
                  <a:pt x="720" y="802"/>
                </a:cubicBezTo>
                <a:cubicBezTo>
                  <a:pt x="726" y="825"/>
                  <a:pt x="770" y="822"/>
                  <a:pt x="787" y="814"/>
                </a:cubicBezTo>
                <a:cubicBezTo>
                  <a:pt x="792" y="803"/>
                  <a:pt x="806" y="802"/>
                  <a:pt x="817" y="799"/>
                </a:cubicBezTo>
                <a:cubicBezTo>
                  <a:pt x="808" y="796"/>
                  <a:pt x="800" y="804"/>
                  <a:pt x="794" y="799"/>
                </a:cubicBezTo>
                <a:cubicBezTo>
                  <a:pt x="798" y="794"/>
                  <a:pt x="803" y="790"/>
                  <a:pt x="811" y="790"/>
                </a:cubicBezTo>
                <a:cubicBezTo>
                  <a:pt x="820" y="789"/>
                  <a:pt x="809" y="791"/>
                  <a:pt x="806" y="789"/>
                </a:cubicBezTo>
                <a:cubicBezTo>
                  <a:pt x="802" y="788"/>
                  <a:pt x="800" y="785"/>
                  <a:pt x="800" y="782"/>
                </a:cubicBezTo>
                <a:cubicBezTo>
                  <a:pt x="811" y="775"/>
                  <a:pt x="831" y="777"/>
                  <a:pt x="845" y="772"/>
                </a:cubicBezTo>
                <a:cubicBezTo>
                  <a:pt x="843" y="771"/>
                  <a:pt x="840" y="772"/>
                  <a:pt x="839" y="770"/>
                </a:cubicBezTo>
                <a:cubicBezTo>
                  <a:pt x="842" y="764"/>
                  <a:pt x="851" y="769"/>
                  <a:pt x="856" y="769"/>
                </a:cubicBezTo>
                <a:cubicBezTo>
                  <a:pt x="856" y="767"/>
                  <a:pt x="856" y="765"/>
                  <a:pt x="857" y="765"/>
                </a:cubicBezTo>
                <a:cubicBezTo>
                  <a:pt x="858" y="767"/>
                  <a:pt x="858" y="770"/>
                  <a:pt x="861" y="770"/>
                </a:cubicBezTo>
                <a:cubicBezTo>
                  <a:pt x="865" y="768"/>
                  <a:pt x="864" y="763"/>
                  <a:pt x="862" y="761"/>
                </a:cubicBezTo>
                <a:cubicBezTo>
                  <a:pt x="869" y="759"/>
                  <a:pt x="874" y="759"/>
                  <a:pt x="886" y="759"/>
                </a:cubicBezTo>
                <a:cubicBezTo>
                  <a:pt x="887" y="751"/>
                  <a:pt x="898" y="759"/>
                  <a:pt x="900" y="755"/>
                </a:cubicBezTo>
                <a:cubicBezTo>
                  <a:pt x="897" y="753"/>
                  <a:pt x="896" y="754"/>
                  <a:pt x="891" y="753"/>
                </a:cubicBezTo>
                <a:cubicBezTo>
                  <a:pt x="892" y="751"/>
                  <a:pt x="891" y="750"/>
                  <a:pt x="890" y="750"/>
                </a:cubicBezTo>
                <a:cubicBezTo>
                  <a:pt x="886" y="750"/>
                  <a:pt x="875" y="748"/>
                  <a:pt x="874" y="747"/>
                </a:cubicBezTo>
                <a:cubicBezTo>
                  <a:pt x="885" y="743"/>
                  <a:pt x="897" y="749"/>
                  <a:pt x="908" y="744"/>
                </a:cubicBezTo>
                <a:cubicBezTo>
                  <a:pt x="910" y="745"/>
                  <a:pt x="911" y="747"/>
                  <a:pt x="913" y="747"/>
                </a:cubicBezTo>
                <a:cubicBezTo>
                  <a:pt x="920" y="747"/>
                  <a:pt x="926" y="751"/>
                  <a:pt x="933" y="752"/>
                </a:cubicBezTo>
                <a:cubicBezTo>
                  <a:pt x="932" y="754"/>
                  <a:pt x="934" y="755"/>
                  <a:pt x="933" y="757"/>
                </a:cubicBezTo>
                <a:cubicBezTo>
                  <a:pt x="936" y="757"/>
                  <a:pt x="939" y="758"/>
                  <a:pt x="941" y="759"/>
                </a:cubicBezTo>
                <a:cubicBezTo>
                  <a:pt x="939" y="762"/>
                  <a:pt x="931" y="758"/>
                  <a:pt x="928" y="760"/>
                </a:cubicBezTo>
                <a:cubicBezTo>
                  <a:pt x="933" y="761"/>
                  <a:pt x="935" y="765"/>
                  <a:pt x="938" y="762"/>
                </a:cubicBezTo>
                <a:cubicBezTo>
                  <a:pt x="938" y="767"/>
                  <a:pt x="943" y="766"/>
                  <a:pt x="949" y="766"/>
                </a:cubicBezTo>
                <a:cubicBezTo>
                  <a:pt x="950" y="765"/>
                  <a:pt x="950" y="763"/>
                  <a:pt x="951" y="762"/>
                </a:cubicBezTo>
                <a:cubicBezTo>
                  <a:pt x="955" y="763"/>
                  <a:pt x="960" y="764"/>
                  <a:pt x="963" y="761"/>
                </a:cubicBezTo>
                <a:cubicBezTo>
                  <a:pt x="957" y="760"/>
                  <a:pt x="954" y="761"/>
                  <a:pt x="950" y="758"/>
                </a:cubicBezTo>
                <a:cubicBezTo>
                  <a:pt x="955" y="752"/>
                  <a:pt x="965" y="751"/>
                  <a:pt x="974" y="750"/>
                </a:cubicBezTo>
                <a:cubicBezTo>
                  <a:pt x="972" y="754"/>
                  <a:pt x="970" y="756"/>
                  <a:pt x="969" y="760"/>
                </a:cubicBezTo>
                <a:cubicBezTo>
                  <a:pt x="971" y="763"/>
                  <a:pt x="973" y="758"/>
                  <a:pt x="974" y="762"/>
                </a:cubicBezTo>
                <a:cubicBezTo>
                  <a:pt x="972" y="764"/>
                  <a:pt x="966" y="761"/>
                  <a:pt x="962" y="763"/>
                </a:cubicBezTo>
                <a:cubicBezTo>
                  <a:pt x="963" y="766"/>
                  <a:pt x="967" y="765"/>
                  <a:pt x="967" y="768"/>
                </a:cubicBezTo>
                <a:cubicBezTo>
                  <a:pt x="963" y="770"/>
                  <a:pt x="962" y="775"/>
                  <a:pt x="959" y="777"/>
                </a:cubicBezTo>
                <a:cubicBezTo>
                  <a:pt x="961" y="777"/>
                  <a:pt x="961" y="778"/>
                  <a:pt x="962" y="779"/>
                </a:cubicBezTo>
                <a:cubicBezTo>
                  <a:pt x="984" y="780"/>
                  <a:pt x="1001" y="768"/>
                  <a:pt x="1021" y="774"/>
                </a:cubicBezTo>
                <a:cubicBezTo>
                  <a:pt x="1031" y="766"/>
                  <a:pt x="1051" y="776"/>
                  <a:pt x="1059" y="766"/>
                </a:cubicBezTo>
                <a:cubicBezTo>
                  <a:pt x="1059" y="762"/>
                  <a:pt x="1059" y="760"/>
                  <a:pt x="1058" y="758"/>
                </a:cubicBezTo>
                <a:cubicBezTo>
                  <a:pt x="1063" y="757"/>
                  <a:pt x="1064" y="750"/>
                  <a:pt x="1065" y="745"/>
                </a:cubicBezTo>
                <a:cubicBezTo>
                  <a:pt x="1063" y="743"/>
                  <a:pt x="1061" y="740"/>
                  <a:pt x="1060" y="737"/>
                </a:cubicBezTo>
                <a:cubicBezTo>
                  <a:pt x="1066" y="738"/>
                  <a:pt x="1065" y="732"/>
                  <a:pt x="1070" y="733"/>
                </a:cubicBezTo>
                <a:cubicBezTo>
                  <a:pt x="1067" y="732"/>
                  <a:pt x="1067" y="728"/>
                  <a:pt x="1070" y="727"/>
                </a:cubicBezTo>
                <a:cubicBezTo>
                  <a:pt x="1065" y="725"/>
                  <a:pt x="1067" y="722"/>
                  <a:pt x="1066" y="717"/>
                </a:cubicBezTo>
                <a:cubicBezTo>
                  <a:pt x="1063" y="716"/>
                  <a:pt x="1059" y="720"/>
                  <a:pt x="1057" y="717"/>
                </a:cubicBezTo>
                <a:cubicBezTo>
                  <a:pt x="1058" y="712"/>
                  <a:pt x="1063" y="711"/>
                  <a:pt x="1059" y="706"/>
                </a:cubicBezTo>
                <a:cubicBezTo>
                  <a:pt x="1064" y="704"/>
                  <a:pt x="1069" y="704"/>
                  <a:pt x="1073" y="703"/>
                </a:cubicBezTo>
                <a:cubicBezTo>
                  <a:pt x="1073" y="700"/>
                  <a:pt x="1071" y="700"/>
                  <a:pt x="1072" y="698"/>
                </a:cubicBezTo>
                <a:cubicBezTo>
                  <a:pt x="1073" y="697"/>
                  <a:pt x="1075" y="697"/>
                  <a:pt x="1077" y="696"/>
                </a:cubicBezTo>
                <a:cubicBezTo>
                  <a:pt x="1078" y="694"/>
                  <a:pt x="1076" y="694"/>
                  <a:pt x="1077" y="692"/>
                </a:cubicBezTo>
                <a:cubicBezTo>
                  <a:pt x="1079" y="691"/>
                  <a:pt x="1082" y="691"/>
                  <a:pt x="1082" y="687"/>
                </a:cubicBezTo>
                <a:cubicBezTo>
                  <a:pt x="1081" y="686"/>
                  <a:pt x="1077" y="685"/>
                  <a:pt x="1076" y="687"/>
                </a:cubicBezTo>
                <a:cubicBezTo>
                  <a:pt x="1078" y="686"/>
                  <a:pt x="1079" y="691"/>
                  <a:pt x="1077" y="691"/>
                </a:cubicBezTo>
                <a:cubicBezTo>
                  <a:pt x="1078" y="687"/>
                  <a:pt x="1073" y="688"/>
                  <a:pt x="1072" y="685"/>
                </a:cubicBezTo>
                <a:cubicBezTo>
                  <a:pt x="1068" y="692"/>
                  <a:pt x="1059" y="682"/>
                  <a:pt x="1051" y="686"/>
                </a:cubicBezTo>
                <a:cubicBezTo>
                  <a:pt x="1054" y="687"/>
                  <a:pt x="1054" y="689"/>
                  <a:pt x="1056" y="691"/>
                </a:cubicBezTo>
                <a:cubicBezTo>
                  <a:pt x="1054" y="693"/>
                  <a:pt x="1048" y="695"/>
                  <a:pt x="1046" y="691"/>
                </a:cubicBezTo>
                <a:cubicBezTo>
                  <a:pt x="1049" y="691"/>
                  <a:pt x="1051" y="692"/>
                  <a:pt x="1052" y="691"/>
                </a:cubicBezTo>
                <a:cubicBezTo>
                  <a:pt x="1053" y="685"/>
                  <a:pt x="1046" y="686"/>
                  <a:pt x="1044" y="683"/>
                </a:cubicBezTo>
                <a:cubicBezTo>
                  <a:pt x="1048" y="679"/>
                  <a:pt x="1053" y="675"/>
                  <a:pt x="1051" y="668"/>
                </a:cubicBezTo>
                <a:cubicBezTo>
                  <a:pt x="1050" y="668"/>
                  <a:pt x="1049" y="668"/>
                  <a:pt x="1049" y="667"/>
                </a:cubicBezTo>
                <a:cubicBezTo>
                  <a:pt x="1045" y="668"/>
                  <a:pt x="1043" y="670"/>
                  <a:pt x="1038" y="671"/>
                </a:cubicBezTo>
                <a:cubicBezTo>
                  <a:pt x="1039" y="669"/>
                  <a:pt x="1041" y="668"/>
                  <a:pt x="1038" y="667"/>
                </a:cubicBezTo>
                <a:cubicBezTo>
                  <a:pt x="1038" y="668"/>
                  <a:pt x="1037" y="669"/>
                  <a:pt x="1036" y="670"/>
                </a:cubicBezTo>
                <a:cubicBezTo>
                  <a:pt x="1032" y="667"/>
                  <a:pt x="1029" y="663"/>
                  <a:pt x="1025" y="661"/>
                </a:cubicBezTo>
                <a:cubicBezTo>
                  <a:pt x="1023" y="662"/>
                  <a:pt x="1019" y="663"/>
                  <a:pt x="1018" y="660"/>
                </a:cubicBezTo>
                <a:cubicBezTo>
                  <a:pt x="1018" y="659"/>
                  <a:pt x="1023" y="661"/>
                  <a:pt x="1022" y="658"/>
                </a:cubicBezTo>
                <a:cubicBezTo>
                  <a:pt x="1019" y="657"/>
                  <a:pt x="1019" y="658"/>
                  <a:pt x="1015" y="658"/>
                </a:cubicBezTo>
                <a:cubicBezTo>
                  <a:pt x="1010" y="664"/>
                  <a:pt x="1003" y="669"/>
                  <a:pt x="998" y="675"/>
                </a:cubicBezTo>
                <a:cubicBezTo>
                  <a:pt x="1002" y="674"/>
                  <a:pt x="1009" y="665"/>
                  <a:pt x="1015" y="670"/>
                </a:cubicBezTo>
                <a:cubicBezTo>
                  <a:pt x="1015" y="669"/>
                  <a:pt x="1015" y="666"/>
                  <a:pt x="1019" y="666"/>
                </a:cubicBezTo>
                <a:cubicBezTo>
                  <a:pt x="1019" y="668"/>
                  <a:pt x="1017" y="668"/>
                  <a:pt x="1018" y="671"/>
                </a:cubicBezTo>
                <a:cubicBezTo>
                  <a:pt x="1023" y="670"/>
                  <a:pt x="1028" y="669"/>
                  <a:pt x="1031" y="673"/>
                </a:cubicBezTo>
                <a:cubicBezTo>
                  <a:pt x="1029" y="676"/>
                  <a:pt x="1027" y="678"/>
                  <a:pt x="1022" y="677"/>
                </a:cubicBezTo>
                <a:cubicBezTo>
                  <a:pt x="1022" y="681"/>
                  <a:pt x="1033" y="676"/>
                  <a:pt x="1031" y="682"/>
                </a:cubicBezTo>
                <a:cubicBezTo>
                  <a:pt x="1026" y="681"/>
                  <a:pt x="1024" y="685"/>
                  <a:pt x="1020" y="685"/>
                </a:cubicBezTo>
                <a:cubicBezTo>
                  <a:pt x="1017" y="680"/>
                  <a:pt x="1011" y="687"/>
                  <a:pt x="1007" y="685"/>
                </a:cubicBezTo>
                <a:cubicBezTo>
                  <a:pt x="1005" y="690"/>
                  <a:pt x="1008" y="690"/>
                  <a:pt x="1007" y="694"/>
                </a:cubicBezTo>
                <a:cubicBezTo>
                  <a:pt x="1003" y="695"/>
                  <a:pt x="998" y="694"/>
                  <a:pt x="997" y="697"/>
                </a:cubicBezTo>
                <a:cubicBezTo>
                  <a:pt x="987" y="694"/>
                  <a:pt x="979" y="697"/>
                  <a:pt x="970" y="699"/>
                </a:cubicBezTo>
                <a:cubicBezTo>
                  <a:pt x="970" y="698"/>
                  <a:pt x="971" y="698"/>
                  <a:pt x="971" y="697"/>
                </a:cubicBezTo>
                <a:cubicBezTo>
                  <a:pt x="968" y="696"/>
                  <a:pt x="964" y="699"/>
                  <a:pt x="962" y="696"/>
                </a:cubicBezTo>
                <a:cubicBezTo>
                  <a:pt x="962" y="698"/>
                  <a:pt x="958" y="700"/>
                  <a:pt x="958" y="699"/>
                </a:cubicBezTo>
                <a:cubicBezTo>
                  <a:pt x="959" y="699"/>
                  <a:pt x="959" y="698"/>
                  <a:pt x="958" y="697"/>
                </a:cubicBezTo>
                <a:cubicBezTo>
                  <a:pt x="959" y="697"/>
                  <a:pt x="960" y="697"/>
                  <a:pt x="961" y="696"/>
                </a:cubicBezTo>
                <a:cubicBezTo>
                  <a:pt x="957" y="696"/>
                  <a:pt x="951" y="694"/>
                  <a:pt x="948" y="696"/>
                </a:cubicBezTo>
                <a:cubicBezTo>
                  <a:pt x="951" y="695"/>
                  <a:pt x="951" y="697"/>
                  <a:pt x="949" y="698"/>
                </a:cubicBezTo>
                <a:cubicBezTo>
                  <a:pt x="947" y="698"/>
                  <a:pt x="948" y="694"/>
                  <a:pt x="945" y="694"/>
                </a:cubicBezTo>
                <a:cubicBezTo>
                  <a:pt x="939" y="694"/>
                  <a:pt x="920" y="690"/>
                  <a:pt x="916" y="686"/>
                </a:cubicBezTo>
                <a:cubicBezTo>
                  <a:pt x="920" y="687"/>
                  <a:pt x="923" y="686"/>
                  <a:pt x="924" y="684"/>
                </a:cubicBezTo>
                <a:cubicBezTo>
                  <a:pt x="919" y="683"/>
                  <a:pt x="915" y="685"/>
                  <a:pt x="912" y="682"/>
                </a:cubicBezTo>
                <a:cubicBezTo>
                  <a:pt x="916" y="681"/>
                  <a:pt x="926" y="684"/>
                  <a:pt x="928" y="680"/>
                </a:cubicBezTo>
                <a:cubicBezTo>
                  <a:pt x="915" y="678"/>
                  <a:pt x="903" y="678"/>
                  <a:pt x="897" y="672"/>
                </a:cubicBezTo>
                <a:cubicBezTo>
                  <a:pt x="892" y="677"/>
                  <a:pt x="889" y="669"/>
                  <a:pt x="884" y="674"/>
                </a:cubicBezTo>
                <a:cubicBezTo>
                  <a:pt x="881" y="671"/>
                  <a:pt x="881" y="672"/>
                  <a:pt x="879" y="673"/>
                </a:cubicBezTo>
                <a:cubicBezTo>
                  <a:pt x="877" y="673"/>
                  <a:pt x="878" y="670"/>
                  <a:pt x="877" y="670"/>
                </a:cubicBezTo>
                <a:cubicBezTo>
                  <a:pt x="863" y="667"/>
                  <a:pt x="847" y="664"/>
                  <a:pt x="832" y="666"/>
                </a:cubicBezTo>
                <a:cubicBezTo>
                  <a:pt x="834" y="661"/>
                  <a:pt x="829" y="661"/>
                  <a:pt x="829" y="658"/>
                </a:cubicBezTo>
                <a:cubicBezTo>
                  <a:pt x="826" y="658"/>
                  <a:pt x="823" y="659"/>
                  <a:pt x="820" y="660"/>
                </a:cubicBezTo>
                <a:cubicBezTo>
                  <a:pt x="822" y="658"/>
                  <a:pt x="820" y="659"/>
                  <a:pt x="819" y="657"/>
                </a:cubicBezTo>
                <a:cubicBezTo>
                  <a:pt x="821" y="657"/>
                  <a:pt x="822" y="657"/>
                  <a:pt x="823" y="658"/>
                </a:cubicBezTo>
                <a:cubicBezTo>
                  <a:pt x="824" y="653"/>
                  <a:pt x="816" y="656"/>
                  <a:pt x="814" y="653"/>
                </a:cubicBezTo>
                <a:cubicBezTo>
                  <a:pt x="825" y="654"/>
                  <a:pt x="832" y="652"/>
                  <a:pt x="841" y="651"/>
                </a:cubicBezTo>
                <a:cubicBezTo>
                  <a:pt x="834" y="648"/>
                  <a:pt x="826" y="648"/>
                  <a:pt x="828" y="642"/>
                </a:cubicBezTo>
                <a:cubicBezTo>
                  <a:pt x="825" y="643"/>
                  <a:pt x="819" y="641"/>
                  <a:pt x="817" y="637"/>
                </a:cubicBezTo>
                <a:cubicBezTo>
                  <a:pt x="814" y="637"/>
                  <a:pt x="814" y="640"/>
                  <a:pt x="813" y="637"/>
                </a:cubicBezTo>
                <a:cubicBezTo>
                  <a:pt x="814" y="636"/>
                  <a:pt x="816" y="636"/>
                  <a:pt x="816" y="635"/>
                </a:cubicBezTo>
                <a:cubicBezTo>
                  <a:pt x="819" y="636"/>
                  <a:pt x="819" y="636"/>
                  <a:pt x="823" y="636"/>
                </a:cubicBezTo>
                <a:cubicBezTo>
                  <a:pt x="824" y="633"/>
                  <a:pt x="824" y="634"/>
                  <a:pt x="823" y="631"/>
                </a:cubicBezTo>
                <a:cubicBezTo>
                  <a:pt x="821" y="630"/>
                  <a:pt x="819" y="634"/>
                  <a:pt x="818" y="631"/>
                </a:cubicBezTo>
                <a:cubicBezTo>
                  <a:pt x="818" y="629"/>
                  <a:pt x="823" y="632"/>
                  <a:pt x="822" y="629"/>
                </a:cubicBezTo>
                <a:cubicBezTo>
                  <a:pt x="817" y="629"/>
                  <a:pt x="815" y="628"/>
                  <a:pt x="815" y="624"/>
                </a:cubicBezTo>
                <a:cubicBezTo>
                  <a:pt x="817" y="624"/>
                  <a:pt x="817" y="624"/>
                  <a:pt x="818" y="623"/>
                </a:cubicBezTo>
                <a:cubicBezTo>
                  <a:pt x="815" y="622"/>
                  <a:pt x="816" y="624"/>
                  <a:pt x="814" y="624"/>
                </a:cubicBezTo>
                <a:cubicBezTo>
                  <a:pt x="814" y="622"/>
                  <a:pt x="812" y="622"/>
                  <a:pt x="813" y="620"/>
                </a:cubicBezTo>
                <a:cubicBezTo>
                  <a:pt x="816" y="619"/>
                  <a:pt x="815" y="621"/>
                  <a:pt x="820" y="619"/>
                </a:cubicBezTo>
                <a:cubicBezTo>
                  <a:pt x="821" y="616"/>
                  <a:pt x="821" y="614"/>
                  <a:pt x="822" y="613"/>
                </a:cubicBezTo>
                <a:cubicBezTo>
                  <a:pt x="823" y="613"/>
                  <a:pt x="822" y="616"/>
                  <a:pt x="823" y="616"/>
                </a:cubicBezTo>
                <a:cubicBezTo>
                  <a:pt x="825" y="613"/>
                  <a:pt x="825" y="613"/>
                  <a:pt x="824" y="610"/>
                </a:cubicBezTo>
                <a:cubicBezTo>
                  <a:pt x="821" y="610"/>
                  <a:pt x="821" y="611"/>
                  <a:pt x="819" y="610"/>
                </a:cubicBezTo>
                <a:cubicBezTo>
                  <a:pt x="819" y="612"/>
                  <a:pt x="819" y="614"/>
                  <a:pt x="816" y="614"/>
                </a:cubicBezTo>
                <a:cubicBezTo>
                  <a:pt x="818" y="612"/>
                  <a:pt x="816" y="609"/>
                  <a:pt x="814" y="608"/>
                </a:cubicBezTo>
                <a:cubicBezTo>
                  <a:pt x="814" y="609"/>
                  <a:pt x="816" y="611"/>
                  <a:pt x="814" y="612"/>
                </a:cubicBezTo>
                <a:cubicBezTo>
                  <a:pt x="810" y="609"/>
                  <a:pt x="813" y="609"/>
                  <a:pt x="810" y="606"/>
                </a:cubicBezTo>
                <a:cubicBezTo>
                  <a:pt x="822" y="597"/>
                  <a:pt x="841" y="611"/>
                  <a:pt x="852" y="603"/>
                </a:cubicBezTo>
                <a:cubicBezTo>
                  <a:pt x="845" y="601"/>
                  <a:pt x="839" y="604"/>
                  <a:pt x="834" y="600"/>
                </a:cubicBezTo>
                <a:cubicBezTo>
                  <a:pt x="837" y="600"/>
                  <a:pt x="835" y="596"/>
                  <a:pt x="839" y="597"/>
                </a:cubicBezTo>
                <a:cubicBezTo>
                  <a:pt x="839" y="598"/>
                  <a:pt x="837" y="598"/>
                  <a:pt x="837" y="599"/>
                </a:cubicBezTo>
                <a:cubicBezTo>
                  <a:pt x="844" y="598"/>
                  <a:pt x="872" y="594"/>
                  <a:pt x="878" y="598"/>
                </a:cubicBezTo>
                <a:cubicBezTo>
                  <a:pt x="880" y="599"/>
                  <a:pt x="877" y="600"/>
                  <a:pt x="880" y="601"/>
                </a:cubicBezTo>
                <a:cubicBezTo>
                  <a:pt x="886" y="601"/>
                  <a:pt x="893" y="598"/>
                  <a:pt x="898" y="597"/>
                </a:cubicBezTo>
                <a:cubicBezTo>
                  <a:pt x="894" y="598"/>
                  <a:pt x="897" y="592"/>
                  <a:pt x="899" y="594"/>
                </a:cubicBezTo>
                <a:cubicBezTo>
                  <a:pt x="899" y="590"/>
                  <a:pt x="898" y="588"/>
                  <a:pt x="902" y="588"/>
                </a:cubicBezTo>
                <a:cubicBezTo>
                  <a:pt x="903" y="585"/>
                  <a:pt x="898" y="586"/>
                  <a:pt x="899" y="583"/>
                </a:cubicBezTo>
                <a:cubicBezTo>
                  <a:pt x="904" y="581"/>
                  <a:pt x="904" y="582"/>
                  <a:pt x="909" y="584"/>
                </a:cubicBezTo>
                <a:cubicBezTo>
                  <a:pt x="907" y="580"/>
                  <a:pt x="910" y="576"/>
                  <a:pt x="913" y="574"/>
                </a:cubicBezTo>
                <a:cubicBezTo>
                  <a:pt x="927" y="573"/>
                  <a:pt x="952" y="576"/>
                  <a:pt x="965" y="567"/>
                </a:cubicBezTo>
                <a:cubicBezTo>
                  <a:pt x="960" y="568"/>
                  <a:pt x="952" y="566"/>
                  <a:pt x="948" y="564"/>
                </a:cubicBezTo>
                <a:cubicBezTo>
                  <a:pt x="956" y="561"/>
                  <a:pt x="968" y="553"/>
                  <a:pt x="977" y="556"/>
                </a:cubicBezTo>
                <a:cubicBezTo>
                  <a:pt x="974" y="556"/>
                  <a:pt x="979" y="559"/>
                  <a:pt x="976" y="559"/>
                </a:cubicBezTo>
                <a:cubicBezTo>
                  <a:pt x="976" y="558"/>
                  <a:pt x="975" y="559"/>
                  <a:pt x="974" y="560"/>
                </a:cubicBezTo>
                <a:cubicBezTo>
                  <a:pt x="978" y="560"/>
                  <a:pt x="982" y="560"/>
                  <a:pt x="984" y="562"/>
                </a:cubicBezTo>
                <a:cubicBezTo>
                  <a:pt x="984" y="564"/>
                  <a:pt x="983" y="564"/>
                  <a:pt x="983" y="565"/>
                </a:cubicBezTo>
                <a:cubicBezTo>
                  <a:pt x="984" y="566"/>
                  <a:pt x="986" y="566"/>
                  <a:pt x="987" y="567"/>
                </a:cubicBezTo>
                <a:cubicBezTo>
                  <a:pt x="986" y="568"/>
                  <a:pt x="985" y="569"/>
                  <a:pt x="985" y="571"/>
                </a:cubicBezTo>
                <a:cubicBezTo>
                  <a:pt x="992" y="575"/>
                  <a:pt x="1004" y="573"/>
                  <a:pt x="1010" y="578"/>
                </a:cubicBezTo>
                <a:cubicBezTo>
                  <a:pt x="1011" y="576"/>
                  <a:pt x="1009" y="576"/>
                  <a:pt x="1009" y="574"/>
                </a:cubicBezTo>
                <a:cubicBezTo>
                  <a:pt x="1013" y="573"/>
                  <a:pt x="1014" y="574"/>
                  <a:pt x="1018" y="574"/>
                </a:cubicBezTo>
                <a:cubicBezTo>
                  <a:pt x="1024" y="567"/>
                  <a:pt x="1042" y="567"/>
                  <a:pt x="1052" y="571"/>
                </a:cubicBezTo>
                <a:cubicBezTo>
                  <a:pt x="1054" y="570"/>
                  <a:pt x="1051" y="568"/>
                  <a:pt x="1054" y="566"/>
                </a:cubicBezTo>
                <a:cubicBezTo>
                  <a:pt x="1055" y="568"/>
                  <a:pt x="1060" y="570"/>
                  <a:pt x="1062" y="568"/>
                </a:cubicBezTo>
                <a:cubicBezTo>
                  <a:pt x="1059" y="565"/>
                  <a:pt x="1053" y="566"/>
                  <a:pt x="1053" y="562"/>
                </a:cubicBezTo>
                <a:cubicBezTo>
                  <a:pt x="1059" y="562"/>
                  <a:pt x="1059" y="562"/>
                  <a:pt x="1059" y="562"/>
                </a:cubicBezTo>
                <a:cubicBezTo>
                  <a:pt x="1060" y="559"/>
                  <a:pt x="1056" y="560"/>
                  <a:pt x="1056" y="558"/>
                </a:cubicBezTo>
                <a:cubicBezTo>
                  <a:pt x="1059" y="559"/>
                  <a:pt x="1059" y="553"/>
                  <a:pt x="1062" y="556"/>
                </a:cubicBezTo>
                <a:cubicBezTo>
                  <a:pt x="1062" y="548"/>
                  <a:pt x="1050" y="550"/>
                  <a:pt x="1047" y="544"/>
                </a:cubicBezTo>
                <a:cubicBezTo>
                  <a:pt x="1053" y="544"/>
                  <a:pt x="1058" y="541"/>
                  <a:pt x="1065" y="542"/>
                </a:cubicBezTo>
                <a:cubicBezTo>
                  <a:pt x="1065" y="537"/>
                  <a:pt x="1059" y="539"/>
                  <a:pt x="1057" y="535"/>
                </a:cubicBezTo>
                <a:cubicBezTo>
                  <a:pt x="1061" y="534"/>
                  <a:pt x="1066" y="537"/>
                  <a:pt x="1071" y="535"/>
                </a:cubicBezTo>
                <a:cubicBezTo>
                  <a:pt x="1071" y="534"/>
                  <a:pt x="1070" y="533"/>
                  <a:pt x="1069" y="533"/>
                </a:cubicBezTo>
                <a:cubicBezTo>
                  <a:pt x="1074" y="530"/>
                  <a:pt x="1078" y="527"/>
                  <a:pt x="1082" y="522"/>
                </a:cubicBezTo>
                <a:cubicBezTo>
                  <a:pt x="1095" y="521"/>
                  <a:pt x="1103" y="521"/>
                  <a:pt x="1114" y="518"/>
                </a:cubicBezTo>
                <a:cubicBezTo>
                  <a:pt x="1116" y="519"/>
                  <a:pt x="1121" y="521"/>
                  <a:pt x="1122" y="517"/>
                </a:cubicBezTo>
                <a:cubicBezTo>
                  <a:pt x="1120" y="515"/>
                  <a:pt x="1119" y="517"/>
                  <a:pt x="1117" y="517"/>
                </a:cubicBezTo>
                <a:cubicBezTo>
                  <a:pt x="1119" y="513"/>
                  <a:pt x="1116" y="514"/>
                  <a:pt x="1115" y="512"/>
                </a:cubicBezTo>
                <a:cubicBezTo>
                  <a:pt x="1119" y="513"/>
                  <a:pt x="1122" y="515"/>
                  <a:pt x="1126" y="510"/>
                </a:cubicBezTo>
                <a:cubicBezTo>
                  <a:pt x="1122" y="510"/>
                  <a:pt x="1127" y="506"/>
                  <a:pt x="1127" y="504"/>
                </a:cubicBezTo>
                <a:cubicBezTo>
                  <a:pt x="1125" y="502"/>
                  <a:pt x="1122" y="501"/>
                  <a:pt x="1120" y="499"/>
                </a:cubicBezTo>
                <a:cubicBezTo>
                  <a:pt x="1121" y="498"/>
                  <a:pt x="1124" y="499"/>
                  <a:pt x="1124" y="497"/>
                </a:cubicBezTo>
                <a:cubicBezTo>
                  <a:pt x="1122" y="495"/>
                  <a:pt x="1116" y="497"/>
                  <a:pt x="1117" y="492"/>
                </a:cubicBezTo>
                <a:cubicBezTo>
                  <a:pt x="1110" y="492"/>
                  <a:pt x="1106" y="486"/>
                  <a:pt x="1100" y="488"/>
                </a:cubicBezTo>
                <a:cubicBezTo>
                  <a:pt x="1099" y="484"/>
                  <a:pt x="1093" y="485"/>
                  <a:pt x="1091" y="482"/>
                </a:cubicBezTo>
                <a:cubicBezTo>
                  <a:pt x="1094" y="479"/>
                  <a:pt x="1097" y="477"/>
                  <a:pt x="1102" y="476"/>
                </a:cubicBezTo>
                <a:cubicBezTo>
                  <a:pt x="1102" y="474"/>
                  <a:pt x="1102" y="473"/>
                  <a:pt x="1103" y="472"/>
                </a:cubicBezTo>
                <a:cubicBezTo>
                  <a:pt x="1097" y="473"/>
                  <a:pt x="1100" y="467"/>
                  <a:pt x="1095" y="469"/>
                </a:cubicBezTo>
                <a:cubicBezTo>
                  <a:pt x="1095" y="467"/>
                  <a:pt x="1099" y="468"/>
                  <a:pt x="1097" y="466"/>
                </a:cubicBezTo>
                <a:cubicBezTo>
                  <a:pt x="1090" y="465"/>
                  <a:pt x="1093" y="457"/>
                  <a:pt x="1087" y="457"/>
                </a:cubicBezTo>
                <a:cubicBezTo>
                  <a:pt x="1087" y="455"/>
                  <a:pt x="1086" y="452"/>
                  <a:pt x="1088" y="452"/>
                </a:cubicBezTo>
                <a:cubicBezTo>
                  <a:pt x="1090" y="452"/>
                  <a:pt x="1090" y="452"/>
                  <a:pt x="1090" y="452"/>
                </a:cubicBezTo>
                <a:cubicBezTo>
                  <a:pt x="1089" y="455"/>
                  <a:pt x="1092" y="454"/>
                  <a:pt x="1092" y="457"/>
                </a:cubicBezTo>
                <a:cubicBezTo>
                  <a:pt x="1097" y="457"/>
                  <a:pt x="1098" y="452"/>
                  <a:pt x="1102" y="451"/>
                </a:cubicBezTo>
                <a:cubicBezTo>
                  <a:pt x="1098" y="451"/>
                  <a:pt x="1097" y="454"/>
                  <a:pt x="1093" y="451"/>
                </a:cubicBezTo>
                <a:cubicBezTo>
                  <a:pt x="1094" y="449"/>
                  <a:pt x="1097" y="449"/>
                  <a:pt x="1098" y="446"/>
                </a:cubicBezTo>
                <a:cubicBezTo>
                  <a:pt x="1095" y="444"/>
                  <a:pt x="1092" y="446"/>
                  <a:pt x="1095" y="442"/>
                </a:cubicBezTo>
                <a:cubicBezTo>
                  <a:pt x="1084" y="443"/>
                  <a:pt x="1078" y="442"/>
                  <a:pt x="1067" y="444"/>
                </a:cubicBezTo>
                <a:cubicBezTo>
                  <a:pt x="1069" y="442"/>
                  <a:pt x="1064" y="441"/>
                  <a:pt x="1067" y="440"/>
                </a:cubicBezTo>
                <a:cubicBezTo>
                  <a:pt x="1068" y="439"/>
                  <a:pt x="1070" y="443"/>
                  <a:pt x="1070" y="440"/>
                </a:cubicBezTo>
                <a:cubicBezTo>
                  <a:pt x="1070" y="439"/>
                  <a:pt x="1068" y="439"/>
                  <a:pt x="1068" y="437"/>
                </a:cubicBezTo>
                <a:cubicBezTo>
                  <a:pt x="1069" y="436"/>
                  <a:pt x="1069" y="434"/>
                  <a:pt x="1071" y="434"/>
                </a:cubicBezTo>
                <a:cubicBezTo>
                  <a:pt x="1072" y="435"/>
                  <a:pt x="1075" y="439"/>
                  <a:pt x="1076" y="437"/>
                </a:cubicBezTo>
                <a:cubicBezTo>
                  <a:pt x="1072" y="435"/>
                  <a:pt x="1079" y="439"/>
                  <a:pt x="1079" y="436"/>
                </a:cubicBezTo>
                <a:cubicBezTo>
                  <a:pt x="1078" y="435"/>
                  <a:pt x="1077" y="435"/>
                  <a:pt x="1077" y="435"/>
                </a:cubicBezTo>
                <a:cubicBezTo>
                  <a:pt x="1078" y="434"/>
                  <a:pt x="1080" y="434"/>
                  <a:pt x="1082" y="434"/>
                </a:cubicBezTo>
                <a:cubicBezTo>
                  <a:pt x="1083" y="430"/>
                  <a:pt x="1081" y="431"/>
                  <a:pt x="1081" y="427"/>
                </a:cubicBezTo>
                <a:cubicBezTo>
                  <a:pt x="1084" y="427"/>
                  <a:pt x="1084" y="424"/>
                  <a:pt x="1087" y="425"/>
                </a:cubicBezTo>
                <a:cubicBezTo>
                  <a:pt x="1087" y="429"/>
                  <a:pt x="1091" y="428"/>
                  <a:pt x="1090" y="433"/>
                </a:cubicBezTo>
                <a:cubicBezTo>
                  <a:pt x="1093" y="434"/>
                  <a:pt x="1094" y="432"/>
                  <a:pt x="1097" y="432"/>
                </a:cubicBezTo>
                <a:cubicBezTo>
                  <a:pt x="1097" y="434"/>
                  <a:pt x="1095" y="436"/>
                  <a:pt x="1098" y="436"/>
                </a:cubicBezTo>
                <a:cubicBezTo>
                  <a:pt x="1100" y="435"/>
                  <a:pt x="1099" y="431"/>
                  <a:pt x="1102" y="431"/>
                </a:cubicBezTo>
                <a:cubicBezTo>
                  <a:pt x="1102" y="433"/>
                  <a:pt x="1104" y="434"/>
                  <a:pt x="1107" y="434"/>
                </a:cubicBezTo>
                <a:cubicBezTo>
                  <a:pt x="1107" y="431"/>
                  <a:pt x="1104" y="431"/>
                  <a:pt x="1105" y="427"/>
                </a:cubicBezTo>
                <a:cubicBezTo>
                  <a:pt x="1109" y="428"/>
                  <a:pt x="1109" y="425"/>
                  <a:pt x="1111" y="425"/>
                </a:cubicBezTo>
                <a:cubicBezTo>
                  <a:pt x="1111" y="427"/>
                  <a:pt x="1113" y="428"/>
                  <a:pt x="1113" y="430"/>
                </a:cubicBezTo>
                <a:cubicBezTo>
                  <a:pt x="1115" y="429"/>
                  <a:pt x="1121" y="432"/>
                  <a:pt x="1120" y="429"/>
                </a:cubicBezTo>
                <a:cubicBezTo>
                  <a:pt x="1119" y="429"/>
                  <a:pt x="1118" y="430"/>
                  <a:pt x="1117" y="430"/>
                </a:cubicBezTo>
                <a:cubicBezTo>
                  <a:pt x="1119" y="428"/>
                  <a:pt x="1115" y="428"/>
                  <a:pt x="1116" y="425"/>
                </a:cubicBezTo>
                <a:cubicBezTo>
                  <a:pt x="1125" y="422"/>
                  <a:pt x="1133" y="417"/>
                  <a:pt x="1138" y="414"/>
                </a:cubicBezTo>
                <a:cubicBezTo>
                  <a:pt x="1136" y="409"/>
                  <a:pt x="1140" y="411"/>
                  <a:pt x="1141" y="407"/>
                </a:cubicBezTo>
                <a:cubicBezTo>
                  <a:pt x="1135" y="404"/>
                  <a:pt x="1134" y="414"/>
                  <a:pt x="1132" y="416"/>
                </a:cubicBezTo>
                <a:cubicBezTo>
                  <a:pt x="1129" y="414"/>
                  <a:pt x="1125" y="417"/>
                  <a:pt x="1122" y="414"/>
                </a:cubicBezTo>
                <a:cubicBezTo>
                  <a:pt x="1123" y="411"/>
                  <a:pt x="1129" y="410"/>
                  <a:pt x="1133" y="407"/>
                </a:cubicBezTo>
                <a:cubicBezTo>
                  <a:pt x="1131" y="407"/>
                  <a:pt x="1129" y="409"/>
                  <a:pt x="1128" y="406"/>
                </a:cubicBezTo>
                <a:cubicBezTo>
                  <a:pt x="1135" y="397"/>
                  <a:pt x="1144" y="408"/>
                  <a:pt x="1154" y="409"/>
                </a:cubicBezTo>
                <a:cubicBezTo>
                  <a:pt x="1155" y="414"/>
                  <a:pt x="1149" y="410"/>
                  <a:pt x="1150" y="413"/>
                </a:cubicBezTo>
                <a:cubicBezTo>
                  <a:pt x="1152" y="414"/>
                  <a:pt x="1157" y="415"/>
                  <a:pt x="1159" y="414"/>
                </a:cubicBezTo>
                <a:cubicBezTo>
                  <a:pt x="1157" y="409"/>
                  <a:pt x="1160" y="409"/>
                  <a:pt x="1163" y="408"/>
                </a:cubicBezTo>
                <a:cubicBezTo>
                  <a:pt x="1162" y="406"/>
                  <a:pt x="1158" y="408"/>
                  <a:pt x="1158" y="406"/>
                </a:cubicBezTo>
                <a:cubicBezTo>
                  <a:pt x="1160" y="405"/>
                  <a:pt x="1161" y="404"/>
                  <a:pt x="1162" y="403"/>
                </a:cubicBezTo>
                <a:cubicBezTo>
                  <a:pt x="1158" y="403"/>
                  <a:pt x="1161" y="396"/>
                  <a:pt x="1162" y="396"/>
                </a:cubicBezTo>
                <a:cubicBezTo>
                  <a:pt x="1175" y="402"/>
                  <a:pt x="1183" y="389"/>
                  <a:pt x="1193" y="394"/>
                </a:cubicBezTo>
                <a:cubicBezTo>
                  <a:pt x="1198" y="390"/>
                  <a:pt x="1202" y="384"/>
                  <a:pt x="1201" y="380"/>
                </a:cubicBezTo>
                <a:cubicBezTo>
                  <a:pt x="1202" y="380"/>
                  <a:pt x="1203" y="379"/>
                  <a:pt x="1205" y="379"/>
                </a:cubicBezTo>
                <a:cubicBezTo>
                  <a:pt x="1203" y="382"/>
                  <a:pt x="1210" y="381"/>
                  <a:pt x="1207" y="386"/>
                </a:cubicBezTo>
                <a:cubicBezTo>
                  <a:pt x="1208" y="387"/>
                  <a:pt x="1212" y="385"/>
                  <a:pt x="1212" y="387"/>
                </a:cubicBezTo>
                <a:cubicBezTo>
                  <a:pt x="1209" y="388"/>
                  <a:pt x="1205" y="388"/>
                  <a:pt x="1206" y="393"/>
                </a:cubicBezTo>
                <a:cubicBezTo>
                  <a:pt x="1211" y="395"/>
                  <a:pt x="1217" y="389"/>
                  <a:pt x="1222" y="394"/>
                </a:cubicBezTo>
                <a:cubicBezTo>
                  <a:pt x="1224" y="393"/>
                  <a:pt x="1224" y="389"/>
                  <a:pt x="1228" y="390"/>
                </a:cubicBezTo>
                <a:cubicBezTo>
                  <a:pt x="1228" y="386"/>
                  <a:pt x="1224" y="386"/>
                  <a:pt x="1222" y="384"/>
                </a:cubicBezTo>
                <a:cubicBezTo>
                  <a:pt x="1224" y="381"/>
                  <a:pt x="1227" y="381"/>
                  <a:pt x="1228" y="378"/>
                </a:cubicBezTo>
                <a:cubicBezTo>
                  <a:pt x="1221" y="377"/>
                  <a:pt x="1217" y="373"/>
                  <a:pt x="1222" y="370"/>
                </a:cubicBezTo>
                <a:cubicBezTo>
                  <a:pt x="1226" y="372"/>
                  <a:pt x="1235" y="372"/>
                  <a:pt x="1237" y="369"/>
                </a:cubicBezTo>
                <a:cubicBezTo>
                  <a:pt x="1234" y="368"/>
                  <a:pt x="1231" y="371"/>
                  <a:pt x="1231" y="368"/>
                </a:cubicBezTo>
                <a:cubicBezTo>
                  <a:pt x="1236" y="367"/>
                  <a:pt x="1229" y="366"/>
                  <a:pt x="1229" y="365"/>
                </a:cubicBezTo>
                <a:cubicBezTo>
                  <a:pt x="1230" y="361"/>
                  <a:pt x="1235" y="364"/>
                  <a:pt x="1238" y="364"/>
                </a:cubicBezTo>
                <a:cubicBezTo>
                  <a:pt x="1239" y="361"/>
                  <a:pt x="1242" y="360"/>
                  <a:pt x="1244" y="359"/>
                </a:cubicBezTo>
                <a:cubicBezTo>
                  <a:pt x="1248" y="362"/>
                  <a:pt x="1250" y="361"/>
                  <a:pt x="1254" y="364"/>
                </a:cubicBezTo>
                <a:cubicBezTo>
                  <a:pt x="1254" y="363"/>
                  <a:pt x="1253" y="362"/>
                  <a:pt x="1253" y="361"/>
                </a:cubicBezTo>
                <a:cubicBezTo>
                  <a:pt x="1257" y="358"/>
                  <a:pt x="1267" y="358"/>
                  <a:pt x="1266" y="366"/>
                </a:cubicBezTo>
                <a:cubicBezTo>
                  <a:pt x="1268" y="362"/>
                  <a:pt x="1272" y="368"/>
                  <a:pt x="1273" y="366"/>
                </a:cubicBezTo>
                <a:cubicBezTo>
                  <a:pt x="1270" y="364"/>
                  <a:pt x="1274" y="360"/>
                  <a:pt x="1271" y="358"/>
                </a:cubicBezTo>
                <a:cubicBezTo>
                  <a:pt x="1274" y="358"/>
                  <a:pt x="1276" y="358"/>
                  <a:pt x="1276" y="356"/>
                </a:cubicBezTo>
                <a:cubicBezTo>
                  <a:pt x="1254" y="354"/>
                  <a:pt x="1230" y="355"/>
                  <a:pt x="1209" y="360"/>
                </a:cubicBezTo>
                <a:cubicBezTo>
                  <a:pt x="1210" y="364"/>
                  <a:pt x="1215" y="364"/>
                  <a:pt x="1215" y="369"/>
                </a:cubicBezTo>
                <a:cubicBezTo>
                  <a:pt x="1212" y="375"/>
                  <a:pt x="1204" y="370"/>
                  <a:pt x="1201" y="373"/>
                </a:cubicBezTo>
                <a:cubicBezTo>
                  <a:pt x="1205" y="377"/>
                  <a:pt x="1215" y="371"/>
                  <a:pt x="1219" y="374"/>
                </a:cubicBezTo>
                <a:cubicBezTo>
                  <a:pt x="1215" y="381"/>
                  <a:pt x="1205" y="376"/>
                  <a:pt x="1199" y="379"/>
                </a:cubicBezTo>
                <a:cubicBezTo>
                  <a:pt x="1198" y="380"/>
                  <a:pt x="1200" y="380"/>
                  <a:pt x="1200" y="381"/>
                </a:cubicBezTo>
                <a:cubicBezTo>
                  <a:pt x="1195" y="384"/>
                  <a:pt x="1186" y="383"/>
                  <a:pt x="1182" y="388"/>
                </a:cubicBezTo>
                <a:cubicBezTo>
                  <a:pt x="1183" y="389"/>
                  <a:pt x="1185" y="389"/>
                  <a:pt x="1185" y="391"/>
                </a:cubicBezTo>
                <a:cubicBezTo>
                  <a:pt x="1183" y="390"/>
                  <a:pt x="1183" y="392"/>
                  <a:pt x="1181" y="392"/>
                </a:cubicBezTo>
                <a:cubicBezTo>
                  <a:pt x="1181" y="388"/>
                  <a:pt x="1177" y="389"/>
                  <a:pt x="1177" y="386"/>
                </a:cubicBezTo>
                <a:cubicBezTo>
                  <a:pt x="1177" y="385"/>
                  <a:pt x="1180" y="386"/>
                  <a:pt x="1179" y="384"/>
                </a:cubicBezTo>
                <a:cubicBezTo>
                  <a:pt x="1172" y="382"/>
                  <a:pt x="1164" y="386"/>
                  <a:pt x="1161" y="381"/>
                </a:cubicBezTo>
                <a:cubicBezTo>
                  <a:pt x="1164" y="380"/>
                  <a:pt x="1165" y="385"/>
                  <a:pt x="1166" y="382"/>
                </a:cubicBezTo>
                <a:cubicBezTo>
                  <a:pt x="1164" y="381"/>
                  <a:pt x="1165" y="377"/>
                  <a:pt x="1168" y="377"/>
                </a:cubicBezTo>
                <a:cubicBezTo>
                  <a:pt x="1170" y="378"/>
                  <a:pt x="1171" y="380"/>
                  <a:pt x="1173" y="382"/>
                </a:cubicBezTo>
                <a:cubicBezTo>
                  <a:pt x="1175" y="382"/>
                  <a:pt x="1175" y="380"/>
                  <a:pt x="1178" y="381"/>
                </a:cubicBezTo>
                <a:cubicBezTo>
                  <a:pt x="1178" y="376"/>
                  <a:pt x="1178" y="375"/>
                  <a:pt x="1182" y="373"/>
                </a:cubicBezTo>
                <a:cubicBezTo>
                  <a:pt x="1179" y="373"/>
                  <a:pt x="1177" y="368"/>
                  <a:pt x="1176" y="371"/>
                </a:cubicBezTo>
                <a:cubicBezTo>
                  <a:pt x="1177" y="371"/>
                  <a:pt x="1177" y="372"/>
                  <a:pt x="1177" y="372"/>
                </a:cubicBezTo>
                <a:cubicBezTo>
                  <a:pt x="1171" y="374"/>
                  <a:pt x="1166" y="377"/>
                  <a:pt x="1159" y="378"/>
                </a:cubicBezTo>
                <a:cubicBezTo>
                  <a:pt x="1160" y="376"/>
                  <a:pt x="1158" y="376"/>
                  <a:pt x="1156" y="375"/>
                </a:cubicBezTo>
                <a:cubicBezTo>
                  <a:pt x="1151" y="378"/>
                  <a:pt x="1144" y="380"/>
                  <a:pt x="1140" y="383"/>
                </a:cubicBezTo>
                <a:cubicBezTo>
                  <a:pt x="1146" y="387"/>
                  <a:pt x="1152" y="379"/>
                  <a:pt x="1156" y="383"/>
                </a:cubicBezTo>
                <a:cubicBezTo>
                  <a:pt x="1155" y="386"/>
                  <a:pt x="1151" y="386"/>
                  <a:pt x="1149" y="387"/>
                </a:cubicBezTo>
                <a:cubicBezTo>
                  <a:pt x="1150" y="388"/>
                  <a:pt x="1152" y="388"/>
                  <a:pt x="1153" y="389"/>
                </a:cubicBezTo>
                <a:cubicBezTo>
                  <a:pt x="1145" y="395"/>
                  <a:pt x="1137" y="386"/>
                  <a:pt x="1126" y="389"/>
                </a:cubicBezTo>
                <a:cubicBezTo>
                  <a:pt x="1126" y="392"/>
                  <a:pt x="1131" y="392"/>
                  <a:pt x="1133" y="391"/>
                </a:cubicBezTo>
                <a:cubicBezTo>
                  <a:pt x="1131" y="394"/>
                  <a:pt x="1129" y="396"/>
                  <a:pt x="1125" y="397"/>
                </a:cubicBezTo>
                <a:cubicBezTo>
                  <a:pt x="1124" y="394"/>
                  <a:pt x="1118" y="395"/>
                  <a:pt x="1116" y="397"/>
                </a:cubicBezTo>
                <a:cubicBezTo>
                  <a:pt x="1116" y="401"/>
                  <a:pt x="1121" y="400"/>
                  <a:pt x="1120" y="404"/>
                </a:cubicBezTo>
                <a:cubicBezTo>
                  <a:pt x="1118" y="404"/>
                  <a:pt x="1118" y="405"/>
                  <a:pt x="1117" y="405"/>
                </a:cubicBezTo>
                <a:cubicBezTo>
                  <a:pt x="1117" y="402"/>
                  <a:pt x="1118" y="400"/>
                  <a:pt x="1115" y="399"/>
                </a:cubicBezTo>
                <a:cubicBezTo>
                  <a:pt x="1113" y="403"/>
                  <a:pt x="1109" y="404"/>
                  <a:pt x="1105" y="403"/>
                </a:cubicBezTo>
                <a:cubicBezTo>
                  <a:pt x="1106" y="403"/>
                  <a:pt x="1108" y="404"/>
                  <a:pt x="1108" y="403"/>
                </a:cubicBezTo>
                <a:cubicBezTo>
                  <a:pt x="1106" y="399"/>
                  <a:pt x="1102" y="401"/>
                  <a:pt x="1100" y="397"/>
                </a:cubicBezTo>
                <a:cubicBezTo>
                  <a:pt x="1103" y="397"/>
                  <a:pt x="1106" y="396"/>
                  <a:pt x="1107" y="395"/>
                </a:cubicBezTo>
                <a:cubicBezTo>
                  <a:pt x="1099" y="390"/>
                  <a:pt x="1088" y="402"/>
                  <a:pt x="1084" y="394"/>
                </a:cubicBezTo>
                <a:cubicBezTo>
                  <a:pt x="1084" y="391"/>
                  <a:pt x="1088" y="392"/>
                  <a:pt x="1088" y="389"/>
                </a:cubicBezTo>
                <a:cubicBezTo>
                  <a:pt x="1085" y="389"/>
                  <a:pt x="1081" y="391"/>
                  <a:pt x="1078" y="389"/>
                </a:cubicBezTo>
                <a:cubicBezTo>
                  <a:pt x="1077" y="392"/>
                  <a:pt x="1079" y="392"/>
                  <a:pt x="1079" y="395"/>
                </a:cubicBezTo>
                <a:cubicBezTo>
                  <a:pt x="1077" y="397"/>
                  <a:pt x="1074" y="396"/>
                  <a:pt x="1072" y="398"/>
                </a:cubicBezTo>
                <a:cubicBezTo>
                  <a:pt x="1074" y="399"/>
                  <a:pt x="1076" y="399"/>
                  <a:pt x="1077" y="401"/>
                </a:cubicBezTo>
                <a:cubicBezTo>
                  <a:pt x="1070" y="402"/>
                  <a:pt x="1063" y="405"/>
                  <a:pt x="1057" y="402"/>
                </a:cubicBezTo>
                <a:cubicBezTo>
                  <a:pt x="1056" y="405"/>
                  <a:pt x="1054" y="406"/>
                  <a:pt x="1050" y="407"/>
                </a:cubicBezTo>
                <a:cubicBezTo>
                  <a:pt x="1049" y="405"/>
                  <a:pt x="1047" y="406"/>
                  <a:pt x="1047" y="403"/>
                </a:cubicBezTo>
                <a:cubicBezTo>
                  <a:pt x="1054" y="402"/>
                  <a:pt x="1059" y="399"/>
                  <a:pt x="1063" y="395"/>
                </a:cubicBezTo>
                <a:cubicBezTo>
                  <a:pt x="1058" y="394"/>
                  <a:pt x="1062" y="390"/>
                  <a:pt x="1062" y="386"/>
                </a:cubicBezTo>
                <a:cubicBezTo>
                  <a:pt x="1068" y="384"/>
                  <a:pt x="1069" y="386"/>
                  <a:pt x="1074" y="384"/>
                </a:cubicBezTo>
                <a:cubicBezTo>
                  <a:pt x="1074" y="387"/>
                  <a:pt x="1076" y="387"/>
                  <a:pt x="1079" y="388"/>
                </a:cubicBezTo>
                <a:cubicBezTo>
                  <a:pt x="1083" y="382"/>
                  <a:pt x="1092" y="382"/>
                  <a:pt x="1095" y="376"/>
                </a:cubicBezTo>
                <a:cubicBezTo>
                  <a:pt x="1098" y="377"/>
                  <a:pt x="1100" y="374"/>
                  <a:pt x="1101" y="376"/>
                </a:cubicBezTo>
                <a:cubicBezTo>
                  <a:pt x="1100" y="378"/>
                  <a:pt x="1097" y="376"/>
                  <a:pt x="1097" y="380"/>
                </a:cubicBezTo>
                <a:cubicBezTo>
                  <a:pt x="1100" y="380"/>
                  <a:pt x="1100" y="381"/>
                  <a:pt x="1103" y="381"/>
                </a:cubicBezTo>
                <a:cubicBezTo>
                  <a:pt x="1101" y="378"/>
                  <a:pt x="1103" y="378"/>
                  <a:pt x="1104" y="376"/>
                </a:cubicBezTo>
                <a:cubicBezTo>
                  <a:pt x="1103" y="374"/>
                  <a:pt x="1100" y="375"/>
                  <a:pt x="1100" y="374"/>
                </a:cubicBezTo>
                <a:cubicBezTo>
                  <a:pt x="1105" y="372"/>
                  <a:pt x="1097" y="365"/>
                  <a:pt x="1103" y="362"/>
                </a:cubicBezTo>
                <a:cubicBezTo>
                  <a:pt x="1095" y="362"/>
                  <a:pt x="1087" y="368"/>
                  <a:pt x="1082" y="362"/>
                </a:cubicBezTo>
                <a:cubicBezTo>
                  <a:pt x="1082" y="363"/>
                  <a:pt x="1083" y="364"/>
                  <a:pt x="1082" y="364"/>
                </a:cubicBezTo>
                <a:cubicBezTo>
                  <a:pt x="1080" y="364"/>
                  <a:pt x="1080" y="365"/>
                  <a:pt x="1078" y="365"/>
                </a:cubicBezTo>
                <a:cubicBezTo>
                  <a:pt x="1077" y="363"/>
                  <a:pt x="1079" y="362"/>
                  <a:pt x="1079" y="359"/>
                </a:cubicBezTo>
                <a:cubicBezTo>
                  <a:pt x="1075" y="356"/>
                  <a:pt x="1073" y="357"/>
                  <a:pt x="1069" y="357"/>
                </a:cubicBezTo>
                <a:cubicBezTo>
                  <a:pt x="1072" y="355"/>
                  <a:pt x="1075" y="355"/>
                  <a:pt x="1073" y="352"/>
                </a:cubicBezTo>
                <a:cubicBezTo>
                  <a:pt x="1077" y="351"/>
                  <a:pt x="1079" y="347"/>
                  <a:pt x="1084" y="347"/>
                </a:cubicBezTo>
                <a:cubicBezTo>
                  <a:pt x="1082" y="342"/>
                  <a:pt x="1080" y="341"/>
                  <a:pt x="1081" y="335"/>
                </a:cubicBezTo>
                <a:cubicBezTo>
                  <a:pt x="1074" y="332"/>
                  <a:pt x="1072" y="337"/>
                  <a:pt x="1067" y="335"/>
                </a:cubicBezTo>
                <a:cubicBezTo>
                  <a:pt x="1071" y="333"/>
                  <a:pt x="1071" y="332"/>
                  <a:pt x="1072" y="329"/>
                </a:cubicBezTo>
                <a:cubicBezTo>
                  <a:pt x="1076" y="328"/>
                  <a:pt x="1078" y="332"/>
                  <a:pt x="1081" y="328"/>
                </a:cubicBezTo>
                <a:cubicBezTo>
                  <a:pt x="1081" y="331"/>
                  <a:pt x="1085" y="328"/>
                  <a:pt x="1086" y="331"/>
                </a:cubicBezTo>
                <a:cubicBezTo>
                  <a:pt x="1084" y="334"/>
                  <a:pt x="1090" y="336"/>
                  <a:pt x="1087" y="341"/>
                </a:cubicBezTo>
                <a:cubicBezTo>
                  <a:pt x="1090" y="341"/>
                  <a:pt x="1089" y="344"/>
                  <a:pt x="1092" y="343"/>
                </a:cubicBezTo>
                <a:cubicBezTo>
                  <a:pt x="1095" y="340"/>
                  <a:pt x="1095" y="338"/>
                  <a:pt x="1097" y="336"/>
                </a:cubicBezTo>
                <a:cubicBezTo>
                  <a:pt x="1095" y="333"/>
                  <a:pt x="1090" y="333"/>
                  <a:pt x="1087" y="331"/>
                </a:cubicBezTo>
                <a:cubicBezTo>
                  <a:pt x="1089" y="325"/>
                  <a:pt x="1097" y="325"/>
                  <a:pt x="1102" y="329"/>
                </a:cubicBezTo>
                <a:cubicBezTo>
                  <a:pt x="1102" y="335"/>
                  <a:pt x="1104" y="333"/>
                  <a:pt x="1104" y="339"/>
                </a:cubicBezTo>
                <a:cubicBezTo>
                  <a:pt x="1102" y="341"/>
                  <a:pt x="1098" y="340"/>
                  <a:pt x="1098" y="343"/>
                </a:cubicBezTo>
                <a:cubicBezTo>
                  <a:pt x="1099" y="344"/>
                  <a:pt x="1101" y="344"/>
                  <a:pt x="1102" y="345"/>
                </a:cubicBezTo>
                <a:cubicBezTo>
                  <a:pt x="1098" y="352"/>
                  <a:pt x="1086" y="347"/>
                  <a:pt x="1081" y="351"/>
                </a:cubicBezTo>
                <a:cubicBezTo>
                  <a:pt x="1081" y="354"/>
                  <a:pt x="1081" y="354"/>
                  <a:pt x="1081" y="356"/>
                </a:cubicBezTo>
                <a:cubicBezTo>
                  <a:pt x="1085" y="355"/>
                  <a:pt x="1084" y="360"/>
                  <a:pt x="1086" y="361"/>
                </a:cubicBezTo>
                <a:cubicBezTo>
                  <a:pt x="1089" y="359"/>
                  <a:pt x="1088" y="358"/>
                  <a:pt x="1087" y="356"/>
                </a:cubicBezTo>
                <a:cubicBezTo>
                  <a:pt x="1091" y="357"/>
                  <a:pt x="1088" y="352"/>
                  <a:pt x="1089" y="352"/>
                </a:cubicBezTo>
                <a:cubicBezTo>
                  <a:pt x="1093" y="352"/>
                  <a:pt x="1093" y="350"/>
                  <a:pt x="1096" y="350"/>
                </a:cubicBezTo>
                <a:cubicBezTo>
                  <a:pt x="1098" y="351"/>
                  <a:pt x="1098" y="354"/>
                  <a:pt x="1102" y="353"/>
                </a:cubicBezTo>
                <a:cubicBezTo>
                  <a:pt x="1102" y="349"/>
                  <a:pt x="1104" y="349"/>
                  <a:pt x="1106" y="348"/>
                </a:cubicBezTo>
                <a:cubicBezTo>
                  <a:pt x="1107" y="349"/>
                  <a:pt x="1109" y="352"/>
                  <a:pt x="1109" y="350"/>
                </a:cubicBezTo>
                <a:cubicBezTo>
                  <a:pt x="1109" y="348"/>
                  <a:pt x="1108" y="344"/>
                  <a:pt x="1107" y="340"/>
                </a:cubicBezTo>
                <a:cubicBezTo>
                  <a:pt x="1111" y="341"/>
                  <a:pt x="1110" y="336"/>
                  <a:pt x="1113" y="335"/>
                </a:cubicBezTo>
                <a:cubicBezTo>
                  <a:pt x="1117" y="334"/>
                  <a:pt x="1118" y="337"/>
                  <a:pt x="1124" y="337"/>
                </a:cubicBezTo>
                <a:cubicBezTo>
                  <a:pt x="1121" y="340"/>
                  <a:pt x="1122" y="341"/>
                  <a:pt x="1125" y="342"/>
                </a:cubicBezTo>
                <a:cubicBezTo>
                  <a:pt x="1124" y="343"/>
                  <a:pt x="1122" y="347"/>
                  <a:pt x="1120" y="345"/>
                </a:cubicBezTo>
                <a:cubicBezTo>
                  <a:pt x="1119" y="349"/>
                  <a:pt x="1128" y="345"/>
                  <a:pt x="1128" y="348"/>
                </a:cubicBezTo>
                <a:cubicBezTo>
                  <a:pt x="1125" y="348"/>
                  <a:pt x="1122" y="348"/>
                  <a:pt x="1121" y="350"/>
                </a:cubicBezTo>
                <a:cubicBezTo>
                  <a:pt x="1125" y="350"/>
                  <a:pt x="1126" y="348"/>
                  <a:pt x="1130" y="349"/>
                </a:cubicBezTo>
                <a:cubicBezTo>
                  <a:pt x="1127" y="353"/>
                  <a:pt x="1133" y="350"/>
                  <a:pt x="1132" y="354"/>
                </a:cubicBezTo>
                <a:cubicBezTo>
                  <a:pt x="1130" y="355"/>
                  <a:pt x="1126" y="355"/>
                  <a:pt x="1123" y="356"/>
                </a:cubicBezTo>
                <a:cubicBezTo>
                  <a:pt x="1123" y="354"/>
                  <a:pt x="1125" y="353"/>
                  <a:pt x="1122" y="352"/>
                </a:cubicBezTo>
                <a:cubicBezTo>
                  <a:pt x="1120" y="357"/>
                  <a:pt x="1114" y="357"/>
                  <a:pt x="1111" y="360"/>
                </a:cubicBezTo>
                <a:cubicBezTo>
                  <a:pt x="1111" y="364"/>
                  <a:pt x="1110" y="364"/>
                  <a:pt x="1111" y="366"/>
                </a:cubicBezTo>
                <a:cubicBezTo>
                  <a:pt x="1110" y="367"/>
                  <a:pt x="1108" y="366"/>
                  <a:pt x="1108" y="367"/>
                </a:cubicBezTo>
                <a:cubicBezTo>
                  <a:pt x="1109" y="370"/>
                  <a:pt x="1113" y="370"/>
                  <a:pt x="1113" y="373"/>
                </a:cubicBezTo>
                <a:cubicBezTo>
                  <a:pt x="1112" y="374"/>
                  <a:pt x="1109" y="374"/>
                  <a:pt x="1109" y="377"/>
                </a:cubicBezTo>
                <a:cubicBezTo>
                  <a:pt x="1111" y="378"/>
                  <a:pt x="1112" y="380"/>
                  <a:pt x="1115" y="379"/>
                </a:cubicBezTo>
                <a:cubicBezTo>
                  <a:pt x="1116" y="375"/>
                  <a:pt x="1116" y="372"/>
                  <a:pt x="1113" y="369"/>
                </a:cubicBezTo>
                <a:cubicBezTo>
                  <a:pt x="1114" y="368"/>
                  <a:pt x="1118" y="369"/>
                  <a:pt x="1118" y="367"/>
                </a:cubicBezTo>
                <a:cubicBezTo>
                  <a:pt x="1117" y="366"/>
                  <a:pt x="1115" y="365"/>
                  <a:pt x="1116" y="363"/>
                </a:cubicBezTo>
                <a:cubicBezTo>
                  <a:pt x="1119" y="367"/>
                  <a:pt x="1117" y="358"/>
                  <a:pt x="1122" y="360"/>
                </a:cubicBezTo>
                <a:cubicBezTo>
                  <a:pt x="1123" y="365"/>
                  <a:pt x="1118" y="363"/>
                  <a:pt x="1119" y="368"/>
                </a:cubicBezTo>
                <a:cubicBezTo>
                  <a:pt x="1125" y="370"/>
                  <a:pt x="1129" y="365"/>
                  <a:pt x="1135" y="364"/>
                </a:cubicBezTo>
                <a:cubicBezTo>
                  <a:pt x="1135" y="364"/>
                  <a:pt x="1136" y="365"/>
                  <a:pt x="1138" y="365"/>
                </a:cubicBezTo>
                <a:cubicBezTo>
                  <a:pt x="1151" y="365"/>
                  <a:pt x="1150" y="355"/>
                  <a:pt x="1158" y="354"/>
                </a:cubicBezTo>
                <a:cubicBezTo>
                  <a:pt x="1159" y="354"/>
                  <a:pt x="1159" y="356"/>
                  <a:pt x="1161" y="355"/>
                </a:cubicBezTo>
                <a:cubicBezTo>
                  <a:pt x="1161" y="352"/>
                  <a:pt x="1165" y="352"/>
                  <a:pt x="1165" y="348"/>
                </a:cubicBezTo>
                <a:cubicBezTo>
                  <a:pt x="1160" y="348"/>
                  <a:pt x="1156" y="350"/>
                  <a:pt x="1151" y="349"/>
                </a:cubicBezTo>
                <a:cubicBezTo>
                  <a:pt x="1152" y="348"/>
                  <a:pt x="1152" y="346"/>
                  <a:pt x="1154" y="345"/>
                </a:cubicBezTo>
                <a:cubicBezTo>
                  <a:pt x="1152" y="345"/>
                  <a:pt x="1150" y="345"/>
                  <a:pt x="1150" y="344"/>
                </a:cubicBezTo>
                <a:cubicBezTo>
                  <a:pt x="1150" y="342"/>
                  <a:pt x="1155" y="345"/>
                  <a:pt x="1154" y="342"/>
                </a:cubicBezTo>
                <a:cubicBezTo>
                  <a:pt x="1150" y="337"/>
                  <a:pt x="1146" y="339"/>
                  <a:pt x="1143" y="337"/>
                </a:cubicBezTo>
                <a:cubicBezTo>
                  <a:pt x="1146" y="336"/>
                  <a:pt x="1147" y="334"/>
                  <a:pt x="1149" y="331"/>
                </a:cubicBezTo>
                <a:cubicBezTo>
                  <a:pt x="1150" y="332"/>
                  <a:pt x="1151" y="336"/>
                  <a:pt x="1152" y="333"/>
                </a:cubicBezTo>
                <a:cubicBezTo>
                  <a:pt x="1150" y="332"/>
                  <a:pt x="1156" y="331"/>
                  <a:pt x="1156" y="329"/>
                </a:cubicBezTo>
                <a:cubicBezTo>
                  <a:pt x="1153" y="327"/>
                  <a:pt x="1156" y="326"/>
                  <a:pt x="1156" y="322"/>
                </a:cubicBezTo>
                <a:cubicBezTo>
                  <a:pt x="1146" y="322"/>
                  <a:pt x="1134" y="326"/>
                  <a:pt x="1125" y="326"/>
                </a:cubicBezTo>
                <a:cubicBezTo>
                  <a:pt x="1127" y="325"/>
                  <a:pt x="1127" y="324"/>
                  <a:pt x="1128" y="323"/>
                </a:cubicBezTo>
                <a:cubicBezTo>
                  <a:pt x="1120" y="323"/>
                  <a:pt x="1113" y="332"/>
                  <a:pt x="1106" y="327"/>
                </a:cubicBezTo>
                <a:cubicBezTo>
                  <a:pt x="1111" y="323"/>
                  <a:pt x="1113" y="321"/>
                  <a:pt x="1117" y="320"/>
                </a:cubicBezTo>
                <a:cubicBezTo>
                  <a:pt x="1115" y="320"/>
                  <a:pt x="1115" y="317"/>
                  <a:pt x="1115" y="315"/>
                </a:cubicBezTo>
                <a:cubicBezTo>
                  <a:pt x="1118" y="311"/>
                  <a:pt x="1120" y="311"/>
                  <a:pt x="1117" y="306"/>
                </a:cubicBezTo>
                <a:cubicBezTo>
                  <a:pt x="1113" y="308"/>
                  <a:pt x="1113" y="304"/>
                  <a:pt x="1109" y="306"/>
                </a:cubicBezTo>
                <a:cubicBezTo>
                  <a:pt x="1108" y="301"/>
                  <a:pt x="1113" y="300"/>
                  <a:pt x="1110" y="296"/>
                </a:cubicBezTo>
                <a:cubicBezTo>
                  <a:pt x="1112" y="295"/>
                  <a:pt x="1113" y="298"/>
                  <a:pt x="1114" y="296"/>
                </a:cubicBezTo>
                <a:cubicBezTo>
                  <a:pt x="1113" y="292"/>
                  <a:pt x="1105" y="294"/>
                  <a:pt x="1104" y="290"/>
                </a:cubicBezTo>
                <a:cubicBezTo>
                  <a:pt x="1105" y="288"/>
                  <a:pt x="1106" y="289"/>
                  <a:pt x="1105" y="286"/>
                </a:cubicBezTo>
                <a:cubicBezTo>
                  <a:pt x="1103" y="285"/>
                  <a:pt x="1097" y="282"/>
                  <a:pt x="1095" y="285"/>
                </a:cubicBezTo>
                <a:cubicBezTo>
                  <a:pt x="1098" y="286"/>
                  <a:pt x="1102" y="285"/>
                  <a:pt x="1102" y="287"/>
                </a:cubicBezTo>
                <a:cubicBezTo>
                  <a:pt x="1101" y="289"/>
                  <a:pt x="1101" y="293"/>
                  <a:pt x="1103" y="294"/>
                </a:cubicBezTo>
                <a:cubicBezTo>
                  <a:pt x="1095" y="296"/>
                  <a:pt x="1087" y="299"/>
                  <a:pt x="1084" y="306"/>
                </a:cubicBezTo>
                <a:cubicBezTo>
                  <a:pt x="1073" y="306"/>
                  <a:pt x="1073" y="306"/>
                  <a:pt x="1073" y="306"/>
                </a:cubicBezTo>
                <a:cubicBezTo>
                  <a:pt x="1073" y="306"/>
                  <a:pt x="1073" y="308"/>
                  <a:pt x="1072" y="308"/>
                </a:cubicBezTo>
                <a:cubicBezTo>
                  <a:pt x="1070" y="311"/>
                  <a:pt x="1076" y="308"/>
                  <a:pt x="1074" y="311"/>
                </a:cubicBezTo>
                <a:cubicBezTo>
                  <a:pt x="1073" y="311"/>
                  <a:pt x="1073" y="310"/>
                  <a:pt x="1072" y="310"/>
                </a:cubicBezTo>
                <a:cubicBezTo>
                  <a:pt x="1069" y="319"/>
                  <a:pt x="1058" y="317"/>
                  <a:pt x="1051" y="315"/>
                </a:cubicBezTo>
                <a:cubicBezTo>
                  <a:pt x="1051" y="313"/>
                  <a:pt x="1053" y="313"/>
                  <a:pt x="1053" y="310"/>
                </a:cubicBezTo>
                <a:cubicBezTo>
                  <a:pt x="1049" y="310"/>
                  <a:pt x="1052" y="308"/>
                  <a:pt x="1049" y="307"/>
                </a:cubicBezTo>
                <a:cubicBezTo>
                  <a:pt x="1052" y="304"/>
                  <a:pt x="1052" y="301"/>
                  <a:pt x="1057" y="301"/>
                </a:cubicBezTo>
                <a:cubicBezTo>
                  <a:pt x="1058" y="298"/>
                  <a:pt x="1057" y="297"/>
                  <a:pt x="1056" y="295"/>
                </a:cubicBezTo>
                <a:cubicBezTo>
                  <a:pt x="1058" y="294"/>
                  <a:pt x="1063" y="292"/>
                  <a:pt x="1066" y="294"/>
                </a:cubicBezTo>
                <a:cubicBezTo>
                  <a:pt x="1065" y="291"/>
                  <a:pt x="1065" y="292"/>
                  <a:pt x="1068" y="290"/>
                </a:cubicBezTo>
                <a:cubicBezTo>
                  <a:pt x="1063" y="290"/>
                  <a:pt x="1056" y="289"/>
                  <a:pt x="1057" y="286"/>
                </a:cubicBezTo>
                <a:cubicBezTo>
                  <a:pt x="1054" y="285"/>
                  <a:pt x="1052" y="288"/>
                  <a:pt x="1051" y="285"/>
                </a:cubicBezTo>
                <a:cubicBezTo>
                  <a:pt x="1056" y="285"/>
                  <a:pt x="1061" y="284"/>
                  <a:pt x="1070" y="283"/>
                </a:cubicBezTo>
                <a:cubicBezTo>
                  <a:pt x="1061" y="275"/>
                  <a:pt x="1047" y="283"/>
                  <a:pt x="1039" y="283"/>
                </a:cubicBezTo>
                <a:cubicBezTo>
                  <a:pt x="1043" y="279"/>
                  <a:pt x="1050" y="278"/>
                  <a:pt x="1057" y="278"/>
                </a:cubicBezTo>
                <a:cubicBezTo>
                  <a:pt x="1059" y="277"/>
                  <a:pt x="1056" y="276"/>
                  <a:pt x="1059" y="275"/>
                </a:cubicBezTo>
                <a:cubicBezTo>
                  <a:pt x="1061" y="276"/>
                  <a:pt x="1061" y="274"/>
                  <a:pt x="1063" y="274"/>
                </a:cubicBezTo>
                <a:cubicBezTo>
                  <a:pt x="1066" y="275"/>
                  <a:pt x="1065" y="278"/>
                  <a:pt x="1069" y="278"/>
                </a:cubicBezTo>
                <a:cubicBezTo>
                  <a:pt x="1068" y="273"/>
                  <a:pt x="1075" y="279"/>
                  <a:pt x="1075" y="273"/>
                </a:cubicBezTo>
                <a:cubicBezTo>
                  <a:pt x="1070" y="271"/>
                  <a:pt x="1061" y="270"/>
                  <a:pt x="1058" y="271"/>
                </a:cubicBezTo>
                <a:cubicBezTo>
                  <a:pt x="1058" y="270"/>
                  <a:pt x="1060" y="271"/>
                  <a:pt x="1060" y="269"/>
                </a:cubicBezTo>
                <a:cubicBezTo>
                  <a:pt x="1060" y="267"/>
                  <a:pt x="1057" y="268"/>
                  <a:pt x="1058" y="265"/>
                </a:cubicBezTo>
                <a:cubicBezTo>
                  <a:pt x="1052" y="267"/>
                  <a:pt x="1046" y="265"/>
                  <a:pt x="1043" y="262"/>
                </a:cubicBezTo>
                <a:cubicBezTo>
                  <a:pt x="1043" y="264"/>
                  <a:pt x="1044" y="264"/>
                  <a:pt x="1044" y="266"/>
                </a:cubicBezTo>
                <a:cubicBezTo>
                  <a:pt x="1037" y="268"/>
                  <a:pt x="1028" y="277"/>
                  <a:pt x="1017" y="275"/>
                </a:cubicBezTo>
                <a:cubicBezTo>
                  <a:pt x="1015" y="279"/>
                  <a:pt x="1007" y="276"/>
                  <a:pt x="1004" y="279"/>
                </a:cubicBezTo>
                <a:cubicBezTo>
                  <a:pt x="1010" y="288"/>
                  <a:pt x="1021" y="278"/>
                  <a:pt x="1029" y="285"/>
                </a:cubicBezTo>
                <a:cubicBezTo>
                  <a:pt x="1028" y="285"/>
                  <a:pt x="1028" y="286"/>
                  <a:pt x="1027" y="287"/>
                </a:cubicBezTo>
                <a:cubicBezTo>
                  <a:pt x="1032" y="287"/>
                  <a:pt x="1038" y="283"/>
                  <a:pt x="1041" y="288"/>
                </a:cubicBezTo>
                <a:cubicBezTo>
                  <a:pt x="1042" y="286"/>
                  <a:pt x="1044" y="285"/>
                  <a:pt x="1046" y="286"/>
                </a:cubicBezTo>
                <a:cubicBezTo>
                  <a:pt x="1046" y="286"/>
                  <a:pt x="1047" y="287"/>
                  <a:pt x="1047" y="287"/>
                </a:cubicBezTo>
                <a:cubicBezTo>
                  <a:pt x="1047" y="290"/>
                  <a:pt x="1043" y="289"/>
                  <a:pt x="1040" y="289"/>
                </a:cubicBezTo>
                <a:cubicBezTo>
                  <a:pt x="1039" y="291"/>
                  <a:pt x="1040" y="291"/>
                  <a:pt x="1039" y="292"/>
                </a:cubicBezTo>
                <a:cubicBezTo>
                  <a:pt x="1033" y="293"/>
                  <a:pt x="1028" y="293"/>
                  <a:pt x="1022" y="292"/>
                </a:cubicBezTo>
                <a:cubicBezTo>
                  <a:pt x="1022" y="290"/>
                  <a:pt x="1026" y="290"/>
                  <a:pt x="1024" y="288"/>
                </a:cubicBezTo>
                <a:cubicBezTo>
                  <a:pt x="1020" y="287"/>
                  <a:pt x="1020" y="290"/>
                  <a:pt x="1018" y="289"/>
                </a:cubicBezTo>
                <a:cubicBezTo>
                  <a:pt x="1002" y="281"/>
                  <a:pt x="987" y="292"/>
                  <a:pt x="972" y="290"/>
                </a:cubicBezTo>
                <a:cubicBezTo>
                  <a:pt x="973" y="286"/>
                  <a:pt x="975" y="289"/>
                  <a:pt x="974" y="284"/>
                </a:cubicBezTo>
                <a:cubicBezTo>
                  <a:pt x="983" y="283"/>
                  <a:pt x="987" y="287"/>
                  <a:pt x="990" y="279"/>
                </a:cubicBezTo>
                <a:cubicBezTo>
                  <a:pt x="986" y="280"/>
                  <a:pt x="985" y="277"/>
                  <a:pt x="985" y="274"/>
                </a:cubicBezTo>
                <a:cubicBezTo>
                  <a:pt x="986" y="273"/>
                  <a:pt x="989" y="274"/>
                  <a:pt x="989" y="271"/>
                </a:cubicBezTo>
                <a:cubicBezTo>
                  <a:pt x="985" y="270"/>
                  <a:pt x="984" y="274"/>
                  <a:pt x="981" y="275"/>
                </a:cubicBezTo>
                <a:cubicBezTo>
                  <a:pt x="980" y="276"/>
                  <a:pt x="974" y="276"/>
                  <a:pt x="973" y="276"/>
                </a:cubicBezTo>
                <a:cubicBezTo>
                  <a:pt x="973" y="276"/>
                  <a:pt x="973" y="273"/>
                  <a:pt x="973" y="273"/>
                </a:cubicBezTo>
                <a:cubicBezTo>
                  <a:pt x="966" y="270"/>
                  <a:pt x="957" y="272"/>
                  <a:pt x="950" y="268"/>
                </a:cubicBezTo>
                <a:cubicBezTo>
                  <a:pt x="951" y="265"/>
                  <a:pt x="955" y="267"/>
                  <a:pt x="956" y="264"/>
                </a:cubicBezTo>
                <a:cubicBezTo>
                  <a:pt x="953" y="265"/>
                  <a:pt x="951" y="262"/>
                  <a:pt x="949" y="264"/>
                </a:cubicBezTo>
                <a:cubicBezTo>
                  <a:pt x="948" y="260"/>
                  <a:pt x="946" y="258"/>
                  <a:pt x="942" y="257"/>
                </a:cubicBezTo>
                <a:cubicBezTo>
                  <a:pt x="944" y="249"/>
                  <a:pt x="951" y="242"/>
                  <a:pt x="960" y="240"/>
                </a:cubicBezTo>
                <a:cubicBezTo>
                  <a:pt x="957" y="238"/>
                  <a:pt x="950" y="241"/>
                  <a:pt x="948" y="237"/>
                </a:cubicBezTo>
                <a:cubicBezTo>
                  <a:pt x="953" y="237"/>
                  <a:pt x="953" y="236"/>
                  <a:pt x="955" y="236"/>
                </a:cubicBezTo>
                <a:cubicBezTo>
                  <a:pt x="951" y="235"/>
                  <a:pt x="948" y="233"/>
                  <a:pt x="943" y="235"/>
                </a:cubicBezTo>
                <a:cubicBezTo>
                  <a:pt x="942" y="233"/>
                  <a:pt x="942" y="232"/>
                  <a:pt x="942" y="228"/>
                </a:cubicBezTo>
                <a:cubicBezTo>
                  <a:pt x="947" y="229"/>
                  <a:pt x="946" y="226"/>
                  <a:pt x="947" y="224"/>
                </a:cubicBezTo>
                <a:cubicBezTo>
                  <a:pt x="951" y="223"/>
                  <a:pt x="956" y="225"/>
                  <a:pt x="958" y="222"/>
                </a:cubicBezTo>
                <a:cubicBezTo>
                  <a:pt x="953" y="222"/>
                  <a:pt x="949" y="222"/>
                  <a:pt x="948" y="219"/>
                </a:cubicBezTo>
                <a:cubicBezTo>
                  <a:pt x="953" y="220"/>
                  <a:pt x="954" y="217"/>
                  <a:pt x="957" y="215"/>
                </a:cubicBezTo>
                <a:cubicBezTo>
                  <a:pt x="955" y="214"/>
                  <a:pt x="952" y="215"/>
                  <a:pt x="952" y="213"/>
                </a:cubicBezTo>
                <a:cubicBezTo>
                  <a:pt x="967" y="211"/>
                  <a:pt x="978" y="218"/>
                  <a:pt x="991" y="213"/>
                </a:cubicBezTo>
                <a:cubicBezTo>
                  <a:pt x="995" y="219"/>
                  <a:pt x="1005" y="212"/>
                  <a:pt x="1012" y="216"/>
                </a:cubicBezTo>
                <a:cubicBezTo>
                  <a:pt x="1012" y="218"/>
                  <a:pt x="1008" y="215"/>
                  <a:pt x="1008" y="217"/>
                </a:cubicBezTo>
                <a:cubicBezTo>
                  <a:pt x="1014" y="219"/>
                  <a:pt x="1022" y="217"/>
                  <a:pt x="1025" y="215"/>
                </a:cubicBezTo>
                <a:cubicBezTo>
                  <a:pt x="1016" y="214"/>
                  <a:pt x="1015" y="210"/>
                  <a:pt x="1010" y="209"/>
                </a:cubicBezTo>
                <a:cubicBezTo>
                  <a:pt x="1001" y="207"/>
                  <a:pt x="990" y="208"/>
                  <a:pt x="980" y="207"/>
                </a:cubicBezTo>
                <a:cubicBezTo>
                  <a:pt x="980" y="203"/>
                  <a:pt x="973" y="206"/>
                  <a:pt x="975" y="201"/>
                </a:cubicBezTo>
                <a:cubicBezTo>
                  <a:pt x="966" y="199"/>
                  <a:pt x="954" y="198"/>
                  <a:pt x="948" y="195"/>
                </a:cubicBezTo>
                <a:cubicBezTo>
                  <a:pt x="949" y="193"/>
                  <a:pt x="952" y="192"/>
                  <a:pt x="955" y="193"/>
                </a:cubicBezTo>
                <a:cubicBezTo>
                  <a:pt x="955" y="191"/>
                  <a:pt x="954" y="191"/>
                  <a:pt x="954" y="189"/>
                </a:cubicBezTo>
                <a:cubicBezTo>
                  <a:pt x="957" y="187"/>
                  <a:pt x="968" y="186"/>
                  <a:pt x="964" y="191"/>
                </a:cubicBezTo>
                <a:cubicBezTo>
                  <a:pt x="971" y="191"/>
                  <a:pt x="979" y="192"/>
                  <a:pt x="985" y="194"/>
                </a:cubicBezTo>
                <a:cubicBezTo>
                  <a:pt x="985" y="197"/>
                  <a:pt x="984" y="199"/>
                  <a:pt x="981" y="200"/>
                </a:cubicBezTo>
                <a:cubicBezTo>
                  <a:pt x="986" y="200"/>
                  <a:pt x="982" y="202"/>
                  <a:pt x="984" y="204"/>
                </a:cubicBezTo>
                <a:cubicBezTo>
                  <a:pt x="991" y="204"/>
                  <a:pt x="1000" y="206"/>
                  <a:pt x="1005" y="204"/>
                </a:cubicBezTo>
                <a:cubicBezTo>
                  <a:pt x="1001" y="202"/>
                  <a:pt x="997" y="201"/>
                  <a:pt x="996" y="197"/>
                </a:cubicBezTo>
                <a:cubicBezTo>
                  <a:pt x="998" y="197"/>
                  <a:pt x="999" y="196"/>
                  <a:pt x="999" y="194"/>
                </a:cubicBezTo>
                <a:cubicBezTo>
                  <a:pt x="993" y="193"/>
                  <a:pt x="987" y="192"/>
                  <a:pt x="983" y="189"/>
                </a:cubicBezTo>
                <a:cubicBezTo>
                  <a:pt x="985" y="189"/>
                  <a:pt x="987" y="189"/>
                  <a:pt x="988" y="188"/>
                </a:cubicBezTo>
                <a:cubicBezTo>
                  <a:pt x="985" y="188"/>
                  <a:pt x="985" y="186"/>
                  <a:pt x="986" y="184"/>
                </a:cubicBezTo>
                <a:cubicBezTo>
                  <a:pt x="984" y="184"/>
                  <a:pt x="979" y="186"/>
                  <a:pt x="978" y="184"/>
                </a:cubicBezTo>
                <a:cubicBezTo>
                  <a:pt x="979" y="184"/>
                  <a:pt x="980" y="184"/>
                  <a:pt x="981" y="183"/>
                </a:cubicBezTo>
                <a:cubicBezTo>
                  <a:pt x="979" y="179"/>
                  <a:pt x="972" y="181"/>
                  <a:pt x="969" y="182"/>
                </a:cubicBezTo>
                <a:cubicBezTo>
                  <a:pt x="970" y="183"/>
                  <a:pt x="975" y="181"/>
                  <a:pt x="975" y="184"/>
                </a:cubicBezTo>
                <a:cubicBezTo>
                  <a:pt x="972" y="184"/>
                  <a:pt x="970" y="185"/>
                  <a:pt x="968" y="186"/>
                </a:cubicBezTo>
                <a:cubicBezTo>
                  <a:pt x="965" y="185"/>
                  <a:pt x="966" y="182"/>
                  <a:pt x="964" y="181"/>
                </a:cubicBezTo>
                <a:cubicBezTo>
                  <a:pt x="963" y="183"/>
                  <a:pt x="959" y="183"/>
                  <a:pt x="957" y="184"/>
                </a:cubicBezTo>
                <a:cubicBezTo>
                  <a:pt x="956" y="184"/>
                  <a:pt x="955" y="183"/>
                  <a:pt x="955" y="182"/>
                </a:cubicBezTo>
                <a:cubicBezTo>
                  <a:pt x="956" y="180"/>
                  <a:pt x="957" y="178"/>
                  <a:pt x="956" y="176"/>
                </a:cubicBezTo>
                <a:cubicBezTo>
                  <a:pt x="962" y="174"/>
                  <a:pt x="966" y="172"/>
                  <a:pt x="973" y="172"/>
                </a:cubicBezTo>
                <a:cubicBezTo>
                  <a:pt x="971" y="166"/>
                  <a:pt x="957" y="172"/>
                  <a:pt x="955" y="165"/>
                </a:cubicBezTo>
                <a:cubicBezTo>
                  <a:pt x="953" y="166"/>
                  <a:pt x="949" y="167"/>
                  <a:pt x="949" y="164"/>
                </a:cubicBezTo>
                <a:cubicBezTo>
                  <a:pt x="955" y="162"/>
                  <a:pt x="955" y="154"/>
                  <a:pt x="963" y="155"/>
                </a:cubicBezTo>
                <a:cubicBezTo>
                  <a:pt x="963" y="150"/>
                  <a:pt x="959" y="149"/>
                  <a:pt x="964" y="144"/>
                </a:cubicBezTo>
                <a:cubicBezTo>
                  <a:pt x="960" y="140"/>
                  <a:pt x="953" y="142"/>
                  <a:pt x="951" y="138"/>
                </a:cubicBezTo>
                <a:cubicBezTo>
                  <a:pt x="964" y="138"/>
                  <a:pt x="974" y="134"/>
                  <a:pt x="986" y="134"/>
                </a:cubicBezTo>
                <a:cubicBezTo>
                  <a:pt x="984" y="134"/>
                  <a:pt x="986" y="131"/>
                  <a:pt x="987" y="131"/>
                </a:cubicBezTo>
                <a:cubicBezTo>
                  <a:pt x="1003" y="133"/>
                  <a:pt x="1017" y="136"/>
                  <a:pt x="1030" y="135"/>
                </a:cubicBezTo>
                <a:cubicBezTo>
                  <a:pt x="1019" y="131"/>
                  <a:pt x="995" y="131"/>
                  <a:pt x="982" y="128"/>
                </a:cubicBezTo>
                <a:cubicBezTo>
                  <a:pt x="980" y="131"/>
                  <a:pt x="980" y="130"/>
                  <a:pt x="979" y="128"/>
                </a:cubicBezTo>
                <a:cubicBezTo>
                  <a:pt x="978" y="132"/>
                  <a:pt x="977" y="129"/>
                  <a:pt x="979" y="133"/>
                </a:cubicBezTo>
                <a:cubicBezTo>
                  <a:pt x="975" y="133"/>
                  <a:pt x="971" y="130"/>
                  <a:pt x="972" y="128"/>
                </a:cubicBezTo>
                <a:cubicBezTo>
                  <a:pt x="966" y="127"/>
                  <a:pt x="959" y="127"/>
                  <a:pt x="953" y="123"/>
                </a:cubicBezTo>
                <a:cubicBezTo>
                  <a:pt x="953" y="120"/>
                  <a:pt x="956" y="121"/>
                  <a:pt x="955" y="119"/>
                </a:cubicBezTo>
                <a:cubicBezTo>
                  <a:pt x="948" y="117"/>
                  <a:pt x="948" y="120"/>
                  <a:pt x="945" y="122"/>
                </a:cubicBezTo>
                <a:cubicBezTo>
                  <a:pt x="942" y="117"/>
                  <a:pt x="939" y="116"/>
                  <a:pt x="935" y="120"/>
                </a:cubicBezTo>
                <a:cubicBezTo>
                  <a:pt x="936" y="120"/>
                  <a:pt x="937" y="121"/>
                  <a:pt x="938" y="122"/>
                </a:cubicBezTo>
                <a:cubicBezTo>
                  <a:pt x="935" y="121"/>
                  <a:pt x="935" y="123"/>
                  <a:pt x="933" y="123"/>
                </a:cubicBezTo>
                <a:cubicBezTo>
                  <a:pt x="929" y="120"/>
                  <a:pt x="928" y="116"/>
                  <a:pt x="924" y="114"/>
                </a:cubicBezTo>
                <a:cubicBezTo>
                  <a:pt x="932" y="115"/>
                  <a:pt x="937" y="119"/>
                  <a:pt x="941" y="113"/>
                </a:cubicBezTo>
                <a:cubicBezTo>
                  <a:pt x="932" y="106"/>
                  <a:pt x="920" y="116"/>
                  <a:pt x="912" y="110"/>
                </a:cubicBezTo>
                <a:cubicBezTo>
                  <a:pt x="911" y="112"/>
                  <a:pt x="910" y="112"/>
                  <a:pt x="908" y="112"/>
                </a:cubicBezTo>
                <a:cubicBezTo>
                  <a:pt x="908" y="110"/>
                  <a:pt x="905" y="111"/>
                  <a:pt x="906" y="108"/>
                </a:cubicBezTo>
                <a:cubicBezTo>
                  <a:pt x="901" y="111"/>
                  <a:pt x="895" y="110"/>
                  <a:pt x="891" y="111"/>
                </a:cubicBezTo>
                <a:cubicBezTo>
                  <a:pt x="889" y="112"/>
                  <a:pt x="881" y="113"/>
                  <a:pt x="880" y="115"/>
                </a:cubicBezTo>
                <a:cubicBezTo>
                  <a:pt x="883" y="113"/>
                  <a:pt x="887" y="116"/>
                  <a:pt x="887" y="119"/>
                </a:cubicBezTo>
                <a:cubicBezTo>
                  <a:pt x="882" y="120"/>
                  <a:pt x="871" y="117"/>
                  <a:pt x="865" y="124"/>
                </a:cubicBezTo>
                <a:cubicBezTo>
                  <a:pt x="870" y="126"/>
                  <a:pt x="875" y="123"/>
                  <a:pt x="878" y="124"/>
                </a:cubicBezTo>
                <a:cubicBezTo>
                  <a:pt x="875" y="123"/>
                  <a:pt x="879" y="128"/>
                  <a:pt x="876" y="128"/>
                </a:cubicBezTo>
                <a:cubicBezTo>
                  <a:pt x="868" y="125"/>
                  <a:pt x="861" y="128"/>
                  <a:pt x="852" y="129"/>
                </a:cubicBezTo>
                <a:cubicBezTo>
                  <a:pt x="853" y="131"/>
                  <a:pt x="854" y="134"/>
                  <a:pt x="858" y="135"/>
                </a:cubicBezTo>
                <a:cubicBezTo>
                  <a:pt x="852" y="144"/>
                  <a:pt x="836" y="132"/>
                  <a:pt x="828" y="139"/>
                </a:cubicBezTo>
                <a:cubicBezTo>
                  <a:pt x="824" y="136"/>
                  <a:pt x="817" y="142"/>
                  <a:pt x="814" y="135"/>
                </a:cubicBezTo>
                <a:cubicBezTo>
                  <a:pt x="815" y="135"/>
                  <a:pt x="815" y="134"/>
                  <a:pt x="815" y="133"/>
                </a:cubicBezTo>
                <a:cubicBezTo>
                  <a:pt x="817" y="134"/>
                  <a:pt x="818" y="135"/>
                  <a:pt x="821" y="134"/>
                </a:cubicBezTo>
                <a:cubicBezTo>
                  <a:pt x="823" y="133"/>
                  <a:pt x="826" y="134"/>
                  <a:pt x="827" y="132"/>
                </a:cubicBezTo>
                <a:cubicBezTo>
                  <a:pt x="828" y="135"/>
                  <a:pt x="831" y="132"/>
                  <a:pt x="832" y="132"/>
                </a:cubicBezTo>
                <a:cubicBezTo>
                  <a:pt x="833" y="132"/>
                  <a:pt x="835" y="133"/>
                  <a:pt x="836" y="132"/>
                </a:cubicBezTo>
                <a:cubicBezTo>
                  <a:pt x="830" y="131"/>
                  <a:pt x="828" y="133"/>
                  <a:pt x="824" y="130"/>
                </a:cubicBezTo>
                <a:cubicBezTo>
                  <a:pt x="824" y="132"/>
                  <a:pt x="820" y="130"/>
                  <a:pt x="819" y="132"/>
                </a:cubicBezTo>
                <a:cubicBezTo>
                  <a:pt x="818" y="130"/>
                  <a:pt x="820" y="128"/>
                  <a:pt x="818" y="126"/>
                </a:cubicBezTo>
                <a:cubicBezTo>
                  <a:pt x="818" y="129"/>
                  <a:pt x="817" y="129"/>
                  <a:pt x="815" y="129"/>
                </a:cubicBezTo>
                <a:cubicBezTo>
                  <a:pt x="816" y="126"/>
                  <a:pt x="816" y="126"/>
                  <a:pt x="814" y="125"/>
                </a:cubicBezTo>
                <a:cubicBezTo>
                  <a:pt x="813" y="131"/>
                  <a:pt x="810" y="126"/>
                  <a:pt x="808" y="129"/>
                </a:cubicBezTo>
                <a:cubicBezTo>
                  <a:pt x="809" y="130"/>
                  <a:pt x="810" y="131"/>
                  <a:pt x="810" y="132"/>
                </a:cubicBezTo>
                <a:cubicBezTo>
                  <a:pt x="806" y="134"/>
                  <a:pt x="801" y="133"/>
                  <a:pt x="801" y="135"/>
                </a:cubicBezTo>
                <a:cubicBezTo>
                  <a:pt x="797" y="134"/>
                  <a:pt x="795" y="131"/>
                  <a:pt x="792" y="134"/>
                </a:cubicBezTo>
                <a:cubicBezTo>
                  <a:pt x="789" y="128"/>
                  <a:pt x="780" y="131"/>
                  <a:pt x="782" y="125"/>
                </a:cubicBezTo>
                <a:cubicBezTo>
                  <a:pt x="782" y="127"/>
                  <a:pt x="783" y="128"/>
                  <a:pt x="784" y="126"/>
                </a:cubicBezTo>
                <a:cubicBezTo>
                  <a:pt x="783" y="125"/>
                  <a:pt x="782" y="123"/>
                  <a:pt x="783" y="120"/>
                </a:cubicBezTo>
                <a:cubicBezTo>
                  <a:pt x="778" y="121"/>
                  <a:pt x="771" y="121"/>
                  <a:pt x="771" y="118"/>
                </a:cubicBezTo>
                <a:cubicBezTo>
                  <a:pt x="768" y="118"/>
                  <a:pt x="766" y="119"/>
                  <a:pt x="765" y="120"/>
                </a:cubicBezTo>
                <a:cubicBezTo>
                  <a:pt x="769" y="120"/>
                  <a:pt x="769" y="124"/>
                  <a:pt x="769" y="127"/>
                </a:cubicBezTo>
                <a:cubicBezTo>
                  <a:pt x="774" y="124"/>
                  <a:pt x="776" y="130"/>
                  <a:pt x="778" y="125"/>
                </a:cubicBezTo>
                <a:cubicBezTo>
                  <a:pt x="778" y="127"/>
                  <a:pt x="781" y="126"/>
                  <a:pt x="781" y="128"/>
                </a:cubicBezTo>
                <a:cubicBezTo>
                  <a:pt x="779" y="132"/>
                  <a:pt x="775" y="126"/>
                  <a:pt x="774" y="129"/>
                </a:cubicBezTo>
                <a:cubicBezTo>
                  <a:pt x="777" y="135"/>
                  <a:pt x="785" y="136"/>
                  <a:pt x="790" y="140"/>
                </a:cubicBezTo>
                <a:cubicBezTo>
                  <a:pt x="777" y="143"/>
                  <a:pt x="768" y="138"/>
                  <a:pt x="752" y="138"/>
                </a:cubicBezTo>
                <a:cubicBezTo>
                  <a:pt x="753" y="135"/>
                  <a:pt x="751" y="135"/>
                  <a:pt x="753" y="133"/>
                </a:cubicBezTo>
                <a:cubicBezTo>
                  <a:pt x="746" y="134"/>
                  <a:pt x="751" y="133"/>
                  <a:pt x="747" y="131"/>
                </a:cubicBezTo>
                <a:cubicBezTo>
                  <a:pt x="745" y="134"/>
                  <a:pt x="744" y="132"/>
                  <a:pt x="743" y="130"/>
                </a:cubicBezTo>
                <a:cubicBezTo>
                  <a:pt x="738" y="133"/>
                  <a:pt x="735" y="133"/>
                  <a:pt x="730" y="134"/>
                </a:cubicBezTo>
                <a:cubicBezTo>
                  <a:pt x="730" y="133"/>
                  <a:pt x="731" y="132"/>
                  <a:pt x="731" y="132"/>
                </a:cubicBezTo>
                <a:cubicBezTo>
                  <a:pt x="726" y="132"/>
                  <a:pt x="729" y="137"/>
                  <a:pt x="724" y="136"/>
                </a:cubicBezTo>
                <a:cubicBezTo>
                  <a:pt x="724" y="135"/>
                  <a:pt x="726" y="135"/>
                  <a:pt x="726" y="134"/>
                </a:cubicBezTo>
                <a:cubicBezTo>
                  <a:pt x="716" y="133"/>
                  <a:pt x="710" y="132"/>
                  <a:pt x="703" y="134"/>
                </a:cubicBezTo>
                <a:cubicBezTo>
                  <a:pt x="702" y="129"/>
                  <a:pt x="702" y="133"/>
                  <a:pt x="701" y="134"/>
                </a:cubicBezTo>
                <a:cubicBezTo>
                  <a:pt x="699" y="134"/>
                  <a:pt x="697" y="133"/>
                  <a:pt x="697" y="131"/>
                </a:cubicBezTo>
                <a:cubicBezTo>
                  <a:pt x="698" y="134"/>
                  <a:pt x="697" y="134"/>
                  <a:pt x="694" y="135"/>
                </a:cubicBezTo>
                <a:cubicBezTo>
                  <a:pt x="696" y="133"/>
                  <a:pt x="694" y="133"/>
                  <a:pt x="693" y="131"/>
                </a:cubicBezTo>
                <a:cubicBezTo>
                  <a:pt x="696" y="129"/>
                  <a:pt x="697" y="129"/>
                  <a:pt x="703" y="128"/>
                </a:cubicBezTo>
                <a:cubicBezTo>
                  <a:pt x="701" y="130"/>
                  <a:pt x="703" y="129"/>
                  <a:pt x="704" y="131"/>
                </a:cubicBezTo>
                <a:cubicBezTo>
                  <a:pt x="706" y="130"/>
                  <a:pt x="708" y="129"/>
                  <a:pt x="711" y="130"/>
                </a:cubicBezTo>
                <a:cubicBezTo>
                  <a:pt x="718" y="124"/>
                  <a:pt x="727" y="131"/>
                  <a:pt x="735" y="127"/>
                </a:cubicBezTo>
                <a:cubicBezTo>
                  <a:pt x="734" y="125"/>
                  <a:pt x="732" y="125"/>
                  <a:pt x="732" y="123"/>
                </a:cubicBezTo>
                <a:cubicBezTo>
                  <a:pt x="734" y="122"/>
                  <a:pt x="738" y="123"/>
                  <a:pt x="738" y="126"/>
                </a:cubicBezTo>
                <a:cubicBezTo>
                  <a:pt x="738" y="125"/>
                  <a:pt x="734" y="124"/>
                  <a:pt x="734" y="126"/>
                </a:cubicBezTo>
                <a:cubicBezTo>
                  <a:pt x="736" y="126"/>
                  <a:pt x="737" y="127"/>
                  <a:pt x="736" y="128"/>
                </a:cubicBezTo>
                <a:cubicBezTo>
                  <a:pt x="738" y="127"/>
                  <a:pt x="740" y="128"/>
                  <a:pt x="742" y="127"/>
                </a:cubicBezTo>
                <a:cubicBezTo>
                  <a:pt x="740" y="127"/>
                  <a:pt x="740" y="126"/>
                  <a:pt x="740" y="124"/>
                </a:cubicBezTo>
                <a:cubicBezTo>
                  <a:pt x="743" y="124"/>
                  <a:pt x="746" y="125"/>
                  <a:pt x="748" y="122"/>
                </a:cubicBezTo>
                <a:cubicBezTo>
                  <a:pt x="745" y="121"/>
                  <a:pt x="745" y="118"/>
                  <a:pt x="747" y="117"/>
                </a:cubicBezTo>
                <a:cubicBezTo>
                  <a:pt x="745" y="117"/>
                  <a:pt x="744" y="116"/>
                  <a:pt x="743" y="116"/>
                </a:cubicBezTo>
                <a:cubicBezTo>
                  <a:pt x="741" y="117"/>
                  <a:pt x="744" y="118"/>
                  <a:pt x="741" y="118"/>
                </a:cubicBezTo>
                <a:cubicBezTo>
                  <a:pt x="738" y="114"/>
                  <a:pt x="742" y="116"/>
                  <a:pt x="743" y="113"/>
                </a:cubicBezTo>
                <a:cubicBezTo>
                  <a:pt x="735" y="114"/>
                  <a:pt x="728" y="109"/>
                  <a:pt x="725" y="117"/>
                </a:cubicBezTo>
                <a:cubicBezTo>
                  <a:pt x="722" y="118"/>
                  <a:pt x="718" y="118"/>
                  <a:pt x="715" y="119"/>
                </a:cubicBezTo>
                <a:cubicBezTo>
                  <a:pt x="716" y="117"/>
                  <a:pt x="716" y="115"/>
                  <a:pt x="715" y="114"/>
                </a:cubicBezTo>
                <a:cubicBezTo>
                  <a:pt x="711" y="115"/>
                  <a:pt x="712" y="112"/>
                  <a:pt x="710" y="112"/>
                </a:cubicBezTo>
                <a:cubicBezTo>
                  <a:pt x="710" y="113"/>
                  <a:pt x="709" y="113"/>
                  <a:pt x="708" y="113"/>
                </a:cubicBezTo>
                <a:cubicBezTo>
                  <a:pt x="706" y="115"/>
                  <a:pt x="710" y="118"/>
                  <a:pt x="706" y="118"/>
                </a:cubicBezTo>
                <a:cubicBezTo>
                  <a:pt x="704" y="117"/>
                  <a:pt x="699" y="118"/>
                  <a:pt x="701" y="115"/>
                </a:cubicBezTo>
                <a:cubicBezTo>
                  <a:pt x="698" y="115"/>
                  <a:pt x="696" y="115"/>
                  <a:pt x="695" y="118"/>
                </a:cubicBezTo>
                <a:cubicBezTo>
                  <a:pt x="698" y="118"/>
                  <a:pt x="700" y="118"/>
                  <a:pt x="702" y="120"/>
                </a:cubicBezTo>
                <a:cubicBezTo>
                  <a:pt x="698" y="120"/>
                  <a:pt x="695" y="122"/>
                  <a:pt x="691" y="122"/>
                </a:cubicBezTo>
                <a:cubicBezTo>
                  <a:pt x="689" y="119"/>
                  <a:pt x="691" y="117"/>
                  <a:pt x="690" y="115"/>
                </a:cubicBezTo>
                <a:cubicBezTo>
                  <a:pt x="689" y="114"/>
                  <a:pt x="685" y="114"/>
                  <a:pt x="685" y="116"/>
                </a:cubicBezTo>
                <a:cubicBezTo>
                  <a:pt x="686" y="118"/>
                  <a:pt x="689" y="117"/>
                  <a:pt x="689" y="119"/>
                </a:cubicBezTo>
                <a:cubicBezTo>
                  <a:pt x="682" y="123"/>
                  <a:pt x="671" y="118"/>
                  <a:pt x="667" y="121"/>
                </a:cubicBezTo>
                <a:cubicBezTo>
                  <a:pt x="665" y="120"/>
                  <a:pt x="667" y="118"/>
                  <a:pt x="665" y="118"/>
                </a:cubicBezTo>
                <a:cubicBezTo>
                  <a:pt x="663" y="122"/>
                  <a:pt x="657" y="117"/>
                  <a:pt x="655" y="122"/>
                </a:cubicBezTo>
                <a:cubicBezTo>
                  <a:pt x="653" y="120"/>
                  <a:pt x="654" y="120"/>
                  <a:pt x="653" y="118"/>
                </a:cubicBezTo>
                <a:cubicBezTo>
                  <a:pt x="646" y="121"/>
                  <a:pt x="642" y="121"/>
                  <a:pt x="638" y="124"/>
                </a:cubicBezTo>
                <a:cubicBezTo>
                  <a:pt x="635" y="124"/>
                  <a:pt x="633" y="124"/>
                  <a:pt x="631" y="122"/>
                </a:cubicBezTo>
                <a:cubicBezTo>
                  <a:pt x="631" y="127"/>
                  <a:pt x="626" y="125"/>
                  <a:pt x="625" y="124"/>
                </a:cubicBezTo>
                <a:cubicBezTo>
                  <a:pt x="619" y="128"/>
                  <a:pt x="614" y="124"/>
                  <a:pt x="605" y="127"/>
                </a:cubicBezTo>
                <a:cubicBezTo>
                  <a:pt x="604" y="128"/>
                  <a:pt x="606" y="129"/>
                  <a:pt x="604" y="129"/>
                </a:cubicBezTo>
                <a:cubicBezTo>
                  <a:pt x="598" y="127"/>
                  <a:pt x="593" y="131"/>
                  <a:pt x="584" y="131"/>
                </a:cubicBezTo>
                <a:cubicBezTo>
                  <a:pt x="582" y="130"/>
                  <a:pt x="586" y="128"/>
                  <a:pt x="583" y="127"/>
                </a:cubicBezTo>
                <a:cubicBezTo>
                  <a:pt x="584" y="130"/>
                  <a:pt x="579" y="127"/>
                  <a:pt x="579" y="130"/>
                </a:cubicBezTo>
                <a:cubicBezTo>
                  <a:pt x="580" y="130"/>
                  <a:pt x="582" y="130"/>
                  <a:pt x="582" y="131"/>
                </a:cubicBezTo>
                <a:cubicBezTo>
                  <a:pt x="570" y="134"/>
                  <a:pt x="558" y="136"/>
                  <a:pt x="545" y="139"/>
                </a:cubicBezTo>
                <a:cubicBezTo>
                  <a:pt x="545" y="137"/>
                  <a:pt x="546" y="136"/>
                  <a:pt x="545" y="136"/>
                </a:cubicBezTo>
                <a:cubicBezTo>
                  <a:pt x="542" y="139"/>
                  <a:pt x="535" y="140"/>
                  <a:pt x="530" y="140"/>
                </a:cubicBezTo>
                <a:cubicBezTo>
                  <a:pt x="530" y="138"/>
                  <a:pt x="532" y="138"/>
                  <a:pt x="529" y="137"/>
                </a:cubicBezTo>
                <a:cubicBezTo>
                  <a:pt x="528" y="139"/>
                  <a:pt x="525" y="141"/>
                  <a:pt x="522" y="139"/>
                </a:cubicBezTo>
                <a:cubicBezTo>
                  <a:pt x="522" y="141"/>
                  <a:pt x="520" y="141"/>
                  <a:pt x="519" y="142"/>
                </a:cubicBezTo>
                <a:cubicBezTo>
                  <a:pt x="508" y="141"/>
                  <a:pt x="495" y="145"/>
                  <a:pt x="482" y="147"/>
                </a:cubicBezTo>
                <a:cubicBezTo>
                  <a:pt x="487" y="148"/>
                  <a:pt x="488" y="145"/>
                  <a:pt x="493" y="148"/>
                </a:cubicBezTo>
                <a:cubicBezTo>
                  <a:pt x="492" y="149"/>
                  <a:pt x="492" y="150"/>
                  <a:pt x="490" y="151"/>
                </a:cubicBezTo>
                <a:cubicBezTo>
                  <a:pt x="488" y="147"/>
                  <a:pt x="484" y="150"/>
                  <a:pt x="481" y="148"/>
                </a:cubicBezTo>
                <a:cubicBezTo>
                  <a:pt x="482" y="148"/>
                  <a:pt x="483" y="148"/>
                  <a:pt x="483" y="147"/>
                </a:cubicBezTo>
                <a:cubicBezTo>
                  <a:pt x="482" y="147"/>
                  <a:pt x="481" y="147"/>
                  <a:pt x="481" y="146"/>
                </a:cubicBezTo>
                <a:cubicBezTo>
                  <a:pt x="477" y="145"/>
                  <a:pt x="478" y="148"/>
                  <a:pt x="475" y="148"/>
                </a:cubicBezTo>
                <a:cubicBezTo>
                  <a:pt x="472" y="148"/>
                  <a:pt x="472" y="146"/>
                  <a:pt x="469" y="147"/>
                </a:cubicBezTo>
                <a:cubicBezTo>
                  <a:pt x="439" y="157"/>
                  <a:pt x="400" y="150"/>
                  <a:pt x="372" y="165"/>
                </a:cubicBezTo>
                <a:cubicBezTo>
                  <a:pt x="363" y="158"/>
                  <a:pt x="347" y="168"/>
                  <a:pt x="333" y="164"/>
                </a:cubicBezTo>
                <a:cubicBezTo>
                  <a:pt x="333" y="168"/>
                  <a:pt x="328" y="166"/>
                  <a:pt x="327" y="169"/>
                </a:cubicBezTo>
                <a:cubicBezTo>
                  <a:pt x="322" y="167"/>
                  <a:pt x="320" y="169"/>
                  <a:pt x="315" y="167"/>
                </a:cubicBezTo>
                <a:cubicBezTo>
                  <a:pt x="315" y="166"/>
                  <a:pt x="317" y="166"/>
                  <a:pt x="315" y="165"/>
                </a:cubicBezTo>
                <a:cubicBezTo>
                  <a:pt x="311" y="169"/>
                  <a:pt x="300" y="169"/>
                  <a:pt x="295" y="166"/>
                </a:cubicBezTo>
                <a:cubicBezTo>
                  <a:pt x="298" y="159"/>
                  <a:pt x="304" y="152"/>
                  <a:pt x="314" y="155"/>
                </a:cubicBezTo>
                <a:cubicBezTo>
                  <a:pt x="313" y="157"/>
                  <a:pt x="313" y="157"/>
                  <a:pt x="314" y="159"/>
                </a:cubicBezTo>
                <a:cubicBezTo>
                  <a:pt x="311" y="159"/>
                  <a:pt x="308" y="163"/>
                  <a:pt x="306" y="159"/>
                </a:cubicBezTo>
                <a:cubicBezTo>
                  <a:pt x="308" y="164"/>
                  <a:pt x="324" y="163"/>
                  <a:pt x="325" y="158"/>
                </a:cubicBezTo>
                <a:cubicBezTo>
                  <a:pt x="319" y="160"/>
                  <a:pt x="319" y="153"/>
                  <a:pt x="316" y="155"/>
                </a:cubicBezTo>
                <a:cubicBezTo>
                  <a:pt x="322" y="154"/>
                  <a:pt x="327" y="152"/>
                  <a:pt x="334" y="153"/>
                </a:cubicBezTo>
                <a:cubicBezTo>
                  <a:pt x="334" y="156"/>
                  <a:pt x="331" y="157"/>
                  <a:pt x="329" y="160"/>
                </a:cubicBezTo>
                <a:cubicBezTo>
                  <a:pt x="330" y="161"/>
                  <a:pt x="333" y="161"/>
                  <a:pt x="335" y="161"/>
                </a:cubicBezTo>
                <a:cubicBezTo>
                  <a:pt x="335" y="155"/>
                  <a:pt x="344" y="159"/>
                  <a:pt x="346" y="160"/>
                </a:cubicBezTo>
                <a:cubicBezTo>
                  <a:pt x="344" y="160"/>
                  <a:pt x="343" y="160"/>
                  <a:pt x="342" y="162"/>
                </a:cubicBezTo>
                <a:cubicBezTo>
                  <a:pt x="346" y="163"/>
                  <a:pt x="348" y="162"/>
                  <a:pt x="351" y="160"/>
                </a:cubicBezTo>
                <a:cubicBezTo>
                  <a:pt x="350" y="160"/>
                  <a:pt x="348" y="160"/>
                  <a:pt x="348" y="159"/>
                </a:cubicBezTo>
                <a:cubicBezTo>
                  <a:pt x="349" y="155"/>
                  <a:pt x="356" y="157"/>
                  <a:pt x="359" y="155"/>
                </a:cubicBezTo>
                <a:cubicBezTo>
                  <a:pt x="349" y="154"/>
                  <a:pt x="340" y="159"/>
                  <a:pt x="334" y="156"/>
                </a:cubicBezTo>
                <a:cubicBezTo>
                  <a:pt x="334" y="152"/>
                  <a:pt x="339" y="152"/>
                  <a:pt x="342" y="150"/>
                </a:cubicBezTo>
                <a:cubicBezTo>
                  <a:pt x="345" y="154"/>
                  <a:pt x="349" y="152"/>
                  <a:pt x="353" y="150"/>
                </a:cubicBezTo>
                <a:cubicBezTo>
                  <a:pt x="354" y="148"/>
                  <a:pt x="350" y="149"/>
                  <a:pt x="352" y="146"/>
                </a:cubicBezTo>
                <a:cubicBezTo>
                  <a:pt x="355" y="146"/>
                  <a:pt x="359" y="145"/>
                  <a:pt x="362" y="147"/>
                </a:cubicBezTo>
                <a:cubicBezTo>
                  <a:pt x="362" y="148"/>
                  <a:pt x="360" y="147"/>
                  <a:pt x="360" y="148"/>
                </a:cubicBezTo>
                <a:cubicBezTo>
                  <a:pt x="368" y="148"/>
                  <a:pt x="371" y="148"/>
                  <a:pt x="381" y="148"/>
                </a:cubicBezTo>
                <a:cubicBezTo>
                  <a:pt x="384" y="140"/>
                  <a:pt x="393" y="147"/>
                  <a:pt x="399" y="148"/>
                </a:cubicBezTo>
                <a:cubicBezTo>
                  <a:pt x="412" y="149"/>
                  <a:pt x="427" y="144"/>
                  <a:pt x="440" y="145"/>
                </a:cubicBezTo>
                <a:cubicBezTo>
                  <a:pt x="441" y="145"/>
                  <a:pt x="440" y="142"/>
                  <a:pt x="442" y="143"/>
                </a:cubicBezTo>
                <a:cubicBezTo>
                  <a:pt x="449" y="145"/>
                  <a:pt x="455" y="145"/>
                  <a:pt x="462" y="143"/>
                </a:cubicBezTo>
                <a:cubicBezTo>
                  <a:pt x="461" y="140"/>
                  <a:pt x="462" y="141"/>
                  <a:pt x="463" y="138"/>
                </a:cubicBezTo>
                <a:cubicBezTo>
                  <a:pt x="460" y="136"/>
                  <a:pt x="455" y="137"/>
                  <a:pt x="456" y="139"/>
                </a:cubicBezTo>
                <a:cubicBezTo>
                  <a:pt x="450" y="135"/>
                  <a:pt x="440" y="141"/>
                  <a:pt x="432" y="137"/>
                </a:cubicBezTo>
                <a:cubicBezTo>
                  <a:pt x="440" y="133"/>
                  <a:pt x="452" y="135"/>
                  <a:pt x="460" y="131"/>
                </a:cubicBezTo>
                <a:cubicBezTo>
                  <a:pt x="450" y="130"/>
                  <a:pt x="437" y="134"/>
                  <a:pt x="428" y="130"/>
                </a:cubicBezTo>
                <a:cubicBezTo>
                  <a:pt x="428" y="130"/>
                  <a:pt x="429" y="130"/>
                  <a:pt x="429" y="129"/>
                </a:cubicBezTo>
                <a:cubicBezTo>
                  <a:pt x="422" y="129"/>
                  <a:pt x="422" y="129"/>
                  <a:pt x="422" y="129"/>
                </a:cubicBezTo>
                <a:cubicBezTo>
                  <a:pt x="423" y="133"/>
                  <a:pt x="417" y="134"/>
                  <a:pt x="413" y="135"/>
                </a:cubicBezTo>
                <a:cubicBezTo>
                  <a:pt x="414" y="132"/>
                  <a:pt x="410" y="133"/>
                  <a:pt x="410" y="132"/>
                </a:cubicBezTo>
                <a:cubicBezTo>
                  <a:pt x="414" y="130"/>
                  <a:pt x="409" y="130"/>
                  <a:pt x="409" y="129"/>
                </a:cubicBezTo>
                <a:cubicBezTo>
                  <a:pt x="410" y="127"/>
                  <a:pt x="417" y="126"/>
                  <a:pt x="413" y="124"/>
                </a:cubicBezTo>
                <a:cubicBezTo>
                  <a:pt x="427" y="123"/>
                  <a:pt x="446" y="119"/>
                  <a:pt x="464" y="121"/>
                </a:cubicBezTo>
                <a:cubicBezTo>
                  <a:pt x="461" y="123"/>
                  <a:pt x="460" y="124"/>
                  <a:pt x="457" y="124"/>
                </a:cubicBezTo>
                <a:cubicBezTo>
                  <a:pt x="456" y="127"/>
                  <a:pt x="461" y="126"/>
                  <a:pt x="459" y="128"/>
                </a:cubicBezTo>
                <a:cubicBezTo>
                  <a:pt x="470" y="123"/>
                  <a:pt x="481" y="133"/>
                  <a:pt x="489" y="127"/>
                </a:cubicBezTo>
                <a:cubicBezTo>
                  <a:pt x="487" y="127"/>
                  <a:pt x="484" y="127"/>
                  <a:pt x="484" y="125"/>
                </a:cubicBezTo>
                <a:cubicBezTo>
                  <a:pt x="490" y="124"/>
                  <a:pt x="492" y="127"/>
                  <a:pt x="496" y="126"/>
                </a:cubicBezTo>
                <a:cubicBezTo>
                  <a:pt x="495" y="125"/>
                  <a:pt x="495" y="125"/>
                  <a:pt x="495" y="124"/>
                </a:cubicBezTo>
                <a:cubicBezTo>
                  <a:pt x="504" y="124"/>
                  <a:pt x="510" y="121"/>
                  <a:pt x="519" y="122"/>
                </a:cubicBezTo>
                <a:cubicBezTo>
                  <a:pt x="524" y="117"/>
                  <a:pt x="533" y="124"/>
                  <a:pt x="538" y="117"/>
                </a:cubicBezTo>
                <a:cubicBezTo>
                  <a:pt x="545" y="123"/>
                  <a:pt x="559" y="112"/>
                  <a:pt x="565" y="115"/>
                </a:cubicBezTo>
                <a:cubicBezTo>
                  <a:pt x="564" y="115"/>
                  <a:pt x="562" y="115"/>
                  <a:pt x="562" y="116"/>
                </a:cubicBezTo>
                <a:cubicBezTo>
                  <a:pt x="570" y="118"/>
                  <a:pt x="577" y="110"/>
                  <a:pt x="583" y="115"/>
                </a:cubicBezTo>
                <a:cubicBezTo>
                  <a:pt x="579" y="117"/>
                  <a:pt x="575" y="114"/>
                  <a:pt x="574" y="117"/>
                </a:cubicBezTo>
                <a:cubicBezTo>
                  <a:pt x="575" y="117"/>
                  <a:pt x="576" y="117"/>
                  <a:pt x="576" y="118"/>
                </a:cubicBezTo>
                <a:cubicBezTo>
                  <a:pt x="585" y="117"/>
                  <a:pt x="590" y="116"/>
                  <a:pt x="599" y="120"/>
                </a:cubicBezTo>
                <a:cubicBezTo>
                  <a:pt x="601" y="115"/>
                  <a:pt x="603" y="111"/>
                  <a:pt x="606" y="110"/>
                </a:cubicBezTo>
                <a:cubicBezTo>
                  <a:pt x="605" y="115"/>
                  <a:pt x="619" y="120"/>
                  <a:pt x="623" y="117"/>
                </a:cubicBezTo>
                <a:cubicBezTo>
                  <a:pt x="622" y="117"/>
                  <a:pt x="620" y="115"/>
                  <a:pt x="622" y="115"/>
                </a:cubicBezTo>
                <a:cubicBezTo>
                  <a:pt x="624" y="115"/>
                  <a:pt x="630" y="116"/>
                  <a:pt x="628" y="113"/>
                </a:cubicBezTo>
                <a:cubicBezTo>
                  <a:pt x="627" y="114"/>
                  <a:pt x="623" y="115"/>
                  <a:pt x="622" y="112"/>
                </a:cubicBezTo>
                <a:cubicBezTo>
                  <a:pt x="627" y="113"/>
                  <a:pt x="629" y="111"/>
                  <a:pt x="634" y="111"/>
                </a:cubicBezTo>
                <a:cubicBezTo>
                  <a:pt x="635" y="108"/>
                  <a:pt x="628" y="111"/>
                  <a:pt x="630" y="107"/>
                </a:cubicBezTo>
                <a:cubicBezTo>
                  <a:pt x="635" y="107"/>
                  <a:pt x="639" y="107"/>
                  <a:pt x="643" y="105"/>
                </a:cubicBezTo>
                <a:cubicBezTo>
                  <a:pt x="641" y="105"/>
                  <a:pt x="642" y="101"/>
                  <a:pt x="644" y="101"/>
                </a:cubicBezTo>
                <a:cubicBezTo>
                  <a:pt x="651" y="109"/>
                  <a:pt x="667" y="108"/>
                  <a:pt x="673" y="101"/>
                </a:cubicBezTo>
                <a:cubicBezTo>
                  <a:pt x="680" y="103"/>
                  <a:pt x="689" y="103"/>
                  <a:pt x="693" y="104"/>
                </a:cubicBezTo>
                <a:cubicBezTo>
                  <a:pt x="691" y="103"/>
                  <a:pt x="694" y="102"/>
                  <a:pt x="693" y="99"/>
                </a:cubicBezTo>
                <a:cubicBezTo>
                  <a:pt x="706" y="96"/>
                  <a:pt x="715" y="100"/>
                  <a:pt x="724" y="99"/>
                </a:cubicBezTo>
                <a:cubicBezTo>
                  <a:pt x="721" y="94"/>
                  <a:pt x="733" y="96"/>
                  <a:pt x="737" y="95"/>
                </a:cubicBezTo>
                <a:cubicBezTo>
                  <a:pt x="736" y="95"/>
                  <a:pt x="736" y="94"/>
                  <a:pt x="737" y="94"/>
                </a:cubicBezTo>
                <a:cubicBezTo>
                  <a:pt x="739" y="90"/>
                  <a:pt x="734" y="95"/>
                  <a:pt x="734" y="92"/>
                </a:cubicBezTo>
                <a:cubicBezTo>
                  <a:pt x="737" y="91"/>
                  <a:pt x="735" y="89"/>
                  <a:pt x="733" y="88"/>
                </a:cubicBezTo>
                <a:cubicBezTo>
                  <a:pt x="736" y="92"/>
                  <a:pt x="729" y="89"/>
                  <a:pt x="726" y="90"/>
                </a:cubicBezTo>
                <a:cubicBezTo>
                  <a:pt x="724" y="90"/>
                  <a:pt x="723" y="92"/>
                  <a:pt x="721" y="92"/>
                </a:cubicBezTo>
                <a:cubicBezTo>
                  <a:pt x="718" y="92"/>
                  <a:pt x="714" y="90"/>
                  <a:pt x="712" y="93"/>
                </a:cubicBezTo>
                <a:cubicBezTo>
                  <a:pt x="712" y="94"/>
                  <a:pt x="716" y="93"/>
                  <a:pt x="717" y="95"/>
                </a:cubicBezTo>
                <a:cubicBezTo>
                  <a:pt x="717" y="96"/>
                  <a:pt x="717" y="97"/>
                  <a:pt x="716" y="97"/>
                </a:cubicBezTo>
                <a:cubicBezTo>
                  <a:pt x="713" y="92"/>
                  <a:pt x="705" y="98"/>
                  <a:pt x="698" y="96"/>
                </a:cubicBezTo>
                <a:cubicBezTo>
                  <a:pt x="697" y="93"/>
                  <a:pt x="698" y="87"/>
                  <a:pt x="694" y="86"/>
                </a:cubicBezTo>
                <a:cubicBezTo>
                  <a:pt x="693" y="89"/>
                  <a:pt x="695" y="88"/>
                  <a:pt x="695" y="90"/>
                </a:cubicBezTo>
                <a:cubicBezTo>
                  <a:pt x="693" y="91"/>
                  <a:pt x="691" y="92"/>
                  <a:pt x="688" y="92"/>
                </a:cubicBezTo>
                <a:cubicBezTo>
                  <a:pt x="688" y="95"/>
                  <a:pt x="689" y="97"/>
                  <a:pt x="686" y="97"/>
                </a:cubicBezTo>
                <a:cubicBezTo>
                  <a:pt x="682" y="95"/>
                  <a:pt x="678" y="100"/>
                  <a:pt x="673" y="98"/>
                </a:cubicBezTo>
                <a:cubicBezTo>
                  <a:pt x="674" y="94"/>
                  <a:pt x="674" y="94"/>
                  <a:pt x="674" y="94"/>
                </a:cubicBezTo>
                <a:cubicBezTo>
                  <a:pt x="671" y="93"/>
                  <a:pt x="668" y="94"/>
                  <a:pt x="667" y="93"/>
                </a:cubicBezTo>
                <a:cubicBezTo>
                  <a:pt x="667" y="92"/>
                  <a:pt x="668" y="91"/>
                  <a:pt x="669" y="90"/>
                </a:cubicBezTo>
                <a:cubicBezTo>
                  <a:pt x="663" y="92"/>
                  <a:pt x="664" y="82"/>
                  <a:pt x="664" y="88"/>
                </a:cubicBezTo>
                <a:cubicBezTo>
                  <a:pt x="654" y="89"/>
                  <a:pt x="645" y="91"/>
                  <a:pt x="632" y="89"/>
                </a:cubicBezTo>
                <a:cubicBezTo>
                  <a:pt x="632" y="88"/>
                  <a:pt x="630" y="88"/>
                  <a:pt x="630" y="87"/>
                </a:cubicBezTo>
                <a:cubicBezTo>
                  <a:pt x="631" y="87"/>
                  <a:pt x="634" y="88"/>
                  <a:pt x="633" y="85"/>
                </a:cubicBezTo>
                <a:cubicBezTo>
                  <a:pt x="633" y="84"/>
                  <a:pt x="628" y="86"/>
                  <a:pt x="627" y="86"/>
                </a:cubicBezTo>
                <a:cubicBezTo>
                  <a:pt x="626" y="89"/>
                  <a:pt x="630" y="87"/>
                  <a:pt x="631" y="89"/>
                </a:cubicBezTo>
                <a:cubicBezTo>
                  <a:pt x="624" y="92"/>
                  <a:pt x="616" y="93"/>
                  <a:pt x="609" y="89"/>
                </a:cubicBezTo>
                <a:cubicBezTo>
                  <a:pt x="612" y="88"/>
                  <a:pt x="611" y="88"/>
                  <a:pt x="609" y="87"/>
                </a:cubicBezTo>
                <a:cubicBezTo>
                  <a:pt x="611" y="82"/>
                  <a:pt x="619" y="84"/>
                  <a:pt x="622" y="80"/>
                </a:cubicBezTo>
                <a:cubicBezTo>
                  <a:pt x="619" y="79"/>
                  <a:pt x="614" y="79"/>
                  <a:pt x="611" y="77"/>
                </a:cubicBezTo>
                <a:cubicBezTo>
                  <a:pt x="611" y="75"/>
                  <a:pt x="611" y="75"/>
                  <a:pt x="611" y="75"/>
                </a:cubicBezTo>
                <a:cubicBezTo>
                  <a:pt x="613" y="75"/>
                  <a:pt x="616" y="75"/>
                  <a:pt x="617" y="74"/>
                </a:cubicBezTo>
                <a:cubicBezTo>
                  <a:pt x="618" y="72"/>
                  <a:pt x="614" y="71"/>
                  <a:pt x="616" y="70"/>
                </a:cubicBezTo>
                <a:cubicBezTo>
                  <a:pt x="620" y="70"/>
                  <a:pt x="622" y="76"/>
                  <a:pt x="625" y="73"/>
                </a:cubicBezTo>
                <a:cubicBezTo>
                  <a:pt x="625" y="72"/>
                  <a:pt x="624" y="72"/>
                  <a:pt x="624" y="71"/>
                </a:cubicBezTo>
                <a:cubicBezTo>
                  <a:pt x="630" y="68"/>
                  <a:pt x="638" y="71"/>
                  <a:pt x="646" y="70"/>
                </a:cubicBezTo>
                <a:cubicBezTo>
                  <a:pt x="648" y="67"/>
                  <a:pt x="654" y="67"/>
                  <a:pt x="655" y="64"/>
                </a:cubicBezTo>
                <a:cubicBezTo>
                  <a:pt x="667" y="65"/>
                  <a:pt x="692" y="55"/>
                  <a:pt x="694" y="68"/>
                </a:cubicBezTo>
                <a:cubicBezTo>
                  <a:pt x="696" y="69"/>
                  <a:pt x="697" y="66"/>
                  <a:pt x="697" y="69"/>
                </a:cubicBezTo>
                <a:cubicBezTo>
                  <a:pt x="695" y="70"/>
                  <a:pt x="692" y="70"/>
                  <a:pt x="690" y="68"/>
                </a:cubicBezTo>
                <a:cubicBezTo>
                  <a:pt x="686" y="71"/>
                  <a:pt x="687" y="73"/>
                  <a:pt x="690" y="76"/>
                </a:cubicBezTo>
                <a:cubicBezTo>
                  <a:pt x="692" y="74"/>
                  <a:pt x="699" y="78"/>
                  <a:pt x="703" y="75"/>
                </a:cubicBezTo>
                <a:cubicBezTo>
                  <a:pt x="704" y="77"/>
                  <a:pt x="702" y="78"/>
                  <a:pt x="705" y="79"/>
                </a:cubicBezTo>
                <a:cubicBezTo>
                  <a:pt x="706" y="78"/>
                  <a:pt x="703" y="76"/>
                  <a:pt x="706" y="76"/>
                </a:cubicBezTo>
                <a:cubicBezTo>
                  <a:pt x="708" y="76"/>
                  <a:pt x="705" y="80"/>
                  <a:pt x="708" y="79"/>
                </a:cubicBezTo>
                <a:cubicBezTo>
                  <a:pt x="709" y="72"/>
                  <a:pt x="718" y="76"/>
                  <a:pt x="724" y="73"/>
                </a:cubicBezTo>
                <a:cubicBezTo>
                  <a:pt x="721" y="68"/>
                  <a:pt x="710" y="71"/>
                  <a:pt x="706" y="68"/>
                </a:cubicBezTo>
                <a:cubicBezTo>
                  <a:pt x="708" y="67"/>
                  <a:pt x="706" y="65"/>
                  <a:pt x="706" y="63"/>
                </a:cubicBezTo>
                <a:cubicBezTo>
                  <a:pt x="720" y="65"/>
                  <a:pt x="728" y="59"/>
                  <a:pt x="740" y="58"/>
                </a:cubicBezTo>
                <a:cubicBezTo>
                  <a:pt x="743" y="59"/>
                  <a:pt x="744" y="63"/>
                  <a:pt x="748" y="63"/>
                </a:cubicBezTo>
                <a:cubicBezTo>
                  <a:pt x="749" y="62"/>
                  <a:pt x="748" y="61"/>
                  <a:pt x="749" y="61"/>
                </a:cubicBezTo>
                <a:cubicBezTo>
                  <a:pt x="755" y="65"/>
                  <a:pt x="765" y="63"/>
                  <a:pt x="768" y="62"/>
                </a:cubicBezTo>
                <a:cubicBezTo>
                  <a:pt x="766" y="62"/>
                  <a:pt x="767" y="59"/>
                  <a:pt x="765" y="59"/>
                </a:cubicBezTo>
                <a:cubicBezTo>
                  <a:pt x="763" y="61"/>
                  <a:pt x="759" y="61"/>
                  <a:pt x="758" y="60"/>
                </a:cubicBezTo>
                <a:cubicBezTo>
                  <a:pt x="764" y="57"/>
                  <a:pt x="769" y="54"/>
                  <a:pt x="776" y="55"/>
                </a:cubicBezTo>
                <a:cubicBezTo>
                  <a:pt x="776" y="53"/>
                  <a:pt x="774" y="52"/>
                  <a:pt x="777" y="52"/>
                </a:cubicBezTo>
                <a:cubicBezTo>
                  <a:pt x="782" y="53"/>
                  <a:pt x="782" y="56"/>
                  <a:pt x="788" y="55"/>
                </a:cubicBezTo>
                <a:cubicBezTo>
                  <a:pt x="787" y="56"/>
                  <a:pt x="786" y="57"/>
                  <a:pt x="786" y="58"/>
                </a:cubicBezTo>
                <a:cubicBezTo>
                  <a:pt x="789" y="58"/>
                  <a:pt x="789" y="60"/>
                  <a:pt x="791" y="60"/>
                </a:cubicBezTo>
                <a:cubicBezTo>
                  <a:pt x="790" y="57"/>
                  <a:pt x="793" y="57"/>
                  <a:pt x="795" y="56"/>
                </a:cubicBezTo>
                <a:cubicBezTo>
                  <a:pt x="795" y="57"/>
                  <a:pt x="796" y="57"/>
                  <a:pt x="796" y="58"/>
                </a:cubicBezTo>
                <a:cubicBezTo>
                  <a:pt x="796" y="60"/>
                  <a:pt x="794" y="59"/>
                  <a:pt x="793" y="60"/>
                </a:cubicBezTo>
                <a:cubicBezTo>
                  <a:pt x="797" y="61"/>
                  <a:pt x="799" y="63"/>
                  <a:pt x="803" y="61"/>
                </a:cubicBezTo>
                <a:cubicBezTo>
                  <a:pt x="802" y="62"/>
                  <a:pt x="802" y="65"/>
                  <a:pt x="803" y="65"/>
                </a:cubicBezTo>
                <a:cubicBezTo>
                  <a:pt x="805" y="63"/>
                  <a:pt x="803" y="66"/>
                  <a:pt x="804" y="67"/>
                </a:cubicBezTo>
                <a:cubicBezTo>
                  <a:pt x="808" y="67"/>
                  <a:pt x="809" y="65"/>
                  <a:pt x="811" y="63"/>
                </a:cubicBezTo>
                <a:cubicBezTo>
                  <a:pt x="813" y="66"/>
                  <a:pt x="816" y="66"/>
                  <a:pt x="820" y="67"/>
                </a:cubicBezTo>
                <a:cubicBezTo>
                  <a:pt x="820" y="61"/>
                  <a:pt x="828" y="63"/>
                  <a:pt x="830" y="59"/>
                </a:cubicBezTo>
                <a:cubicBezTo>
                  <a:pt x="840" y="61"/>
                  <a:pt x="844" y="55"/>
                  <a:pt x="852" y="55"/>
                </a:cubicBezTo>
                <a:cubicBezTo>
                  <a:pt x="850" y="57"/>
                  <a:pt x="854" y="58"/>
                  <a:pt x="854" y="60"/>
                </a:cubicBezTo>
                <a:cubicBezTo>
                  <a:pt x="859" y="58"/>
                  <a:pt x="864" y="61"/>
                  <a:pt x="866" y="64"/>
                </a:cubicBezTo>
                <a:cubicBezTo>
                  <a:pt x="867" y="62"/>
                  <a:pt x="863" y="61"/>
                  <a:pt x="865" y="61"/>
                </a:cubicBezTo>
                <a:cubicBezTo>
                  <a:pt x="872" y="65"/>
                  <a:pt x="882" y="60"/>
                  <a:pt x="888" y="62"/>
                </a:cubicBezTo>
                <a:cubicBezTo>
                  <a:pt x="888" y="62"/>
                  <a:pt x="887" y="62"/>
                  <a:pt x="887" y="61"/>
                </a:cubicBezTo>
                <a:cubicBezTo>
                  <a:pt x="894" y="60"/>
                  <a:pt x="896" y="63"/>
                  <a:pt x="903" y="61"/>
                </a:cubicBezTo>
                <a:cubicBezTo>
                  <a:pt x="903" y="63"/>
                  <a:pt x="905" y="64"/>
                  <a:pt x="903" y="65"/>
                </a:cubicBezTo>
                <a:cubicBezTo>
                  <a:pt x="907" y="67"/>
                  <a:pt x="908" y="63"/>
                  <a:pt x="911" y="66"/>
                </a:cubicBezTo>
                <a:cubicBezTo>
                  <a:pt x="910" y="61"/>
                  <a:pt x="922" y="57"/>
                  <a:pt x="919" y="62"/>
                </a:cubicBezTo>
                <a:cubicBezTo>
                  <a:pt x="927" y="65"/>
                  <a:pt x="936" y="62"/>
                  <a:pt x="940" y="64"/>
                </a:cubicBezTo>
                <a:cubicBezTo>
                  <a:pt x="940" y="60"/>
                  <a:pt x="936" y="60"/>
                  <a:pt x="939" y="59"/>
                </a:cubicBezTo>
                <a:cubicBezTo>
                  <a:pt x="938" y="58"/>
                  <a:pt x="935" y="58"/>
                  <a:pt x="933" y="58"/>
                </a:cubicBezTo>
                <a:cubicBezTo>
                  <a:pt x="935" y="56"/>
                  <a:pt x="931" y="55"/>
                  <a:pt x="930" y="54"/>
                </a:cubicBezTo>
                <a:cubicBezTo>
                  <a:pt x="930" y="51"/>
                  <a:pt x="934" y="54"/>
                  <a:pt x="934" y="52"/>
                </a:cubicBezTo>
                <a:cubicBezTo>
                  <a:pt x="932" y="49"/>
                  <a:pt x="927" y="50"/>
                  <a:pt x="925" y="52"/>
                </a:cubicBezTo>
                <a:cubicBezTo>
                  <a:pt x="927" y="53"/>
                  <a:pt x="928" y="55"/>
                  <a:pt x="929" y="56"/>
                </a:cubicBezTo>
                <a:cubicBezTo>
                  <a:pt x="927" y="57"/>
                  <a:pt x="926" y="58"/>
                  <a:pt x="924" y="59"/>
                </a:cubicBezTo>
                <a:cubicBezTo>
                  <a:pt x="925" y="60"/>
                  <a:pt x="928" y="59"/>
                  <a:pt x="927" y="61"/>
                </a:cubicBezTo>
                <a:cubicBezTo>
                  <a:pt x="924" y="61"/>
                  <a:pt x="923" y="61"/>
                  <a:pt x="922" y="60"/>
                </a:cubicBezTo>
                <a:cubicBezTo>
                  <a:pt x="921" y="57"/>
                  <a:pt x="925" y="57"/>
                  <a:pt x="925" y="56"/>
                </a:cubicBezTo>
                <a:cubicBezTo>
                  <a:pt x="925" y="56"/>
                  <a:pt x="919" y="55"/>
                  <a:pt x="923" y="51"/>
                </a:cubicBezTo>
                <a:cubicBezTo>
                  <a:pt x="921" y="53"/>
                  <a:pt x="918" y="51"/>
                  <a:pt x="921" y="54"/>
                </a:cubicBezTo>
                <a:cubicBezTo>
                  <a:pt x="919" y="54"/>
                  <a:pt x="914" y="53"/>
                  <a:pt x="914" y="54"/>
                </a:cubicBezTo>
                <a:cubicBezTo>
                  <a:pt x="914" y="56"/>
                  <a:pt x="919" y="54"/>
                  <a:pt x="919" y="56"/>
                </a:cubicBezTo>
                <a:cubicBezTo>
                  <a:pt x="916" y="58"/>
                  <a:pt x="912" y="58"/>
                  <a:pt x="909" y="56"/>
                </a:cubicBezTo>
                <a:cubicBezTo>
                  <a:pt x="908" y="53"/>
                  <a:pt x="911" y="54"/>
                  <a:pt x="911" y="53"/>
                </a:cubicBezTo>
                <a:cubicBezTo>
                  <a:pt x="909" y="52"/>
                  <a:pt x="906" y="52"/>
                  <a:pt x="903" y="53"/>
                </a:cubicBezTo>
                <a:cubicBezTo>
                  <a:pt x="906" y="53"/>
                  <a:pt x="909" y="57"/>
                  <a:pt x="907" y="58"/>
                </a:cubicBezTo>
                <a:cubicBezTo>
                  <a:pt x="903" y="57"/>
                  <a:pt x="904" y="53"/>
                  <a:pt x="901" y="52"/>
                </a:cubicBezTo>
                <a:cubicBezTo>
                  <a:pt x="901" y="54"/>
                  <a:pt x="897" y="53"/>
                  <a:pt x="896" y="55"/>
                </a:cubicBezTo>
                <a:cubicBezTo>
                  <a:pt x="898" y="56"/>
                  <a:pt x="896" y="58"/>
                  <a:pt x="898" y="59"/>
                </a:cubicBezTo>
                <a:cubicBezTo>
                  <a:pt x="883" y="61"/>
                  <a:pt x="874" y="58"/>
                  <a:pt x="862" y="59"/>
                </a:cubicBezTo>
                <a:cubicBezTo>
                  <a:pt x="863" y="57"/>
                  <a:pt x="859" y="55"/>
                  <a:pt x="862" y="54"/>
                </a:cubicBezTo>
                <a:cubicBezTo>
                  <a:pt x="863" y="54"/>
                  <a:pt x="863" y="56"/>
                  <a:pt x="864" y="56"/>
                </a:cubicBezTo>
                <a:cubicBezTo>
                  <a:pt x="865" y="54"/>
                  <a:pt x="863" y="52"/>
                  <a:pt x="866" y="51"/>
                </a:cubicBezTo>
                <a:cubicBezTo>
                  <a:pt x="865" y="51"/>
                  <a:pt x="863" y="51"/>
                  <a:pt x="862" y="49"/>
                </a:cubicBezTo>
                <a:cubicBezTo>
                  <a:pt x="863" y="47"/>
                  <a:pt x="865" y="47"/>
                  <a:pt x="867" y="45"/>
                </a:cubicBezTo>
                <a:cubicBezTo>
                  <a:pt x="866" y="44"/>
                  <a:pt x="862" y="46"/>
                  <a:pt x="862" y="42"/>
                </a:cubicBezTo>
                <a:cubicBezTo>
                  <a:pt x="869" y="43"/>
                  <a:pt x="876" y="45"/>
                  <a:pt x="881" y="41"/>
                </a:cubicBezTo>
                <a:cubicBezTo>
                  <a:pt x="863" y="40"/>
                  <a:pt x="844" y="41"/>
                  <a:pt x="825" y="42"/>
                </a:cubicBezTo>
                <a:cubicBezTo>
                  <a:pt x="795" y="40"/>
                  <a:pt x="763" y="46"/>
                  <a:pt x="733" y="49"/>
                </a:cubicBezTo>
                <a:close/>
                <a:moveTo>
                  <a:pt x="714" y="793"/>
                </a:moveTo>
                <a:cubicBezTo>
                  <a:pt x="713" y="795"/>
                  <a:pt x="710" y="795"/>
                  <a:pt x="707" y="795"/>
                </a:cubicBezTo>
                <a:cubicBezTo>
                  <a:pt x="708" y="793"/>
                  <a:pt x="712" y="791"/>
                  <a:pt x="714" y="793"/>
                </a:cubicBezTo>
                <a:close/>
                <a:moveTo>
                  <a:pt x="713" y="781"/>
                </a:moveTo>
                <a:cubicBezTo>
                  <a:pt x="712" y="783"/>
                  <a:pt x="711" y="784"/>
                  <a:pt x="709" y="784"/>
                </a:cubicBezTo>
                <a:cubicBezTo>
                  <a:pt x="708" y="781"/>
                  <a:pt x="711" y="781"/>
                  <a:pt x="713" y="781"/>
                </a:cubicBezTo>
                <a:close/>
                <a:moveTo>
                  <a:pt x="822" y="761"/>
                </a:moveTo>
                <a:cubicBezTo>
                  <a:pt x="819" y="761"/>
                  <a:pt x="820" y="760"/>
                  <a:pt x="818" y="760"/>
                </a:cubicBezTo>
                <a:cubicBezTo>
                  <a:pt x="817" y="757"/>
                  <a:pt x="824" y="758"/>
                  <a:pt x="822" y="761"/>
                </a:cubicBezTo>
                <a:close/>
                <a:moveTo>
                  <a:pt x="464" y="725"/>
                </a:moveTo>
                <a:cubicBezTo>
                  <a:pt x="464" y="729"/>
                  <a:pt x="460" y="729"/>
                  <a:pt x="460" y="725"/>
                </a:cubicBezTo>
                <a:lnTo>
                  <a:pt x="464" y="725"/>
                </a:lnTo>
                <a:close/>
                <a:moveTo>
                  <a:pt x="949" y="763"/>
                </a:moveTo>
                <a:cubicBezTo>
                  <a:pt x="948" y="767"/>
                  <a:pt x="942" y="762"/>
                  <a:pt x="943" y="765"/>
                </a:cubicBezTo>
                <a:cubicBezTo>
                  <a:pt x="941" y="765"/>
                  <a:pt x="941" y="763"/>
                  <a:pt x="941" y="762"/>
                </a:cubicBezTo>
                <a:cubicBezTo>
                  <a:pt x="945" y="762"/>
                  <a:pt x="946" y="762"/>
                  <a:pt x="949" y="763"/>
                </a:cubicBezTo>
                <a:close/>
                <a:moveTo>
                  <a:pt x="1028" y="764"/>
                </a:moveTo>
                <a:cubicBezTo>
                  <a:pt x="1021" y="768"/>
                  <a:pt x="1004" y="769"/>
                  <a:pt x="993" y="764"/>
                </a:cubicBezTo>
                <a:cubicBezTo>
                  <a:pt x="1006" y="762"/>
                  <a:pt x="1016" y="761"/>
                  <a:pt x="1028" y="764"/>
                </a:cubicBezTo>
                <a:close/>
                <a:moveTo>
                  <a:pt x="1005" y="755"/>
                </a:moveTo>
                <a:cubicBezTo>
                  <a:pt x="1005" y="758"/>
                  <a:pt x="1002" y="757"/>
                  <a:pt x="1000" y="757"/>
                </a:cubicBezTo>
                <a:cubicBezTo>
                  <a:pt x="1000" y="754"/>
                  <a:pt x="1001" y="752"/>
                  <a:pt x="1004" y="753"/>
                </a:cubicBezTo>
                <a:cubicBezTo>
                  <a:pt x="1004" y="754"/>
                  <a:pt x="1004" y="755"/>
                  <a:pt x="1005" y="755"/>
                </a:cubicBezTo>
                <a:close/>
                <a:moveTo>
                  <a:pt x="783" y="619"/>
                </a:moveTo>
                <a:cubicBezTo>
                  <a:pt x="785" y="619"/>
                  <a:pt x="786" y="619"/>
                  <a:pt x="787" y="620"/>
                </a:cubicBezTo>
                <a:cubicBezTo>
                  <a:pt x="786" y="621"/>
                  <a:pt x="785" y="621"/>
                  <a:pt x="783" y="621"/>
                </a:cubicBezTo>
                <a:cubicBezTo>
                  <a:pt x="784" y="624"/>
                  <a:pt x="784" y="626"/>
                  <a:pt x="786" y="629"/>
                </a:cubicBezTo>
                <a:cubicBezTo>
                  <a:pt x="783" y="627"/>
                  <a:pt x="782" y="627"/>
                  <a:pt x="780" y="625"/>
                </a:cubicBezTo>
                <a:cubicBezTo>
                  <a:pt x="781" y="623"/>
                  <a:pt x="783" y="623"/>
                  <a:pt x="783" y="619"/>
                </a:cubicBezTo>
                <a:close/>
                <a:moveTo>
                  <a:pt x="675" y="617"/>
                </a:moveTo>
                <a:cubicBezTo>
                  <a:pt x="674" y="621"/>
                  <a:pt x="672" y="618"/>
                  <a:pt x="669" y="619"/>
                </a:cubicBezTo>
                <a:cubicBezTo>
                  <a:pt x="669" y="616"/>
                  <a:pt x="673" y="618"/>
                  <a:pt x="675" y="617"/>
                </a:cubicBezTo>
                <a:close/>
                <a:moveTo>
                  <a:pt x="451" y="679"/>
                </a:moveTo>
                <a:cubicBezTo>
                  <a:pt x="451" y="682"/>
                  <a:pt x="448" y="681"/>
                  <a:pt x="446" y="681"/>
                </a:cubicBezTo>
                <a:cubicBezTo>
                  <a:pt x="446" y="679"/>
                  <a:pt x="449" y="679"/>
                  <a:pt x="451" y="679"/>
                </a:cubicBezTo>
                <a:close/>
                <a:moveTo>
                  <a:pt x="790" y="703"/>
                </a:moveTo>
                <a:cubicBezTo>
                  <a:pt x="790" y="707"/>
                  <a:pt x="789" y="705"/>
                  <a:pt x="786" y="705"/>
                </a:cubicBezTo>
                <a:cubicBezTo>
                  <a:pt x="785" y="702"/>
                  <a:pt x="789" y="703"/>
                  <a:pt x="790" y="703"/>
                </a:cubicBezTo>
                <a:close/>
                <a:moveTo>
                  <a:pt x="933" y="698"/>
                </a:moveTo>
                <a:cubicBezTo>
                  <a:pt x="936" y="699"/>
                  <a:pt x="932" y="700"/>
                  <a:pt x="933" y="702"/>
                </a:cubicBezTo>
                <a:cubicBezTo>
                  <a:pt x="931" y="702"/>
                  <a:pt x="930" y="699"/>
                  <a:pt x="929" y="702"/>
                </a:cubicBezTo>
                <a:cubicBezTo>
                  <a:pt x="927" y="704"/>
                  <a:pt x="931" y="698"/>
                  <a:pt x="929" y="698"/>
                </a:cubicBezTo>
                <a:cubicBezTo>
                  <a:pt x="931" y="696"/>
                  <a:pt x="931" y="703"/>
                  <a:pt x="933" y="698"/>
                </a:cubicBezTo>
                <a:close/>
                <a:moveTo>
                  <a:pt x="834" y="705"/>
                </a:moveTo>
                <a:cubicBezTo>
                  <a:pt x="834" y="704"/>
                  <a:pt x="834" y="703"/>
                  <a:pt x="834" y="703"/>
                </a:cubicBezTo>
                <a:cubicBezTo>
                  <a:pt x="834" y="702"/>
                  <a:pt x="836" y="701"/>
                  <a:pt x="838" y="701"/>
                </a:cubicBezTo>
                <a:cubicBezTo>
                  <a:pt x="837" y="702"/>
                  <a:pt x="837" y="705"/>
                  <a:pt x="834" y="705"/>
                </a:cubicBezTo>
                <a:close/>
                <a:moveTo>
                  <a:pt x="813" y="702"/>
                </a:moveTo>
                <a:cubicBezTo>
                  <a:pt x="814" y="700"/>
                  <a:pt x="818" y="702"/>
                  <a:pt x="820" y="703"/>
                </a:cubicBezTo>
                <a:cubicBezTo>
                  <a:pt x="818" y="705"/>
                  <a:pt x="814" y="702"/>
                  <a:pt x="813" y="702"/>
                </a:cubicBezTo>
                <a:close/>
                <a:moveTo>
                  <a:pt x="878" y="702"/>
                </a:moveTo>
                <a:cubicBezTo>
                  <a:pt x="879" y="701"/>
                  <a:pt x="880" y="700"/>
                  <a:pt x="880" y="702"/>
                </a:cubicBezTo>
                <a:cubicBezTo>
                  <a:pt x="882" y="702"/>
                  <a:pt x="881" y="699"/>
                  <a:pt x="881" y="697"/>
                </a:cubicBezTo>
                <a:cubicBezTo>
                  <a:pt x="883" y="698"/>
                  <a:pt x="884" y="700"/>
                  <a:pt x="884" y="704"/>
                </a:cubicBezTo>
                <a:cubicBezTo>
                  <a:pt x="881" y="704"/>
                  <a:pt x="881" y="702"/>
                  <a:pt x="878" y="702"/>
                </a:cubicBezTo>
                <a:close/>
                <a:moveTo>
                  <a:pt x="926" y="708"/>
                </a:moveTo>
                <a:cubicBezTo>
                  <a:pt x="926" y="706"/>
                  <a:pt x="926" y="706"/>
                  <a:pt x="926" y="706"/>
                </a:cubicBezTo>
                <a:cubicBezTo>
                  <a:pt x="928" y="706"/>
                  <a:pt x="930" y="706"/>
                  <a:pt x="929" y="709"/>
                </a:cubicBezTo>
                <a:cubicBezTo>
                  <a:pt x="928" y="709"/>
                  <a:pt x="928" y="708"/>
                  <a:pt x="928" y="708"/>
                </a:cubicBezTo>
                <a:cubicBezTo>
                  <a:pt x="927" y="708"/>
                  <a:pt x="927" y="708"/>
                  <a:pt x="926" y="708"/>
                </a:cubicBezTo>
                <a:close/>
                <a:moveTo>
                  <a:pt x="924" y="708"/>
                </a:moveTo>
                <a:cubicBezTo>
                  <a:pt x="922" y="708"/>
                  <a:pt x="922" y="707"/>
                  <a:pt x="923" y="706"/>
                </a:cubicBezTo>
                <a:cubicBezTo>
                  <a:pt x="920" y="705"/>
                  <a:pt x="922" y="708"/>
                  <a:pt x="920" y="709"/>
                </a:cubicBezTo>
                <a:cubicBezTo>
                  <a:pt x="916" y="706"/>
                  <a:pt x="908" y="700"/>
                  <a:pt x="901" y="704"/>
                </a:cubicBezTo>
                <a:cubicBezTo>
                  <a:pt x="899" y="703"/>
                  <a:pt x="898" y="700"/>
                  <a:pt x="899" y="697"/>
                </a:cubicBezTo>
                <a:cubicBezTo>
                  <a:pt x="905" y="697"/>
                  <a:pt x="907" y="702"/>
                  <a:pt x="911" y="700"/>
                </a:cubicBezTo>
                <a:cubicBezTo>
                  <a:pt x="911" y="701"/>
                  <a:pt x="910" y="701"/>
                  <a:pt x="910" y="702"/>
                </a:cubicBezTo>
                <a:cubicBezTo>
                  <a:pt x="912" y="703"/>
                  <a:pt x="912" y="701"/>
                  <a:pt x="915" y="702"/>
                </a:cubicBezTo>
                <a:cubicBezTo>
                  <a:pt x="914" y="701"/>
                  <a:pt x="914" y="700"/>
                  <a:pt x="914" y="699"/>
                </a:cubicBezTo>
                <a:cubicBezTo>
                  <a:pt x="917" y="698"/>
                  <a:pt x="915" y="702"/>
                  <a:pt x="916" y="703"/>
                </a:cubicBezTo>
                <a:cubicBezTo>
                  <a:pt x="917" y="701"/>
                  <a:pt x="921" y="703"/>
                  <a:pt x="921" y="700"/>
                </a:cubicBezTo>
                <a:cubicBezTo>
                  <a:pt x="922" y="702"/>
                  <a:pt x="924" y="703"/>
                  <a:pt x="927" y="704"/>
                </a:cubicBezTo>
                <a:cubicBezTo>
                  <a:pt x="926" y="705"/>
                  <a:pt x="923" y="705"/>
                  <a:pt x="924" y="708"/>
                </a:cubicBezTo>
                <a:close/>
                <a:moveTo>
                  <a:pt x="890" y="700"/>
                </a:moveTo>
                <a:cubicBezTo>
                  <a:pt x="887" y="698"/>
                  <a:pt x="892" y="698"/>
                  <a:pt x="893" y="696"/>
                </a:cubicBezTo>
                <a:cubicBezTo>
                  <a:pt x="895" y="698"/>
                  <a:pt x="889" y="698"/>
                  <a:pt x="890" y="700"/>
                </a:cubicBezTo>
                <a:close/>
                <a:moveTo>
                  <a:pt x="813" y="695"/>
                </a:moveTo>
                <a:cubicBezTo>
                  <a:pt x="813" y="696"/>
                  <a:pt x="812" y="695"/>
                  <a:pt x="812" y="695"/>
                </a:cubicBezTo>
                <a:cubicBezTo>
                  <a:pt x="811" y="695"/>
                  <a:pt x="810" y="697"/>
                  <a:pt x="808" y="696"/>
                </a:cubicBezTo>
                <a:cubicBezTo>
                  <a:pt x="808" y="695"/>
                  <a:pt x="812" y="694"/>
                  <a:pt x="808" y="694"/>
                </a:cubicBezTo>
                <a:cubicBezTo>
                  <a:pt x="809" y="691"/>
                  <a:pt x="812" y="695"/>
                  <a:pt x="813" y="695"/>
                </a:cubicBezTo>
                <a:close/>
                <a:moveTo>
                  <a:pt x="844" y="696"/>
                </a:moveTo>
                <a:cubicBezTo>
                  <a:pt x="845" y="697"/>
                  <a:pt x="845" y="697"/>
                  <a:pt x="844" y="697"/>
                </a:cubicBezTo>
                <a:cubicBezTo>
                  <a:pt x="844" y="699"/>
                  <a:pt x="846" y="698"/>
                  <a:pt x="846" y="701"/>
                </a:cubicBezTo>
                <a:cubicBezTo>
                  <a:pt x="847" y="700"/>
                  <a:pt x="848" y="700"/>
                  <a:pt x="849" y="701"/>
                </a:cubicBezTo>
                <a:cubicBezTo>
                  <a:pt x="848" y="703"/>
                  <a:pt x="844" y="701"/>
                  <a:pt x="844" y="699"/>
                </a:cubicBezTo>
                <a:cubicBezTo>
                  <a:pt x="843" y="699"/>
                  <a:pt x="843" y="700"/>
                  <a:pt x="843" y="702"/>
                </a:cubicBezTo>
                <a:cubicBezTo>
                  <a:pt x="841" y="700"/>
                  <a:pt x="842" y="702"/>
                  <a:pt x="840" y="701"/>
                </a:cubicBezTo>
                <a:cubicBezTo>
                  <a:pt x="840" y="700"/>
                  <a:pt x="840" y="700"/>
                  <a:pt x="841" y="700"/>
                </a:cubicBezTo>
                <a:cubicBezTo>
                  <a:pt x="841" y="699"/>
                  <a:pt x="840" y="699"/>
                  <a:pt x="839" y="699"/>
                </a:cubicBezTo>
                <a:cubicBezTo>
                  <a:pt x="839" y="697"/>
                  <a:pt x="844" y="699"/>
                  <a:pt x="844" y="696"/>
                </a:cubicBezTo>
                <a:close/>
                <a:moveTo>
                  <a:pt x="809" y="702"/>
                </a:moveTo>
                <a:cubicBezTo>
                  <a:pt x="810" y="704"/>
                  <a:pt x="805" y="704"/>
                  <a:pt x="807" y="706"/>
                </a:cubicBezTo>
                <a:cubicBezTo>
                  <a:pt x="806" y="708"/>
                  <a:pt x="804" y="704"/>
                  <a:pt x="801" y="705"/>
                </a:cubicBezTo>
                <a:cubicBezTo>
                  <a:pt x="802" y="702"/>
                  <a:pt x="803" y="699"/>
                  <a:pt x="807" y="699"/>
                </a:cubicBezTo>
                <a:cubicBezTo>
                  <a:pt x="808" y="700"/>
                  <a:pt x="808" y="702"/>
                  <a:pt x="809" y="702"/>
                </a:cubicBezTo>
                <a:close/>
                <a:moveTo>
                  <a:pt x="745" y="708"/>
                </a:moveTo>
                <a:cubicBezTo>
                  <a:pt x="748" y="709"/>
                  <a:pt x="754" y="704"/>
                  <a:pt x="755" y="708"/>
                </a:cubicBezTo>
                <a:cubicBezTo>
                  <a:pt x="756" y="705"/>
                  <a:pt x="764" y="702"/>
                  <a:pt x="765" y="707"/>
                </a:cubicBezTo>
                <a:cubicBezTo>
                  <a:pt x="769" y="701"/>
                  <a:pt x="776" y="703"/>
                  <a:pt x="776" y="708"/>
                </a:cubicBezTo>
                <a:cubicBezTo>
                  <a:pt x="773" y="708"/>
                  <a:pt x="776" y="708"/>
                  <a:pt x="776" y="706"/>
                </a:cubicBezTo>
                <a:cubicBezTo>
                  <a:pt x="773" y="706"/>
                  <a:pt x="772" y="706"/>
                  <a:pt x="772" y="708"/>
                </a:cubicBezTo>
                <a:cubicBezTo>
                  <a:pt x="769" y="709"/>
                  <a:pt x="770" y="706"/>
                  <a:pt x="769" y="706"/>
                </a:cubicBezTo>
                <a:cubicBezTo>
                  <a:pt x="764" y="711"/>
                  <a:pt x="755" y="706"/>
                  <a:pt x="749" y="711"/>
                </a:cubicBezTo>
                <a:cubicBezTo>
                  <a:pt x="747" y="711"/>
                  <a:pt x="745" y="711"/>
                  <a:pt x="745" y="708"/>
                </a:cubicBezTo>
                <a:close/>
                <a:moveTo>
                  <a:pt x="165" y="689"/>
                </a:moveTo>
                <a:cubicBezTo>
                  <a:pt x="165" y="687"/>
                  <a:pt x="167" y="687"/>
                  <a:pt x="167" y="685"/>
                </a:cubicBezTo>
                <a:cubicBezTo>
                  <a:pt x="169" y="685"/>
                  <a:pt x="169" y="687"/>
                  <a:pt x="171" y="687"/>
                </a:cubicBezTo>
                <a:cubicBezTo>
                  <a:pt x="170" y="688"/>
                  <a:pt x="170" y="689"/>
                  <a:pt x="170" y="690"/>
                </a:cubicBezTo>
                <a:cubicBezTo>
                  <a:pt x="168" y="690"/>
                  <a:pt x="166" y="690"/>
                  <a:pt x="165" y="689"/>
                </a:cubicBezTo>
                <a:close/>
                <a:moveTo>
                  <a:pt x="187" y="692"/>
                </a:moveTo>
                <a:cubicBezTo>
                  <a:pt x="187" y="689"/>
                  <a:pt x="187" y="689"/>
                  <a:pt x="187" y="689"/>
                </a:cubicBezTo>
                <a:cubicBezTo>
                  <a:pt x="194" y="689"/>
                  <a:pt x="194" y="689"/>
                  <a:pt x="194" y="689"/>
                </a:cubicBezTo>
                <a:cubicBezTo>
                  <a:pt x="194" y="690"/>
                  <a:pt x="194" y="690"/>
                  <a:pt x="193" y="690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2" y="690"/>
                  <a:pt x="188" y="689"/>
                  <a:pt x="190" y="692"/>
                </a:cubicBezTo>
                <a:cubicBezTo>
                  <a:pt x="190" y="694"/>
                  <a:pt x="189" y="691"/>
                  <a:pt x="187" y="692"/>
                </a:cubicBezTo>
                <a:close/>
                <a:moveTo>
                  <a:pt x="199" y="691"/>
                </a:moveTo>
                <a:cubicBezTo>
                  <a:pt x="200" y="689"/>
                  <a:pt x="201" y="692"/>
                  <a:pt x="202" y="692"/>
                </a:cubicBezTo>
                <a:cubicBezTo>
                  <a:pt x="200" y="693"/>
                  <a:pt x="202" y="694"/>
                  <a:pt x="200" y="696"/>
                </a:cubicBezTo>
                <a:cubicBezTo>
                  <a:pt x="197" y="695"/>
                  <a:pt x="201" y="692"/>
                  <a:pt x="199" y="691"/>
                </a:cubicBezTo>
                <a:close/>
                <a:moveTo>
                  <a:pt x="899" y="739"/>
                </a:moveTo>
                <a:cubicBezTo>
                  <a:pt x="902" y="740"/>
                  <a:pt x="897" y="741"/>
                  <a:pt x="897" y="742"/>
                </a:cubicBezTo>
                <a:cubicBezTo>
                  <a:pt x="895" y="742"/>
                  <a:pt x="895" y="738"/>
                  <a:pt x="892" y="738"/>
                </a:cubicBezTo>
                <a:cubicBezTo>
                  <a:pt x="892" y="736"/>
                  <a:pt x="895" y="737"/>
                  <a:pt x="897" y="736"/>
                </a:cubicBezTo>
                <a:cubicBezTo>
                  <a:pt x="896" y="738"/>
                  <a:pt x="899" y="740"/>
                  <a:pt x="899" y="739"/>
                </a:cubicBezTo>
                <a:close/>
                <a:moveTo>
                  <a:pt x="889" y="737"/>
                </a:moveTo>
                <a:cubicBezTo>
                  <a:pt x="896" y="738"/>
                  <a:pt x="890" y="744"/>
                  <a:pt x="889" y="737"/>
                </a:cubicBezTo>
                <a:close/>
                <a:moveTo>
                  <a:pt x="876" y="736"/>
                </a:moveTo>
                <a:cubicBezTo>
                  <a:pt x="881" y="736"/>
                  <a:pt x="881" y="736"/>
                  <a:pt x="881" y="736"/>
                </a:cubicBezTo>
                <a:cubicBezTo>
                  <a:pt x="882" y="737"/>
                  <a:pt x="881" y="738"/>
                  <a:pt x="881" y="739"/>
                </a:cubicBezTo>
                <a:cubicBezTo>
                  <a:pt x="882" y="739"/>
                  <a:pt x="883" y="738"/>
                  <a:pt x="884" y="737"/>
                </a:cubicBezTo>
                <a:cubicBezTo>
                  <a:pt x="887" y="737"/>
                  <a:pt x="882" y="740"/>
                  <a:pt x="884" y="740"/>
                </a:cubicBezTo>
                <a:cubicBezTo>
                  <a:pt x="885" y="742"/>
                  <a:pt x="881" y="738"/>
                  <a:pt x="881" y="741"/>
                </a:cubicBezTo>
                <a:cubicBezTo>
                  <a:pt x="880" y="738"/>
                  <a:pt x="876" y="739"/>
                  <a:pt x="876" y="736"/>
                </a:cubicBezTo>
                <a:close/>
                <a:moveTo>
                  <a:pt x="834" y="738"/>
                </a:moveTo>
                <a:cubicBezTo>
                  <a:pt x="836" y="739"/>
                  <a:pt x="838" y="738"/>
                  <a:pt x="839" y="738"/>
                </a:cubicBezTo>
                <a:cubicBezTo>
                  <a:pt x="841" y="738"/>
                  <a:pt x="836" y="739"/>
                  <a:pt x="837" y="741"/>
                </a:cubicBezTo>
                <a:cubicBezTo>
                  <a:pt x="836" y="740"/>
                  <a:pt x="834" y="740"/>
                  <a:pt x="834" y="738"/>
                </a:cubicBezTo>
                <a:close/>
                <a:moveTo>
                  <a:pt x="945" y="752"/>
                </a:moveTo>
                <a:cubicBezTo>
                  <a:pt x="945" y="749"/>
                  <a:pt x="950" y="748"/>
                  <a:pt x="949" y="752"/>
                </a:cubicBezTo>
                <a:lnTo>
                  <a:pt x="945" y="752"/>
                </a:lnTo>
                <a:close/>
                <a:moveTo>
                  <a:pt x="1025" y="735"/>
                </a:moveTo>
                <a:cubicBezTo>
                  <a:pt x="1032" y="737"/>
                  <a:pt x="1042" y="737"/>
                  <a:pt x="1044" y="744"/>
                </a:cubicBezTo>
                <a:cubicBezTo>
                  <a:pt x="1043" y="746"/>
                  <a:pt x="1039" y="745"/>
                  <a:pt x="1036" y="747"/>
                </a:cubicBezTo>
                <a:cubicBezTo>
                  <a:pt x="1035" y="747"/>
                  <a:pt x="1035" y="749"/>
                  <a:pt x="1035" y="749"/>
                </a:cubicBezTo>
                <a:cubicBezTo>
                  <a:pt x="1034" y="749"/>
                  <a:pt x="1034" y="747"/>
                  <a:pt x="1033" y="747"/>
                </a:cubicBezTo>
                <a:cubicBezTo>
                  <a:pt x="1029" y="748"/>
                  <a:pt x="1017" y="751"/>
                  <a:pt x="1010" y="750"/>
                </a:cubicBezTo>
                <a:cubicBezTo>
                  <a:pt x="1007" y="750"/>
                  <a:pt x="1005" y="748"/>
                  <a:pt x="1003" y="748"/>
                </a:cubicBezTo>
                <a:cubicBezTo>
                  <a:pt x="999" y="749"/>
                  <a:pt x="994" y="753"/>
                  <a:pt x="990" y="748"/>
                </a:cubicBezTo>
                <a:cubicBezTo>
                  <a:pt x="997" y="740"/>
                  <a:pt x="1010" y="743"/>
                  <a:pt x="1022" y="741"/>
                </a:cubicBezTo>
                <a:cubicBezTo>
                  <a:pt x="1023" y="736"/>
                  <a:pt x="1016" y="739"/>
                  <a:pt x="1016" y="734"/>
                </a:cubicBezTo>
                <a:cubicBezTo>
                  <a:pt x="1021" y="736"/>
                  <a:pt x="1022" y="731"/>
                  <a:pt x="1024" y="735"/>
                </a:cubicBezTo>
                <a:cubicBezTo>
                  <a:pt x="1023" y="732"/>
                  <a:pt x="1025" y="732"/>
                  <a:pt x="1025" y="735"/>
                </a:cubicBezTo>
                <a:close/>
                <a:moveTo>
                  <a:pt x="987" y="735"/>
                </a:moveTo>
                <a:cubicBezTo>
                  <a:pt x="989" y="731"/>
                  <a:pt x="993" y="733"/>
                  <a:pt x="996" y="733"/>
                </a:cubicBezTo>
                <a:cubicBezTo>
                  <a:pt x="995" y="735"/>
                  <a:pt x="993" y="734"/>
                  <a:pt x="993" y="737"/>
                </a:cubicBezTo>
                <a:cubicBezTo>
                  <a:pt x="990" y="737"/>
                  <a:pt x="991" y="734"/>
                  <a:pt x="987" y="735"/>
                </a:cubicBezTo>
                <a:close/>
                <a:moveTo>
                  <a:pt x="1057" y="724"/>
                </a:moveTo>
                <a:cubicBezTo>
                  <a:pt x="1054" y="726"/>
                  <a:pt x="1056" y="727"/>
                  <a:pt x="1058" y="729"/>
                </a:cubicBezTo>
                <a:cubicBezTo>
                  <a:pt x="1056" y="732"/>
                  <a:pt x="1055" y="726"/>
                  <a:pt x="1052" y="727"/>
                </a:cubicBezTo>
                <a:cubicBezTo>
                  <a:pt x="1053" y="728"/>
                  <a:pt x="1054" y="728"/>
                  <a:pt x="1054" y="729"/>
                </a:cubicBezTo>
                <a:cubicBezTo>
                  <a:pt x="1053" y="730"/>
                  <a:pt x="1051" y="730"/>
                  <a:pt x="1050" y="729"/>
                </a:cubicBezTo>
                <a:cubicBezTo>
                  <a:pt x="1049" y="727"/>
                  <a:pt x="1053" y="727"/>
                  <a:pt x="1051" y="726"/>
                </a:cubicBezTo>
                <a:cubicBezTo>
                  <a:pt x="1050" y="724"/>
                  <a:pt x="1055" y="727"/>
                  <a:pt x="1054" y="723"/>
                </a:cubicBezTo>
                <a:cubicBezTo>
                  <a:pt x="1055" y="724"/>
                  <a:pt x="1056" y="724"/>
                  <a:pt x="1057" y="724"/>
                </a:cubicBezTo>
                <a:close/>
                <a:moveTo>
                  <a:pt x="1049" y="727"/>
                </a:moveTo>
                <a:cubicBezTo>
                  <a:pt x="1049" y="729"/>
                  <a:pt x="1049" y="729"/>
                  <a:pt x="1049" y="729"/>
                </a:cubicBezTo>
                <a:cubicBezTo>
                  <a:pt x="1047" y="729"/>
                  <a:pt x="1046" y="728"/>
                  <a:pt x="1045" y="727"/>
                </a:cubicBezTo>
                <a:cubicBezTo>
                  <a:pt x="1046" y="725"/>
                  <a:pt x="1047" y="728"/>
                  <a:pt x="1049" y="727"/>
                </a:cubicBezTo>
                <a:close/>
                <a:moveTo>
                  <a:pt x="1029" y="702"/>
                </a:moveTo>
                <a:cubicBezTo>
                  <a:pt x="1032" y="701"/>
                  <a:pt x="1037" y="701"/>
                  <a:pt x="1042" y="701"/>
                </a:cubicBezTo>
                <a:cubicBezTo>
                  <a:pt x="1041" y="705"/>
                  <a:pt x="1040" y="706"/>
                  <a:pt x="1041" y="709"/>
                </a:cubicBezTo>
                <a:cubicBezTo>
                  <a:pt x="1038" y="709"/>
                  <a:pt x="1035" y="710"/>
                  <a:pt x="1033" y="712"/>
                </a:cubicBezTo>
                <a:cubicBezTo>
                  <a:pt x="1035" y="717"/>
                  <a:pt x="1032" y="718"/>
                  <a:pt x="1030" y="721"/>
                </a:cubicBezTo>
                <a:cubicBezTo>
                  <a:pt x="1031" y="726"/>
                  <a:pt x="1036" y="726"/>
                  <a:pt x="1038" y="729"/>
                </a:cubicBezTo>
                <a:cubicBezTo>
                  <a:pt x="1040" y="728"/>
                  <a:pt x="1041" y="725"/>
                  <a:pt x="1044" y="725"/>
                </a:cubicBezTo>
                <a:cubicBezTo>
                  <a:pt x="1042" y="726"/>
                  <a:pt x="1041" y="728"/>
                  <a:pt x="1044" y="729"/>
                </a:cubicBezTo>
                <a:cubicBezTo>
                  <a:pt x="1038" y="730"/>
                  <a:pt x="1034" y="729"/>
                  <a:pt x="1032" y="733"/>
                </a:cubicBezTo>
                <a:cubicBezTo>
                  <a:pt x="1016" y="728"/>
                  <a:pt x="997" y="733"/>
                  <a:pt x="981" y="727"/>
                </a:cubicBezTo>
                <a:cubicBezTo>
                  <a:pt x="978" y="732"/>
                  <a:pt x="974" y="734"/>
                  <a:pt x="968" y="735"/>
                </a:cubicBezTo>
                <a:cubicBezTo>
                  <a:pt x="968" y="736"/>
                  <a:pt x="972" y="735"/>
                  <a:pt x="972" y="737"/>
                </a:cubicBezTo>
                <a:cubicBezTo>
                  <a:pt x="975" y="738"/>
                  <a:pt x="975" y="732"/>
                  <a:pt x="979" y="735"/>
                </a:cubicBezTo>
                <a:cubicBezTo>
                  <a:pt x="978" y="741"/>
                  <a:pt x="974" y="736"/>
                  <a:pt x="971" y="739"/>
                </a:cubicBezTo>
                <a:cubicBezTo>
                  <a:pt x="970" y="743"/>
                  <a:pt x="973" y="744"/>
                  <a:pt x="972" y="747"/>
                </a:cubicBezTo>
                <a:cubicBezTo>
                  <a:pt x="976" y="747"/>
                  <a:pt x="983" y="744"/>
                  <a:pt x="989" y="747"/>
                </a:cubicBezTo>
                <a:cubicBezTo>
                  <a:pt x="977" y="749"/>
                  <a:pt x="969" y="749"/>
                  <a:pt x="955" y="751"/>
                </a:cubicBezTo>
                <a:cubicBezTo>
                  <a:pt x="956" y="749"/>
                  <a:pt x="955" y="748"/>
                  <a:pt x="955" y="746"/>
                </a:cubicBezTo>
                <a:cubicBezTo>
                  <a:pt x="940" y="743"/>
                  <a:pt x="932" y="743"/>
                  <a:pt x="923" y="739"/>
                </a:cubicBezTo>
                <a:cubicBezTo>
                  <a:pt x="919" y="742"/>
                  <a:pt x="911" y="745"/>
                  <a:pt x="906" y="739"/>
                </a:cubicBezTo>
                <a:cubicBezTo>
                  <a:pt x="904" y="740"/>
                  <a:pt x="905" y="743"/>
                  <a:pt x="901" y="742"/>
                </a:cubicBezTo>
                <a:cubicBezTo>
                  <a:pt x="901" y="739"/>
                  <a:pt x="901" y="739"/>
                  <a:pt x="903" y="737"/>
                </a:cubicBezTo>
                <a:cubicBezTo>
                  <a:pt x="900" y="736"/>
                  <a:pt x="896" y="736"/>
                  <a:pt x="895" y="733"/>
                </a:cubicBezTo>
                <a:cubicBezTo>
                  <a:pt x="894" y="730"/>
                  <a:pt x="899" y="733"/>
                  <a:pt x="898" y="729"/>
                </a:cubicBezTo>
                <a:cubicBezTo>
                  <a:pt x="895" y="729"/>
                  <a:pt x="890" y="728"/>
                  <a:pt x="887" y="726"/>
                </a:cubicBezTo>
                <a:cubicBezTo>
                  <a:pt x="888" y="722"/>
                  <a:pt x="895" y="721"/>
                  <a:pt x="898" y="722"/>
                </a:cubicBezTo>
                <a:cubicBezTo>
                  <a:pt x="903" y="716"/>
                  <a:pt x="913" y="717"/>
                  <a:pt x="923" y="717"/>
                </a:cubicBezTo>
                <a:cubicBezTo>
                  <a:pt x="920" y="721"/>
                  <a:pt x="928" y="719"/>
                  <a:pt x="927" y="724"/>
                </a:cubicBezTo>
                <a:cubicBezTo>
                  <a:pt x="938" y="722"/>
                  <a:pt x="944" y="717"/>
                  <a:pt x="956" y="717"/>
                </a:cubicBezTo>
                <a:cubicBezTo>
                  <a:pt x="959" y="715"/>
                  <a:pt x="954" y="714"/>
                  <a:pt x="956" y="712"/>
                </a:cubicBezTo>
                <a:cubicBezTo>
                  <a:pt x="966" y="718"/>
                  <a:pt x="974" y="712"/>
                  <a:pt x="979" y="706"/>
                </a:cubicBezTo>
                <a:cubicBezTo>
                  <a:pt x="985" y="709"/>
                  <a:pt x="989" y="714"/>
                  <a:pt x="992" y="719"/>
                </a:cubicBezTo>
                <a:cubicBezTo>
                  <a:pt x="1000" y="717"/>
                  <a:pt x="1004" y="711"/>
                  <a:pt x="1010" y="707"/>
                </a:cubicBezTo>
                <a:cubicBezTo>
                  <a:pt x="1017" y="710"/>
                  <a:pt x="1023" y="706"/>
                  <a:pt x="1030" y="706"/>
                </a:cubicBezTo>
                <a:cubicBezTo>
                  <a:pt x="1033" y="705"/>
                  <a:pt x="1027" y="705"/>
                  <a:pt x="1029" y="702"/>
                </a:cubicBezTo>
                <a:close/>
                <a:moveTo>
                  <a:pt x="961" y="707"/>
                </a:moveTo>
                <a:cubicBezTo>
                  <a:pt x="958" y="704"/>
                  <a:pt x="967" y="705"/>
                  <a:pt x="966" y="702"/>
                </a:cubicBezTo>
                <a:cubicBezTo>
                  <a:pt x="969" y="703"/>
                  <a:pt x="966" y="706"/>
                  <a:pt x="965" y="708"/>
                </a:cubicBezTo>
                <a:cubicBezTo>
                  <a:pt x="963" y="709"/>
                  <a:pt x="961" y="706"/>
                  <a:pt x="961" y="707"/>
                </a:cubicBezTo>
                <a:close/>
                <a:moveTo>
                  <a:pt x="943" y="700"/>
                </a:moveTo>
                <a:cubicBezTo>
                  <a:pt x="940" y="700"/>
                  <a:pt x="940" y="700"/>
                  <a:pt x="937" y="701"/>
                </a:cubicBezTo>
                <a:cubicBezTo>
                  <a:pt x="939" y="710"/>
                  <a:pt x="948" y="704"/>
                  <a:pt x="953" y="704"/>
                </a:cubicBezTo>
                <a:cubicBezTo>
                  <a:pt x="955" y="706"/>
                  <a:pt x="950" y="708"/>
                  <a:pt x="949" y="709"/>
                </a:cubicBezTo>
                <a:cubicBezTo>
                  <a:pt x="945" y="705"/>
                  <a:pt x="941" y="710"/>
                  <a:pt x="937" y="710"/>
                </a:cubicBezTo>
                <a:cubicBezTo>
                  <a:pt x="941" y="707"/>
                  <a:pt x="935" y="707"/>
                  <a:pt x="933" y="706"/>
                </a:cubicBezTo>
                <a:cubicBezTo>
                  <a:pt x="933" y="703"/>
                  <a:pt x="936" y="704"/>
                  <a:pt x="937" y="703"/>
                </a:cubicBezTo>
                <a:cubicBezTo>
                  <a:pt x="937" y="702"/>
                  <a:pt x="936" y="702"/>
                  <a:pt x="935" y="702"/>
                </a:cubicBezTo>
                <a:cubicBezTo>
                  <a:pt x="937" y="701"/>
                  <a:pt x="937" y="700"/>
                  <a:pt x="936" y="698"/>
                </a:cubicBezTo>
                <a:cubicBezTo>
                  <a:pt x="940" y="698"/>
                  <a:pt x="943" y="696"/>
                  <a:pt x="943" y="700"/>
                </a:cubicBezTo>
                <a:close/>
                <a:moveTo>
                  <a:pt x="509" y="673"/>
                </a:moveTo>
                <a:cubicBezTo>
                  <a:pt x="510" y="675"/>
                  <a:pt x="513" y="674"/>
                  <a:pt x="515" y="675"/>
                </a:cubicBezTo>
                <a:cubicBezTo>
                  <a:pt x="515" y="677"/>
                  <a:pt x="516" y="677"/>
                  <a:pt x="515" y="679"/>
                </a:cubicBezTo>
                <a:cubicBezTo>
                  <a:pt x="511" y="676"/>
                  <a:pt x="500" y="670"/>
                  <a:pt x="498" y="679"/>
                </a:cubicBezTo>
                <a:cubicBezTo>
                  <a:pt x="484" y="683"/>
                  <a:pt x="470" y="682"/>
                  <a:pt x="458" y="681"/>
                </a:cubicBezTo>
                <a:cubicBezTo>
                  <a:pt x="454" y="680"/>
                  <a:pt x="454" y="683"/>
                  <a:pt x="451" y="683"/>
                </a:cubicBezTo>
                <a:cubicBezTo>
                  <a:pt x="452" y="679"/>
                  <a:pt x="452" y="679"/>
                  <a:pt x="452" y="679"/>
                </a:cubicBezTo>
                <a:cubicBezTo>
                  <a:pt x="455" y="679"/>
                  <a:pt x="456" y="681"/>
                  <a:pt x="460" y="680"/>
                </a:cubicBezTo>
                <a:cubicBezTo>
                  <a:pt x="458" y="678"/>
                  <a:pt x="458" y="674"/>
                  <a:pt x="463" y="675"/>
                </a:cubicBezTo>
                <a:cubicBezTo>
                  <a:pt x="460" y="670"/>
                  <a:pt x="454" y="673"/>
                  <a:pt x="451" y="669"/>
                </a:cubicBezTo>
                <a:cubicBezTo>
                  <a:pt x="448" y="668"/>
                  <a:pt x="448" y="671"/>
                  <a:pt x="444" y="670"/>
                </a:cubicBezTo>
                <a:cubicBezTo>
                  <a:pt x="446" y="672"/>
                  <a:pt x="447" y="674"/>
                  <a:pt x="447" y="676"/>
                </a:cubicBezTo>
                <a:cubicBezTo>
                  <a:pt x="444" y="679"/>
                  <a:pt x="437" y="678"/>
                  <a:pt x="435" y="673"/>
                </a:cubicBezTo>
                <a:cubicBezTo>
                  <a:pt x="432" y="674"/>
                  <a:pt x="429" y="676"/>
                  <a:pt x="425" y="677"/>
                </a:cubicBezTo>
                <a:cubicBezTo>
                  <a:pt x="425" y="674"/>
                  <a:pt x="423" y="675"/>
                  <a:pt x="423" y="672"/>
                </a:cubicBezTo>
                <a:cubicBezTo>
                  <a:pt x="419" y="673"/>
                  <a:pt x="418" y="672"/>
                  <a:pt x="414" y="671"/>
                </a:cubicBezTo>
                <a:cubicBezTo>
                  <a:pt x="414" y="668"/>
                  <a:pt x="417" y="669"/>
                  <a:pt x="417" y="666"/>
                </a:cubicBezTo>
                <a:cubicBezTo>
                  <a:pt x="422" y="667"/>
                  <a:pt x="431" y="667"/>
                  <a:pt x="440" y="666"/>
                </a:cubicBezTo>
                <a:cubicBezTo>
                  <a:pt x="441" y="664"/>
                  <a:pt x="437" y="666"/>
                  <a:pt x="438" y="663"/>
                </a:cubicBezTo>
                <a:cubicBezTo>
                  <a:pt x="440" y="664"/>
                  <a:pt x="440" y="662"/>
                  <a:pt x="442" y="662"/>
                </a:cubicBezTo>
                <a:cubicBezTo>
                  <a:pt x="443" y="664"/>
                  <a:pt x="445" y="665"/>
                  <a:pt x="443" y="667"/>
                </a:cubicBezTo>
                <a:cubicBezTo>
                  <a:pt x="444" y="666"/>
                  <a:pt x="449" y="663"/>
                  <a:pt x="448" y="668"/>
                </a:cubicBezTo>
                <a:cubicBezTo>
                  <a:pt x="451" y="667"/>
                  <a:pt x="448" y="665"/>
                  <a:pt x="448" y="663"/>
                </a:cubicBezTo>
                <a:cubicBezTo>
                  <a:pt x="454" y="662"/>
                  <a:pt x="461" y="661"/>
                  <a:pt x="465" y="662"/>
                </a:cubicBezTo>
                <a:cubicBezTo>
                  <a:pt x="464" y="666"/>
                  <a:pt x="470" y="665"/>
                  <a:pt x="469" y="670"/>
                </a:cubicBezTo>
                <a:cubicBezTo>
                  <a:pt x="474" y="671"/>
                  <a:pt x="480" y="669"/>
                  <a:pt x="485" y="671"/>
                </a:cubicBezTo>
                <a:cubicBezTo>
                  <a:pt x="485" y="668"/>
                  <a:pt x="489" y="667"/>
                  <a:pt x="492" y="666"/>
                </a:cubicBezTo>
                <a:cubicBezTo>
                  <a:pt x="488" y="666"/>
                  <a:pt x="483" y="663"/>
                  <a:pt x="479" y="662"/>
                </a:cubicBezTo>
                <a:cubicBezTo>
                  <a:pt x="488" y="660"/>
                  <a:pt x="495" y="660"/>
                  <a:pt x="503" y="659"/>
                </a:cubicBezTo>
                <a:cubicBezTo>
                  <a:pt x="503" y="661"/>
                  <a:pt x="501" y="661"/>
                  <a:pt x="502" y="663"/>
                </a:cubicBezTo>
                <a:cubicBezTo>
                  <a:pt x="505" y="663"/>
                  <a:pt x="508" y="663"/>
                  <a:pt x="508" y="665"/>
                </a:cubicBezTo>
                <a:cubicBezTo>
                  <a:pt x="509" y="668"/>
                  <a:pt x="506" y="665"/>
                  <a:pt x="504" y="665"/>
                </a:cubicBezTo>
                <a:cubicBezTo>
                  <a:pt x="504" y="668"/>
                  <a:pt x="509" y="667"/>
                  <a:pt x="510" y="669"/>
                </a:cubicBezTo>
                <a:cubicBezTo>
                  <a:pt x="509" y="670"/>
                  <a:pt x="509" y="671"/>
                  <a:pt x="509" y="673"/>
                </a:cubicBezTo>
                <a:close/>
                <a:moveTo>
                  <a:pt x="672" y="679"/>
                </a:moveTo>
                <a:cubicBezTo>
                  <a:pt x="669" y="678"/>
                  <a:pt x="670" y="678"/>
                  <a:pt x="667" y="679"/>
                </a:cubicBezTo>
                <a:cubicBezTo>
                  <a:pt x="667" y="678"/>
                  <a:pt x="666" y="677"/>
                  <a:pt x="667" y="675"/>
                </a:cubicBezTo>
                <a:cubicBezTo>
                  <a:pt x="669" y="676"/>
                  <a:pt x="672" y="676"/>
                  <a:pt x="672" y="679"/>
                </a:cubicBezTo>
                <a:close/>
                <a:moveTo>
                  <a:pt x="757" y="670"/>
                </a:moveTo>
                <a:cubicBezTo>
                  <a:pt x="754" y="671"/>
                  <a:pt x="754" y="669"/>
                  <a:pt x="751" y="668"/>
                </a:cubicBezTo>
                <a:cubicBezTo>
                  <a:pt x="752" y="665"/>
                  <a:pt x="757" y="668"/>
                  <a:pt x="757" y="670"/>
                </a:cubicBezTo>
                <a:close/>
                <a:moveTo>
                  <a:pt x="786" y="669"/>
                </a:moveTo>
                <a:cubicBezTo>
                  <a:pt x="783" y="670"/>
                  <a:pt x="783" y="668"/>
                  <a:pt x="782" y="667"/>
                </a:cubicBezTo>
                <a:cubicBezTo>
                  <a:pt x="783" y="666"/>
                  <a:pt x="785" y="666"/>
                  <a:pt x="786" y="666"/>
                </a:cubicBezTo>
                <a:lnTo>
                  <a:pt x="786" y="669"/>
                </a:lnTo>
                <a:close/>
                <a:moveTo>
                  <a:pt x="792" y="669"/>
                </a:moveTo>
                <a:cubicBezTo>
                  <a:pt x="793" y="665"/>
                  <a:pt x="796" y="667"/>
                  <a:pt x="800" y="667"/>
                </a:cubicBezTo>
                <a:cubicBezTo>
                  <a:pt x="797" y="668"/>
                  <a:pt x="797" y="669"/>
                  <a:pt x="792" y="669"/>
                </a:cubicBezTo>
                <a:close/>
                <a:moveTo>
                  <a:pt x="820" y="666"/>
                </a:moveTo>
                <a:cubicBezTo>
                  <a:pt x="819" y="667"/>
                  <a:pt x="818" y="668"/>
                  <a:pt x="815" y="667"/>
                </a:cubicBezTo>
                <a:cubicBezTo>
                  <a:pt x="816" y="665"/>
                  <a:pt x="818" y="665"/>
                  <a:pt x="820" y="664"/>
                </a:cubicBezTo>
                <a:cubicBezTo>
                  <a:pt x="823" y="665"/>
                  <a:pt x="816" y="665"/>
                  <a:pt x="820" y="666"/>
                </a:cubicBezTo>
                <a:close/>
                <a:moveTo>
                  <a:pt x="785" y="660"/>
                </a:moveTo>
                <a:cubicBezTo>
                  <a:pt x="785" y="662"/>
                  <a:pt x="780" y="659"/>
                  <a:pt x="781" y="662"/>
                </a:cubicBezTo>
                <a:cubicBezTo>
                  <a:pt x="780" y="661"/>
                  <a:pt x="779" y="661"/>
                  <a:pt x="777" y="661"/>
                </a:cubicBezTo>
                <a:cubicBezTo>
                  <a:pt x="777" y="658"/>
                  <a:pt x="777" y="658"/>
                  <a:pt x="777" y="658"/>
                </a:cubicBezTo>
                <a:cubicBezTo>
                  <a:pt x="780" y="661"/>
                  <a:pt x="782" y="658"/>
                  <a:pt x="785" y="660"/>
                </a:cubicBezTo>
                <a:close/>
                <a:moveTo>
                  <a:pt x="764" y="658"/>
                </a:moveTo>
                <a:cubicBezTo>
                  <a:pt x="765" y="661"/>
                  <a:pt x="762" y="660"/>
                  <a:pt x="761" y="662"/>
                </a:cubicBezTo>
                <a:cubicBezTo>
                  <a:pt x="760" y="662"/>
                  <a:pt x="759" y="660"/>
                  <a:pt x="760" y="658"/>
                </a:cubicBezTo>
                <a:cubicBezTo>
                  <a:pt x="762" y="659"/>
                  <a:pt x="762" y="657"/>
                  <a:pt x="764" y="658"/>
                </a:cubicBezTo>
                <a:close/>
                <a:moveTo>
                  <a:pt x="702" y="654"/>
                </a:moveTo>
                <a:cubicBezTo>
                  <a:pt x="701" y="658"/>
                  <a:pt x="697" y="658"/>
                  <a:pt x="698" y="661"/>
                </a:cubicBezTo>
                <a:cubicBezTo>
                  <a:pt x="692" y="659"/>
                  <a:pt x="683" y="662"/>
                  <a:pt x="681" y="656"/>
                </a:cubicBezTo>
                <a:cubicBezTo>
                  <a:pt x="676" y="659"/>
                  <a:pt x="671" y="654"/>
                  <a:pt x="667" y="658"/>
                </a:cubicBezTo>
                <a:cubicBezTo>
                  <a:pt x="665" y="657"/>
                  <a:pt x="664" y="656"/>
                  <a:pt x="662" y="655"/>
                </a:cubicBezTo>
                <a:cubicBezTo>
                  <a:pt x="660" y="655"/>
                  <a:pt x="659" y="658"/>
                  <a:pt x="657" y="659"/>
                </a:cubicBezTo>
                <a:cubicBezTo>
                  <a:pt x="654" y="654"/>
                  <a:pt x="647" y="660"/>
                  <a:pt x="638" y="658"/>
                </a:cubicBezTo>
                <a:cubicBezTo>
                  <a:pt x="638" y="661"/>
                  <a:pt x="638" y="661"/>
                  <a:pt x="638" y="661"/>
                </a:cubicBezTo>
                <a:cubicBezTo>
                  <a:pt x="643" y="664"/>
                  <a:pt x="648" y="666"/>
                  <a:pt x="652" y="669"/>
                </a:cubicBezTo>
                <a:cubicBezTo>
                  <a:pt x="653" y="672"/>
                  <a:pt x="649" y="670"/>
                  <a:pt x="650" y="673"/>
                </a:cubicBezTo>
                <a:cubicBezTo>
                  <a:pt x="651" y="675"/>
                  <a:pt x="658" y="672"/>
                  <a:pt x="656" y="677"/>
                </a:cubicBezTo>
                <a:cubicBezTo>
                  <a:pt x="649" y="676"/>
                  <a:pt x="637" y="680"/>
                  <a:pt x="636" y="672"/>
                </a:cubicBezTo>
                <a:cubicBezTo>
                  <a:pt x="634" y="670"/>
                  <a:pt x="631" y="670"/>
                  <a:pt x="631" y="667"/>
                </a:cubicBezTo>
                <a:cubicBezTo>
                  <a:pt x="625" y="670"/>
                  <a:pt x="620" y="665"/>
                  <a:pt x="614" y="665"/>
                </a:cubicBezTo>
                <a:cubicBezTo>
                  <a:pt x="614" y="663"/>
                  <a:pt x="613" y="663"/>
                  <a:pt x="613" y="661"/>
                </a:cubicBezTo>
                <a:cubicBezTo>
                  <a:pt x="614" y="661"/>
                  <a:pt x="614" y="662"/>
                  <a:pt x="616" y="662"/>
                </a:cubicBezTo>
                <a:cubicBezTo>
                  <a:pt x="614" y="658"/>
                  <a:pt x="608" y="661"/>
                  <a:pt x="609" y="659"/>
                </a:cubicBezTo>
                <a:cubicBezTo>
                  <a:pt x="607" y="660"/>
                  <a:pt x="607" y="661"/>
                  <a:pt x="606" y="662"/>
                </a:cubicBezTo>
                <a:cubicBezTo>
                  <a:pt x="603" y="662"/>
                  <a:pt x="604" y="661"/>
                  <a:pt x="604" y="658"/>
                </a:cubicBezTo>
                <a:cubicBezTo>
                  <a:pt x="601" y="659"/>
                  <a:pt x="603" y="662"/>
                  <a:pt x="602" y="663"/>
                </a:cubicBezTo>
                <a:cubicBezTo>
                  <a:pt x="598" y="662"/>
                  <a:pt x="593" y="664"/>
                  <a:pt x="590" y="659"/>
                </a:cubicBezTo>
                <a:cubicBezTo>
                  <a:pt x="576" y="661"/>
                  <a:pt x="564" y="661"/>
                  <a:pt x="551" y="659"/>
                </a:cubicBezTo>
                <a:cubicBezTo>
                  <a:pt x="549" y="661"/>
                  <a:pt x="550" y="665"/>
                  <a:pt x="546" y="664"/>
                </a:cubicBezTo>
                <a:cubicBezTo>
                  <a:pt x="546" y="660"/>
                  <a:pt x="542" y="663"/>
                  <a:pt x="541" y="659"/>
                </a:cubicBezTo>
                <a:cubicBezTo>
                  <a:pt x="539" y="662"/>
                  <a:pt x="534" y="660"/>
                  <a:pt x="531" y="662"/>
                </a:cubicBezTo>
                <a:cubicBezTo>
                  <a:pt x="530" y="665"/>
                  <a:pt x="536" y="664"/>
                  <a:pt x="534" y="669"/>
                </a:cubicBezTo>
                <a:cubicBezTo>
                  <a:pt x="527" y="668"/>
                  <a:pt x="519" y="672"/>
                  <a:pt x="517" y="665"/>
                </a:cubicBezTo>
                <a:cubicBezTo>
                  <a:pt x="524" y="666"/>
                  <a:pt x="524" y="666"/>
                  <a:pt x="524" y="666"/>
                </a:cubicBezTo>
                <a:cubicBezTo>
                  <a:pt x="523" y="659"/>
                  <a:pt x="517" y="664"/>
                  <a:pt x="511" y="662"/>
                </a:cubicBezTo>
                <a:cubicBezTo>
                  <a:pt x="516" y="659"/>
                  <a:pt x="521" y="656"/>
                  <a:pt x="530" y="656"/>
                </a:cubicBezTo>
                <a:cubicBezTo>
                  <a:pt x="526" y="653"/>
                  <a:pt x="523" y="654"/>
                  <a:pt x="518" y="653"/>
                </a:cubicBezTo>
                <a:cubicBezTo>
                  <a:pt x="523" y="651"/>
                  <a:pt x="539" y="648"/>
                  <a:pt x="543" y="655"/>
                </a:cubicBezTo>
                <a:cubicBezTo>
                  <a:pt x="551" y="655"/>
                  <a:pt x="557" y="659"/>
                  <a:pt x="562" y="654"/>
                </a:cubicBezTo>
                <a:cubicBezTo>
                  <a:pt x="561" y="651"/>
                  <a:pt x="555" y="655"/>
                  <a:pt x="557" y="649"/>
                </a:cubicBezTo>
                <a:cubicBezTo>
                  <a:pt x="565" y="648"/>
                  <a:pt x="573" y="646"/>
                  <a:pt x="582" y="645"/>
                </a:cubicBezTo>
                <a:cubicBezTo>
                  <a:pt x="583" y="643"/>
                  <a:pt x="580" y="644"/>
                  <a:pt x="579" y="643"/>
                </a:cubicBezTo>
                <a:cubicBezTo>
                  <a:pt x="579" y="641"/>
                  <a:pt x="583" y="642"/>
                  <a:pt x="585" y="642"/>
                </a:cubicBezTo>
                <a:cubicBezTo>
                  <a:pt x="588" y="649"/>
                  <a:pt x="609" y="646"/>
                  <a:pt x="619" y="647"/>
                </a:cubicBezTo>
                <a:cubicBezTo>
                  <a:pt x="617" y="642"/>
                  <a:pt x="611" y="646"/>
                  <a:pt x="609" y="645"/>
                </a:cubicBezTo>
                <a:cubicBezTo>
                  <a:pt x="609" y="644"/>
                  <a:pt x="610" y="644"/>
                  <a:pt x="610" y="644"/>
                </a:cubicBezTo>
                <a:cubicBezTo>
                  <a:pt x="602" y="641"/>
                  <a:pt x="593" y="642"/>
                  <a:pt x="581" y="640"/>
                </a:cubicBezTo>
                <a:cubicBezTo>
                  <a:pt x="592" y="635"/>
                  <a:pt x="605" y="639"/>
                  <a:pt x="616" y="637"/>
                </a:cubicBezTo>
                <a:cubicBezTo>
                  <a:pt x="617" y="640"/>
                  <a:pt x="613" y="638"/>
                  <a:pt x="612" y="640"/>
                </a:cubicBezTo>
                <a:cubicBezTo>
                  <a:pt x="613" y="641"/>
                  <a:pt x="614" y="641"/>
                  <a:pt x="614" y="642"/>
                </a:cubicBezTo>
                <a:cubicBezTo>
                  <a:pt x="616" y="641"/>
                  <a:pt x="617" y="639"/>
                  <a:pt x="619" y="639"/>
                </a:cubicBezTo>
                <a:cubicBezTo>
                  <a:pt x="613" y="637"/>
                  <a:pt x="636" y="633"/>
                  <a:pt x="636" y="638"/>
                </a:cubicBezTo>
                <a:cubicBezTo>
                  <a:pt x="631" y="636"/>
                  <a:pt x="628" y="639"/>
                  <a:pt x="628" y="643"/>
                </a:cubicBezTo>
                <a:cubicBezTo>
                  <a:pt x="637" y="644"/>
                  <a:pt x="641" y="649"/>
                  <a:pt x="649" y="649"/>
                </a:cubicBezTo>
                <a:cubicBezTo>
                  <a:pt x="651" y="648"/>
                  <a:pt x="650" y="647"/>
                  <a:pt x="650" y="644"/>
                </a:cubicBezTo>
                <a:cubicBezTo>
                  <a:pt x="649" y="642"/>
                  <a:pt x="644" y="642"/>
                  <a:pt x="641" y="640"/>
                </a:cubicBezTo>
                <a:cubicBezTo>
                  <a:pt x="641" y="637"/>
                  <a:pt x="646" y="639"/>
                  <a:pt x="646" y="635"/>
                </a:cubicBezTo>
                <a:cubicBezTo>
                  <a:pt x="648" y="635"/>
                  <a:pt x="647" y="638"/>
                  <a:pt x="649" y="638"/>
                </a:cubicBezTo>
                <a:cubicBezTo>
                  <a:pt x="650" y="636"/>
                  <a:pt x="653" y="635"/>
                  <a:pt x="657" y="636"/>
                </a:cubicBezTo>
                <a:cubicBezTo>
                  <a:pt x="659" y="635"/>
                  <a:pt x="654" y="635"/>
                  <a:pt x="655" y="632"/>
                </a:cubicBezTo>
                <a:cubicBezTo>
                  <a:pt x="665" y="633"/>
                  <a:pt x="670" y="628"/>
                  <a:pt x="676" y="634"/>
                </a:cubicBezTo>
                <a:cubicBezTo>
                  <a:pt x="675" y="640"/>
                  <a:pt x="673" y="638"/>
                  <a:pt x="671" y="646"/>
                </a:cubicBezTo>
                <a:cubicBezTo>
                  <a:pt x="673" y="648"/>
                  <a:pt x="677" y="648"/>
                  <a:pt x="675" y="652"/>
                </a:cubicBezTo>
                <a:cubicBezTo>
                  <a:pt x="676" y="653"/>
                  <a:pt x="678" y="653"/>
                  <a:pt x="679" y="654"/>
                </a:cubicBezTo>
                <a:cubicBezTo>
                  <a:pt x="681" y="653"/>
                  <a:pt x="680" y="651"/>
                  <a:pt x="681" y="650"/>
                </a:cubicBezTo>
                <a:cubicBezTo>
                  <a:pt x="687" y="653"/>
                  <a:pt x="692" y="655"/>
                  <a:pt x="696" y="656"/>
                </a:cubicBezTo>
                <a:cubicBezTo>
                  <a:pt x="698" y="655"/>
                  <a:pt x="695" y="653"/>
                  <a:pt x="697" y="652"/>
                </a:cubicBezTo>
                <a:cubicBezTo>
                  <a:pt x="700" y="652"/>
                  <a:pt x="700" y="653"/>
                  <a:pt x="702" y="654"/>
                </a:cubicBezTo>
                <a:close/>
                <a:moveTo>
                  <a:pt x="711" y="653"/>
                </a:moveTo>
                <a:cubicBezTo>
                  <a:pt x="700" y="655"/>
                  <a:pt x="700" y="643"/>
                  <a:pt x="691" y="645"/>
                </a:cubicBezTo>
                <a:cubicBezTo>
                  <a:pt x="691" y="641"/>
                  <a:pt x="693" y="640"/>
                  <a:pt x="696" y="640"/>
                </a:cubicBezTo>
                <a:cubicBezTo>
                  <a:pt x="700" y="644"/>
                  <a:pt x="706" y="639"/>
                  <a:pt x="712" y="638"/>
                </a:cubicBezTo>
                <a:cubicBezTo>
                  <a:pt x="713" y="640"/>
                  <a:pt x="715" y="642"/>
                  <a:pt x="718" y="643"/>
                </a:cubicBezTo>
                <a:cubicBezTo>
                  <a:pt x="715" y="644"/>
                  <a:pt x="710" y="646"/>
                  <a:pt x="711" y="653"/>
                </a:cubicBezTo>
                <a:close/>
                <a:moveTo>
                  <a:pt x="807" y="649"/>
                </a:moveTo>
                <a:cubicBezTo>
                  <a:pt x="806" y="647"/>
                  <a:pt x="805" y="645"/>
                  <a:pt x="804" y="643"/>
                </a:cubicBezTo>
                <a:cubicBezTo>
                  <a:pt x="807" y="644"/>
                  <a:pt x="808" y="646"/>
                  <a:pt x="807" y="649"/>
                </a:cubicBezTo>
                <a:close/>
                <a:moveTo>
                  <a:pt x="811" y="644"/>
                </a:moveTo>
                <a:cubicBezTo>
                  <a:pt x="812" y="645"/>
                  <a:pt x="810" y="646"/>
                  <a:pt x="811" y="649"/>
                </a:cubicBezTo>
                <a:cubicBezTo>
                  <a:pt x="807" y="649"/>
                  <a:pt x="810" y="646"/>
                  <a:pt x="811" y="644"/>
                </a:cubicBezTo>
                <a:close/>
                <a:moveTo>
                  <a:pt x="799" y="643"/>
                </a:moveTo>
                <a:cubicBezTo>
                  <a:pt x="800" y="646"/>
                  <a:pt x="798" y="646"/>
                  <a:pt x="796" y="646"/>
                </a:cubicBezTo>
                <a:cubicBezTo>
                  <a:pt x="796" y="643"/>
                  <a:pt x="796" y="643"/>
                  <a:pt x="796" y="643"/>
                </a:cubicBezTo>
                <a:lnTo>
                  <a:pt x="799" y="643"/>
                </a:lnTo>
                <a:close/>
                <a:moveTo>
                  <a:pt x="814" y="654"/>
                </a:moveTo>
                <a:cubicBezTo>
                  <a:pt x="811" y="652"/>
                  <a:pt x="808" y="654"/>
                  <a:pt x="806" y="654"/>
                </a:cubicBezTo>
                <a:cubicBezTo>
                  <a:pt x="806" y="651"/>
                  <a:pt x="806" y="651"/>
                  <a:pt x="806" y="651"/>
                </a:cubicBezTo>
                <a:cubicBezTo>
                  <a:pt x="810" y="653"/>
                  <a:pt x="813" y="650"/>
                  <a:pt x="814" y="654"/>
                </a:cubicBezTo>
                <a:close/>
                <a:moveTo>
                  <a:pt x="761" y="651"/>
                </a:moveTo>
                <a:cubicBezTo>
                  <a:pt x="758" y="650"/>
                  <a:pt x="757" y="652"/>
                  <a:pt x="755" y="650"/>
                </a:cubicBezTo>
                <a:cubicBezTo>
                  <a:pt x="755" y="648"/>
                  <a:pt x="760" y="650"/>
                  <a:pt x="760" y="647"/>
                </a:cubicBezTo>
                <a:cubicBezTo>
                  <a:pt x="762" y="648"/>
                  <a:pt x="761" y="649"/>
                  <a:pt x="761" y="651"/>
                </a:cubicBezTo>
                <a:close/>
                <a:moveTo>
                  <a:pt x="825" y="644"/>
                </a:moveTo>
                <a:cubicBezTo>
                  <a:pt x="824" y="646"/>
                  <a:pt x="821" y="646"/>
                  <a:pt x="821" y="649"/>
                </a:cubicBezTo>
                <a:cubicBezTo>
                  <a:pt x="817" y="650"/>
                  <a:pt x="821" y="643"/>
                  <a:pt x="817" y="644"/>
                </a:cubicBezTo>
                <a:cubicBezTo>
                  <a:pt x="820" y="642"/>
                  <a:pt x="822" y="643"/>
                  <a:pt x="825" y="644"/>
                </a:cubicBezTo>
                <a:close/>
                <a:moveTo>
                  <a:pt x="777" y="642"/>
                </a:moveTo>
                <a:cubicBezTo>
                  <a:pt x="776" y="643"/>
                  <a:pt x="775" y="643"/>
                  <a:pt x="773" y="643"/>
                </a:cubicBezTo>
                <a:cubicBezTo>
                  <a:pt x="773" y="641"/>
                  <a:pt x="771" y="641"/>
                  <a:pt x="772" y="638"/>
                </a:cubicBezTo>
                <a:cubicBezTo>
                  <a:pt x="776" y="640"/>
                  <a:pt x="777" y="635"/>
                  <a:pt x="777" y="642"/>
                </a:cubicBezTo>
                <a:close/>
                <a:moveTo>
                  <a:pt x="812" y="635"/>
                </a:moveTo>
                <a:cubicBezTo>
                  <a:pt x="812" y="637"/>
                  <a:pt x="811" y="637"/>
                  <a:pt x="811" y="639"/>
                </a:cubicBezTo>
                <a:cubicBezTo>
                  <a:pt x="810" y="638"/>
                  <a:pt x="808" y="637"/>
                  <a:pt x="808" y="635"/>
                </a:cubicBezTo>
                <a:lnTo>
                  <a:pt x="812" y="635"/>
                </a:lnTo>
                <a:close/>
                <a:moveTo>
                  <a:pt x="730" y="627"/>
                </a:moveTo>
                <a:cubicBezTo>
                  <a:pt x="728" y="626"/>
                  <a:pt x="731" y="624"/>
                  <a:pt x="732" y="624"/>
                </a:cubicBezTo>
                <a:cubicBezTo>
                  <a:pt x="732" y="622"/>
                  <a:pt x="729" y="622"/>
                  <a:pt x="727" y="621"/>
                </a:cubicBezTo>
                <a:cubicBezTo>
                  <a:pt x="727" y="625"/>
                  <a:pt x="726" y="626"/>
                  <a:pt x="729" y="629"/>
                </a:cubicBezTo>
                <a:cubicBezTo>
                  <a:pt x="735" y="630"/>
                  <a:pt x="744" y="629"/>
                  <a:pt x="752" y="630"/>
                </a:cubicBezTo>
                <a:cubicBezTo>
                  <a:pt x="748" y="632"/>
                  <a:pt x="747" y="635"/>
                  <a:pt x="743" y="636"/>
                </a:cubicBezTo>
                <a:cubicBezTo>
                  <a:pt x="743" y="634"/>
                  <a:pt x="743" y="634"/>
                  <a:pt x="743" y="634"/>
                </a:cubicBezTo>
                <a:cubicBezTo>
                  <a:pt x="737" y="638"/>
                  <a:pt x="731" y="632"/>
                  <a:pt x="722" y="631"/>
                </a:cubicBezTo>
                <a:cubicBezTo>
                  <a:pt x="724" y="632"/>
                  <a:pt x="728" y="632"/>
                  <a:pt x="729" y="634"/>
                </a:cubicBezTo>
                <a:cubicBezTo>
                  <a:pt x="726" y="635"/>
                  <a:pt x="726" y="635"/>
                  <a:pt x="725" y="638"/>
                </a:cubicBezTo>
                <a:cubicBezTo>
                  <a:pt x="720" y="638"/>
                  <a:pt x="718" y="633"/>
                  <a:pt x="721" y="632"/>
                </a:cubicBezTo>
                <a:cubicBezTo>
                  <a:pt x="722" y="627"/>
                  <a:pt x="715" y="629"/>
                  <a:pt x="718" y="624"/>
                </a:cubicBezTo>
                <a:cubicBezTo>
                  <a:pt x="712" y="626"/>
                  <a:pt x="705" y="629"/>
                  <a:pt x="702" y="624"/>
                </a:cubicBezTo>
                <a:cubicBezTo>
                  <a:pt x="703" y="626"/>
                  <a:pt x="702" y="629"/>
                  <a:pt x="701" y="631"/>
                </a:cubicBezTo>
                <a:cubicBezTo>
                  <a:pt x="698" y="631"/>
                  <a:pt x="697" y="630"/>
                  <a:pt x="694" y="629"/>
                </a:cubicBezTo>
                <a:cubicBezTo>
                  <a:pt x="692" y="636"/>
                  <a:pt x="682" y="632"/>
                  <a:pt x="676" y="631"/>
                </a:cubicBezTo>
                <a:cubicBezTo>
                  <a:pt x="677" y="628"/>
                  <a:pt x="683" y="630"/>
                  <a:pt x="686" y="629"/>
                </a:cubicBezTo>
                <a:cubicBezTo>
                  <a:pt x="684" y="619"/>
                  <a:pt x="699" y="630"/>
                  <a:pt x="701" y="626"/>
                </a:cubicBezTo>
                <a:cubicBezTo>
                  <a:pt x="702" y="622"/>
                  <a:pt x="696" y="624"/>
                  <a:pt x="695" y="622"/>
                </a:cubicBezTo>
                <a:cubicBezTo>
                  <a:pt x="696" y="616"/>
                  <a:pt x="696" y="616"/>
                  <a:pt x="696" y="616"/>
                </a:cubicBezTo>
                <a:cubicBezTo>
                  <a:pt x="697" y="618"/>
                  <a:pt x="700" y="617"/>
                  <a:pt x="702" y="618"/>
                </a:cubicBezTo>
                <a:cubicBezTo>
                  <a:pt x="702" y="622"/>
                  <a:pt x="702" y="622"/>
                  <a:pt x="702" y="622"/>
                </a:cubicBezTo>
                <a:cubicBezTo>
                  <a:pt x="711" y="612"/>
                  <a:pt x="728" y="623"/>
                  <a:pt x="738" y="619"/>
                </a:cubicBezTo>
                <a:cubicBezTo>
                  <a:pt x="737" y="623"/>
                  <a:pt x="741" y="622"/>
                  <a:pt x="742" y="623"/>
                </a:cubicBezTo>
                <a:cubicBezTo>
                  <a:pt x="740" y="628"/>
                  <a:pt x="734" y="626"/>
                  <a:pt x="730" y="627"/>
                </a:cubicBezTo>
                <a:close/>
                <a:moveTo>
                  <a:pt x="811" y="621"/>
                </a:moveTo>
                <a:cubicBezTo>
                  <a:pt x="806" y="624"/>
                  <a:pt x="804" y="620"/>
                  <a:pt x="799" y="623"/>
                </a:cubicBezTo>
                <a:cubicBezTo>
                  <a:pt x="800" y="625"/>
                  <a:pt x="804" y="624"/>
                  <a:pt x="803" y="628"/>
                </a:cubicBezTo>
                <a:cubicBezTo>
                  <a:pt x="800" y="629"/>
                  <a:pt x="797" y="629"/>
                  <a:pt x="794" y="629"/>
                </a:cubicBezTo>
                <a:cubicBezTo>
                  <a:pt x="794" y="627"/>
                  <a:pt x="793" y="626"/>
                  <a:pt x="792" y="626"/>
                </a:cubicBezTo>
                <a:cubicBezTo>
                  <a:pt x="792" y="623"/>
                  <a:pt x="794" y="623"/>
                  <a:pt x="795" y="621"/>
                </a:cubicBezTo>
                <a:cubicBezTo>
                  <a:pt x="792" y="618"/>
                  <a:pt x="796" y="620"/>
                  <a:pt x="796" y="615"/>
                </a:cubicBezTo>
                <a:cubicBezTo>
                  <a:pt x="799" y="620"/>
                  <a:pt x="806" y="616"/>
                  <a:pt x="811" y="621"/>
                </a:cubicBezTo>
                <a:close/>
                <a:moveTo>
                  <a:pt x="808" y="611"/>
                </a:moveTo>
                <a:cubicBezTo>
                  <a:pt x="811" y="617"/>
                  <a:pt x="803" y="609"/>
                  <a:pt x="804" y="613"/>
                </a:cubicBezTo>
                <a:cubicBezTo>
                  <a:pt x="803" y="613"/>
                  <a:pt x="803" y="612"/>
                  <a:pt x="803" y="611"/>
                </a:cubicBezTo>
                <a:cubicBezTo>
                  <a:pt x="801" y="611"/>
                  <a:pt x="801" y="614"/>
                  <a:pt x="800" y="615"/>
                </a:cubicBezTo>
                <a:cubicBezTo>
                  <a:pt x="796" y="616"/>
                  <a:pt x="799" y="611"/>
                  <a:pt x="797" y="610"/>
                </a:cubicBezTo>
                <a:cubicBezTo>
                  <a:pt x="801" y="607"/>
                  <a:pt x="806" y="611"/>
                  <a:pt x="808" y="611"/>
                </a:cubicBezTo>
                <a:close/>
                <a:moveTo>
                  <a:pt x="487" y="566"/>
                </a:moveTo>
                <a:cubicBezTo>
                  <a:pt x="484" y="568"/>
                  <a:pt x="482" y="567"/>
                  <a:pt x="478" y="567"/>
                </a:cubicBezTo>
                <a:cubicBezTo>
                  <a:pt x="481" y="563"/>
                  <a:pt x="483" y="567"/>
                  <a:pt x="487" y="566"/>
                </a:cubicBezTo>
                <a:close/>
                <a:moveTo>
                  <a:pt x="171" y="533"/>
                </a:moveTo>
                <a:cubicBezTo>
                  <a:pt x="165" y="532"/>
                  <a:pt x="166" y="532"/>
                  <a:pt x="161" y="531"/>
                </a:cubicBezTo>
                <a:cubicBezTo>
                  <a:pt x="162" y="528"/>
                  <a:pt x="172" y="529"/>
                  <a:pt x="171" y="533"/>
                </a:cubicBezTo>
                <a:close/>
                <a:moveTo>
                  <a:pt x="953" y="569"/>
                </a:moveTo>
                <a:cubicBezTo>
                  <a:pt x="949" y="568"/>
                  <a:pt x="947" y="569"/>
                  <a:pt x="943" y="569"/>
                </a:cubicBezTo>
                <a:cubicBezTo>
                  <a:pt x="944" y="567"/>
                  <a:pt x="946" y="567"/>
                  <a:pt x="947" y="565"/>
                </a:cubicBezTo>
                <a:cubicBezTo>
                  <a:pt x="949" y="567"/>
                  <a:pt x="954" y="565"/>
                  <a:pt x="953" y="569"/>
                </a:cubicBezTo>
                <a:close/>
                <a:moveTo>
                  <a:pt x="138" y="524"/>
                </a:moveTo>
                <a:cubicBezTo>
                  <a:pt x="137" y="524"/>
                  <a:pt x="129" y="523"/>
                  <a:pt x="127" y="520"/>
                </a:cubicBezTo>
                <a:cubicBezTo>
                  <a:pt x="130" y="521"/>
                  <a:pt x="137" y="520"/>
                  <a:pt x="138" y="524"/>
                </a:cubicBezTo>
                <a:close/>
                <a:moveTo>
                  <a:pt x="27" y="496"/>
                </a:moveTo>
                <a:cubicBezTo>
                  <a:pt x="27" y="495"/>
                  <a:pt x="26" y="493"/>
                  <a:pt x="25" y="493"/>
                </a:cubicBezTo>
                <a:cubicBezTo>
                  <a:pt x="26" y="489"/>
                  <a:pt x="29" y="493"/>
                  <a:pt x="29" y="495"/>
                </a:cubicBezTo>
                <a:cubicBezTo>
                  <a:pt x="30" y="492"/>
                  <a:pt x="30" y="493"/>
                  <a:pt x="35" y="493"/>
                </a:cubicBezTo>
                <a:cubicBezTo>
                  <a:pt x="34" y="494"/>
                  <a:pt x="33" y="495"/>
                  <a:pt x="34" y="498"/>
                </a:cubicBezTo>
                <a:cubicBezTo>
                  <a:pt x="30" y="497"/>
                  <a:pt x="31" y="495"/>
                  <a:pt x="27" y="496"/>
                </a:cubicBezTo>
                <a:close/>
                <a:moveTo>
                  <a:pt x="42" y="499"/>
                </a:moveTo>
                <a:cubicBezTo>
                  <a:pt x="43" y="498"/>
                  <a:pt x="43" y="497"/>
                  <a:pt x="43" y="496"/>
                </a:cubicBezTo>
                <a:cubicBezTo>
                  <a:pt x="40" y="496"/>
                  <a:pt x="40" y="499"/>
                  <a:pt x="36" y="498"/>
                </a:cubicBezTo>
                <a:cubicBezTo>
                  <a:pt x="38" y="495"/>
                  <a:pt x="37" y="497"/>
                  <a:pt x="35" y="497"/>
                </a:cubicBezTo>
                <a:cubicBezTo>
                  <a:pt x="35" y="496"/>
                  <a:pt x="36" y="495"/>
                  <a:pt x="36" y="493"/>
                </a:cubicBezTo>
                <a:cubicBezTo>
                  <a:pt x="43" y="495"/>
                  <a:pt x="49" y="494"/>
                  <a:pt x="53" y="498"/>
                </a:cubicBezTo>
                <a:cubicBezTo>
                  <a:pt x="52" y="499"/>
                  <a:pt x="47" y="500"/>
                  <a:pt x="42" y="499"/>
                </a:cubicBezTo>
                <a:close/>
                <a:moveTo>
                  <a:pt x="1027" y="566"/>
                </a:moveTo>
                <a:cubicBezTo>
                  <a:pt x="1019" y="564"/>
                  <a:pt x="1015" y="566"/>
                  <a:pt x="1008" y="564"/>
                </a:cubicBezTo>
                <a:cubicBezTo>
                  <a:pt x="1013" y="561"/>
                  <a:pt x="1024" y="558"/>
                  <a:pt x="1027" y="566"/>
                </a:cubicBezTo>
                <a:close/>
                <a:moveTo>
                  <a:pt x="1045" y="548"/>
                </a:moveTo>
                <a:cubicBezTo>
                  <a:pt x="1043" y="552"/>
                  <a:pt x="1049" y="549"/>
                  <a:pt x="1051" y="552"/>
                </a:cubicBezTo>
                <a:cubicBezTo>
                  <a:pt x="1051" y="557"/>
                  <a:pt x="1051" y="557"/>
                  <a:pt x="1051" y="557"/>
                </a:cubicBezTo>
                <a:cubicBezTo>
                  <a:pt x="1045" y="556"/>
                  <a:pt x="1046" y="551"/>
                  <a:pt x="1041" y="549"/>
                </a:cubicBezTo>
                <a:cubicBezTo>
                  <a:pt x="1041" y="547"/>
                  <a:pt x="1043" y="548"/>
                  <a:pt x="1045" y="548"/>
                </a:cubicBezTo>
                <a:close/>
                <a:moveTo>
                  <a:pt x="1029" y="543"/>
                </a:moveTo>
                <a:cubicBezTo>
                  <a:pt x="1027" y="546"/>
                  <a:pt x="1023" y="547"/>
                  <a:pt x="1022" y="549"/>
                </a:cubicBezTo>
                <a:cubicBezTo>
                  <a:pt x="1017" y="548"/>
                  <a:pt x="1013" y="548"/>
                  <a:pt x="1010" y="549"/>
                </a:cubicBezTo>
                <a:cubicBezTo>
                  <a:pt x="1008" y="546"/>
                  <a:pt x="1009" y="541"/>
                  <a:pt x="1004" y="542"/>
                </a:cubicBezTo>
                <a:cubicBezTo>
                  <a:pt x="1009" y="538"/>
                  <a:pt x="1016" y="539"/>
                  <a:pt x="1025" y="538"/>
                </a:cubicBezTo>
                <a:cubicBezTo>
                  <a:pt x="1025" y="541"/>
                  <a:pt x="1027" y="543"/>
                  <a:pt x="1029" y="543"/>
                </a:cubicBezTo>
                <a:close/>
                <a:moveTo>
                  <a:pt x="991" y="536"/>
                </a:moveTo>
                <a:cubicBezTo>
                  <a:pt x="991" y="538"/>
                  <a:pt x="991" y="540"/>
                  <a:pt x="989" y="541"/>
                </a:cubicBezTo>
                <a:cubicBezTo>
                  <a:pt x="990" y="542"/>
                  <a:pt x="993" y="543"/>
                  <a:pt x="995" y="544"/>
                </a:cubicBezTo>
                <a:cubicBezTo>
                  <a:pt x="997" y="540"/>
                  <a:pt x="1000" y="544"/>
                  <a:pt x="1003" y="542"/>
                </a:cubicBezTo>
                <a:cubicBezTo>
                  <a:pt x="1002" y="543"/>
                  <a:pt x="1002" y="547"/>
                  <a:pt x="999" y="546"/>
                </a:cubicBezTo>
                <a:cubicBezTo>
                  <a:pt x="999" y="548"/>
                  <a:pt x="1000" y="548"/>
                  <a:pt x="1000" y="550"/>
                </a:cubicBezTo>
                <a:cubicBezTo>
                  <a:pt x="1004" y="551"/>
                  <a:pt x="1003" y="548"/>
                  <a:pt x="1006" y="548"/>
                </a:cubicBezTo>
                <a:cubicBezTo>
                  <a:pt x="1006" y="549"/>
                  <a:pt x="1007" y="549"/>
                  <a:pt x="1008" y="549"/>
                </a:cubicBezTo>
                <a:cubicBezTo>
                  <a:pt x="1007" y="555"/>
                  <a:pt x="1012" y="555"/>
                  <a:pt x="1013" y="558"/>
                </a:cubicBezTo>
                <a:cubicBezTo>
                  <a:pt x="1010" y="561"/>
                  <a:pt x="1002" y="560"/>
                  <a:pt x="1001" y="557"/>
                </a:cubicBezTo>
                <a:cubicBezTo>
                  <a:pt x="999" y="557"/>
                  <a:pt x="1000" y="559"/>
                  <a:pt x="999" y="559"/>
                </a:cubicBezTo>
                <a:cubicBezTo>
                  <a:pt x="996" y="559"/>
                  <a:pt x="996" y="558"/>
                  <a:pt x="996" y="556"/>
                </a:cubicBezTo>
                <a:cubicBezTo>
                  <a:pt x="1000" y="555"/>
                  <a:pt x="999" y="555"/>
                  <a:pt x="1002" y="556"/>
                </a:cubicBezTo>
                <a:cubicBezTo>
                  <a:pt x="1004" y="553"/>
                  <a:pt x="1000" y="554"/>
                  <a:pt x="1001" y="552"/>
                </a:cubicBezTo>
                <a:cubicBezTo>
                  <a:pt x="997" y="553"/>
                  <a:pt x="996" y="551"/>
                  <a:pt x="993" y="554"/>
                </a:cubicBezTo>
                <a:cubicBezTo>
                  <a:pt x="992" y="551"/>
                  <a:pt x="994" y="552"/>
                  <a:pt x="994" y="549"/>
                </a:cubicBezTo>
                <a:cubicBezTo>
                  <a:pt x="992" y="546"/>
                  <a:pt x="987" y="551"/>
                  <a:pt x="987" y="546"/>
                </a:cubicBezTo>
                <a:cubicBezTo>
                  <a:pt x="986" y="548"/>
                  <a:pt x="982" y="550"/>
                  <a:pt x="979" y="548"/>
                </a:cubicBezTo>
                <a:cubicBezTo>
                  <a:pt x="980" y="541"/>
                  <a:pt x="984" y="542"/>
                  <a:pt x="988" y="539"/>
                </a:cubicBezTo>
                <a:cubicBezTo>
                  <a:pt x="986" y="539"/>
                  <a:pt x="986" y="537"/>
                  <a:pt x="983" y="537"/>
                </a:cubicBezTo>
                <a:cubicBezTo>
                  <a:pt x="984" y="536"/>
                  <a:pt x="990" y="536"/>
                  <a:pt x="991" y="536"/>
                </a:cubicBezTo>
                <a:close/>
                <a:moveTo>
                  <a:pt x="984" y="534"/>
                </a:moveTo>
                <a:cubicBezTo>
                  <a:pt x="984" y="531"/>
                  <a:pt x="986" y="530"/>
                  <a:pt x="989" y="530"/>
                </a:cubicBezTo>
                <a:cubicBezTo>
                  <a:pt x="989" y="534"/>
                  <a:pt x="986" y="534"/>
                  <a:pt x="984" y="534"/>
                </a:cubicBezTo>
                <a:close/>
                <a:moveTo>
                  <a:pt x="1058" y="529"/>
                </a:moveTo>
                <a:cubicBezTo>
                  <a:pt x="1059" y="528"/>
                  <a:pt x="1060" y="526"/>
                  <a:pt x="1063" y="527"/>
                </a:cubicBezTo>
                <a:cubicBezTo>
                  <a:pt x="1064" y="528"/>
                  <a:pt x="1064" y="530"/>
                  <a:pt x="1066" y="531"/>
                </a:cubicBezTo>
                <a:cubicBezTo>
                  <a:pt x="1063" y="530"/>
                  <a:pt x="1059" y="532"/>
                  <a:pt x="1055" y="530"/>
                </a:cubicBezTo>
                <a:cubicBezTo>
                  <a:pt x="1054" y="528"/>
                  <a:pt x="1057" y="527"/>
                  <a:pt x="1055" y="527"/>
                </a:cubicBezTo>
                <a:cubicBezTo>
                  <a:pt x="1056" y="524"/>
                  <a:pt x="1058" y="528"/>
                  <a:pt x="1058" y="529"/>
                </a:cubicBezTo>
                <a:close/>
                <a:moveTo>
                  <a:pt x="979" y="518"/>
                </a:moveTo>
                <a:cubicBezTo>
                  <a:pt x="980" y="520"/>
                  <a:pt x="984" y="520"/>
                  <a:pt x="986" y="521"/>
                </a:cubicBezTo>
                <a:cubicBezTo>
                  <a:pt x="983" y="523"/>
                  <a:pt x="986" y="526"/>
                  <a:pt x="984" y="528"/>
                </a:cubicBezTo>
                <a:cubicBezTo>
                  <a:pt x="981" y="528"/>
                  <a:pt x="982" y="525"/>
                  <a:pt x="980" y="528"/>
                </a:cubicBezTo>
                <a:cubicBezTo>
                  <a:pt x="980" y="525"/>
                  <a:pt x="976" y="526"/>
                  <a:pt x="972" y="526"/>
                </a:cubicBezTo>
                <a:cubicBezTo>
                  <a:pt x="972" y="522"/>
                  <a:pt x="978" y="525"/>
                  <a:pt x="979" y="522"/>
                </a:cubicBezTo>
                <a:cubicBezTo>
                  <a:pt x="974" y="520"/>
                  <a:pt x="965" y="522"/>
                  <a:pt x="959" y="520"/>
                </a:cubicBezTo>
                <a:cubicBezTo>
                  <a:pt x="961" y="517"/>
                  <a:pt x="965" y="518"/>
                  <a:pt x="967" y="515"/>
                </a:cubicBezTo>
                <a:cubicBezTo>
                  <a:pt x="969" y="517"/>
                  <a:pt x="967" y="516"/>
                  <a:pt x="967" y="519"/>
                </a:cubicBezTo>
                <a:cubicBezTo>
                  <a:pt x="969" y="517"/>
                  <a:pt x="973" y="513"/>
                  <a:pt x="974" y="517"/>
                </a:cubicBezTo>
                <a:cubicBezTo>
                  <a:pt x="978" y="516"/>
                  <a:pt x="980" y="514"/>
                  <a:pt x="984" y="514"/>
                </a:cubicBezTo>
                <a:cubicBezTo>
                  <a:pt x="984" y="517"/>
                  <a:pt x="981" y="517"/>
                  <a:pt x="979" y="518"/>
                </a:cubicBezTo>
                <a:close/>
                <a:moveTo>
                  <a:pt x="735" y="504"/>
                </a:moveTo>
                <a:cubicBezTo>
                  <a:pt x="735" y="502"/>
                  <a:pt x="739" y="504"/>
                  <a:pt x="741" y="504"/>
                </a:cubicBezTo>
                <a:cubicBezTo>
                  <a:pt x="740" y="507"/>
                  <a:pt x="737" y="504"/>
                  <a:pt x="735" y="504"/>
                </a:cubicBezTo>
                <a:close/>
                <a:moveTo>
                  <a:pt x="81" y="476"/>
                </a:moveTo>
                <a:cubicBezTo>
                  <a:pt x="75" y="473"/>
                  <a:pt x="65" y="474"/>
                  <a:pt x="63" y="467"/>
                </a:cubicBezTo>
                <a:cubicBezTo>
                  <a:pt x="67" y="467"/>
                  <a:pt x="69" y="462"/>
                  <a:pt x="73" y="466"/>
                </a:cubicBezTo>
                <a:cubicBezTo>
                  <a:pt x="76" y="465"/>
                  <a:pt x="71" y="465"/>
                  <a:pt x="72" y="463"/>
                </a:cubicBezTo>
                <a:cubicBezTo>
                  <a:pt x="77" y="460"/>
                  <a:pt x="76" y="468"/>
                  <a:pt x="81" y="467"/>
                </a:cubicBezTo>
                <a:cubicBezTo>
                  <a:pt x="80" y="471"/>
                  <a:pt x="82" y="472"/>
                  <a:pt x="81" y="476"/>
                </a:cubicBezTo>
                <a:close/>
                <a:moveTo>
                  <a:pt x="1078" y="511"/>
                </a:moveTo>
                <a:cubicBezTo>
                  <a:pt x="1075" y="513"/>
                  <a:pt x="1073" y="511"/>
                  <a:pt x="1070" y="510"/>
                </a:cubicBezTo>
                <a:cubicBezTo>
                  <a:pt x="1071" y="509"/>
                  <a:pt x="1079" y="507"/>
                  <a:pt x="1078" y="511"/>
                </a:cubicBezTo>
                <a:close/>
                <a:moveTo>
                  <a:pt x="207" y="423"/>
                </a:moveTo>
                <a:cubicBezTo>
                  <a:pt x="208" y="420"/>
                  <a:pt x="212" y="423"/>
                  <a:pt x="212" y="425"/>
                </a:cubicBezTo>
                <a:cubicBezTo>
                  <a:pt x="208" y="426"/>
                  <a:pt x="210" y="423"/>
                  <a:pt x="207" y="423"/>
                </a:cubicBezTo>
                <a:close/>
                <a:moveTo>
                  <a:pt x="193" y="427"/>
                </a:moveTo>
                <a:cubicBezTo>
                  <a:pt x="192" y="428"/>
                  <a:pt x="194" y="428"/>
                  <a:pt x="194" y="428"/>
                </a:cubicBezTo>
                <a:cubicBezTo>
                  <a:pt x="194" y="431"/>
                  <a:pt x="191" y="431"/>
                  <a:pt x="188" y="431"/>
                </a:cubicBezTo>
                <a:cubicBezTo>
                  <a:pt x="190" y="430"/>
                  <a:pt x="189" y="427"/>
                  <a:pt x="193" y="427"/>
                </a:cubicBezTo>
                <a:close/>
                <a:moveTo>
                  <a:pt x="985" y="474"/>
                </a:moveTo>
                <a:cubicBezTo>
                  <a:pt x="985" y="470"/>
                  <a:pt x="985" y="470"/>
                  <a:pt x="985" y="470"/>
                </a:cubicBezTo>
                <a:cubicBezTo>
                  <a:pt x="988" y="469"/>
                  <a:pt x="990" y="471"/>
                  <a:pt x="990" y="473"/>
                </a:cubicBezTo>
                <a:cubicBezTo>
                  <a:pt x="989" y="474"/>
                  <a:pt x="987" y="474"/>
                  <a:pt x="985" y="474"/>
                </a:cubicBezTo>
                <a:close/>
                <a:moveTo>
                  <a:pt x="1005" y="472"/>
                </a:moveTo>
                <a:cubicBezTo>
                  <a:pt x="1008" y="471"/>
                  <a:pt x="1007" y="473"/>
                  <a:pt x="1009" y="473"/>
                </a:cubicBezTo>
                <a:cubicBezTo>
                  <a:pt x="1008" y="475"/>
                  <a:pt x="1006" y="475"/>
                  <a:pt x="1003" y="475"/>
                </a:cubicBezTo>
                <a:cubicBezTo>
                  <a:pt x="1003" y="473"/>
                  <a:pt x="1005" y="474"/>
                  <a:pt x="1005" y="472"/>
                </a:cubicBezTo>
                <a:close/>
                <a:moveTo>
                  <a:pt x="1018" y="478"/>
                </a:moveTo>
                <a:cubicBezTo>
                  <a:pt x="1015" y="475"/>
                  <a:pt x="1026" y="477"/>
                  <a:pt x="1022" y="480"/>
                </a:cubicBezTo>
                <a:cubicBezTo>
                  <a:pt x="1019" y="481"/>
                  <a:pt x="1020" y="475"/>
                  <a:pt x="1018" y="478"/>
                </a:cubicBezTo>
                <a:close/>
                <a:moveTo>
                  <a:pt x="196" y="438"/>
                </a:moveTo>
                <a:cubicBezTo>
                  <a:pt x="196" y="441"/>
                  <a:pt x="194" y="441"/>
                  <a:pt x="191" y="442"/>
                </a:cubicBezTo>
                <a:cubicBezTo>
                  <a:pt x="190" y="440"/>
                  <a:pt x="190" y="438"/>
                  <a:pt x="191" y="436"/>
                </a:cubicBezTo>
                <a:cubicBezTo>
                  <a:pt x="194" y="436"/>
                  <a:pt x="194" y="438"/>
                  <a:pt x="196" y="438"/>
                </a:cubicBezTo>
                <a:close/>
                <a:moveTo>
                  <a:pt x="89" y="431"/>
                </a:moveTo>
                <a:cubicBezTo>
                  <a:pt x="94" y="431"/>
                  <a:pt x="95" y="433"/>
                  <a:pt x="96" y="437"/>
                </a:cubicBezTo>
                <a:cubicBezTo>
                  <a:pt x="92" y="437"/>
                  <a:pt x="88" y="436"/>
                  <a:pt x="89" y="431"/>
                </a:cubicBezTo>
                <a:close/>
                <a:moveTo>
                  <a:pt x="766" y="477"/>
                </a:moveTo>
                <a:cubicBezTo>
                  <a:pt x="766" y="476"/>
                  <a:pt x="765" y="475"/>
                  <a:pt x="765" y="475"/>
                </a:cubicBezTo>
                <a:cubicBezTo>
                  <a:pt x="766" y="472"/>
                  <a:pt x="767" y="475"/>
                  <a:pt x="770" y="474"/>
                </a:cubicBezTo>
                <a:cubicBezTo>
                  <a:pt x="770" y="477"/>
                  <a:pt x="768" y="477"/>
                  <a:pt x="766" y="477"/>
                </a:cubicBezTo>
                <a:close/>
                <a:moveTo>
                  <a:pt x="980" y="488"/>
                </a:moveTo>
                <a:cubicBezTo>
                  <a:pt x="978" y="485"/>
                  <a:pt x="977" y="483"/>
                  <a:pt x="974" y="482"/>
                </a:cubicBezTo>
                <a:cubicBezTo>
                  <a:pt x="975" y="479"/>
                  <a:pt x="977" y="478"/>
                  <a:pt x="975" y="475"/>
                </a:cubicBezTo>
                <a:cubicBezTo>
                  <a:pt x="976" y="474"/>
                  <a:pt x="979" y="475"/>
                  <a:pt x="981" y="475"/>
                </a:cubicBezTo>
                <a:cubicBezTo>
                  <a:pt x="978" y="479"/>
                  <a:pt x="982" y="480"/>
                  <a:pt x="980" y="484"/>
                </a:cubicBezTo>
                <a:cubicBezTo>
                  <a:pt x="983" y="484"/>
                  <a:pt x="984" y="480"/>
                  <a:pt x="987" y="480"/>
                </a:cubicBezTo>
                <a:cubicBezTo>
                  <a:pt x="990" y="480"/>
                  <a:pt x="991" y="483"/>
                  <a:pt x="993" y="484"/>
                </a:cubicBezTo>
                <a:cubicBezTo>
                  <a:pt x="994" y="486"/>
                  <a:pt x="989" y="486"/>
                  <a:pt x="992" y="487"/>
                </a:cubicBezTo>
                <a:cubicBezTo>
                  <a:pt x="990" y="489"/>
                  <a:pt x="986" y="488"/>
                  <a:pt x="984" y="490"/>
                </a:cubicBezTo>
                <a:cubicBezTo>
                  <a:pt x="983" y="490"/>
                  <a:pt x="982" y="489"/>
                  <a:pt x="982" y="487"/>
                </a:cubicBezTo>
                <a:cubicBezTo>
                  <a:pt x="978" y="490"/>
                  <a:pt x="975" y="490"/>
                  <a:pt x="968" y="490"/>
                </a:cubicBezTo>
                <a:cubicBezTo>
                  <a:pt x="968" y="485"/>
                  <a:pt x="977" y="489"/>
                  <a:pt x="980" y="488"/>
                </a:cubicBezTo>
                <a:close/>
                <a:moveTo>
                  <a:pt x="930" y="492"/>
                </a:moveTo>
                <a:cubicBezTo>
                  <a:pt x="931" y="489"/>
                  <a:pt x="935" y="491"/>
                  <a:pt x="937" y="491"/>
                </a:cubicBezTo>
                <a:cubicBezTo>
                  <a:pt x="937" y="496"/>
                  <a:pt x="931" y="494"/>
                  <a:pt x="930" y="492"/>
                </a:cubicBezTo>
                <a:close/>
                <a:moveTo>
                  <a:pt x="1070" y="502"/>
                </a:moveTo>
                <a:cubicBezTo>
                  <a:pt x="1065" y="511"/>
                  <a:pt x="1061" y="503"/>
                  <a:pt x="1054" y="502"/>
                </a:cubicBezTo>
                <a:cubicBezTo>
                  <a:pt x="1056" y="499"/>
                  <a:pt x="1065" y="500"/>
                  <a:pt x="1070" y="502"/>
                </a:cubicBezTo>
                <a:close/>
                <a:moveTo>
                  <a:pt x="1031" y="493"/>
                </a:moveTo>
                <a:cubicBezTo>
                  <a:pt x="1035" y="491"/>
                  <a:pt x="1037" y="489"/>
                  <a:pt x="1041" y="494"/>
                </a:cubicBezTo>
                <a:cubicBezTo>
                  <a:pt x="1041" y="492"/>
                  <a:pt x="1047" y="489"/>
                  <a:pt x="1050" y="490"/>
                </a:cubicBezTo>
                <a:cubicBezTo>
                  <a:pt x="1049" y="494"/>
                  <a:pt x="1049" y="495"/>
                  <a:pt x="1050" y="498"/>
                </a:cubicBezTo>
                <a:cubicBezTo>
                  <a:pt x="1048" y="496"/>
                  <a:pt x="1041" y="500"/>
                  <a:pt x="1041" y="496"/>
                </a:cubicBezTo>
                <a:cubicBezTo>
                  <a:pt x="1038" y="501"/>
                  <a:pt x="1034" y="495"/>
                  <a:pt x="1031" y="496"/>
                </a:cubicBezTo>
                <a:cubicBezTo>
                  <a:pt x="1032" y="497"/>
                  <a:pt x="1033" y="497"/>
                  <a:pt x="1033" y="499"/>
                </a:cubicBezTo>
                <a:cubicBezTo>
                  <a:pt x="1030" y="496"/>
                  <a:pt x="1023" y="492"/>
                  <a:pt x="1018" y="496"/>
                </a:cubicBezTo>
                <a:cubicBezTo>
                  <a:pt x="1019" y="492"/>
                  <a:pt x="1012" y="491"/>
                  <a:pt x="1008" y="491"/>
                </a:cubicBezTo>
                <a:cubicBezTo>
                  <a:pt x="1013" y="487"/>
                  <a:pt x="1021" y="488"/>
                  <a:pt x="1028" y="487"/>
                </a:cubicBezTo>
                <a:cubicBezTo>
                  <a:pt x="1029" y="489"/>
                  <a:pt x="1030" y="491"/>
                  <a:pt x="1031" y="493"/>
                </a:cubicBezTo>
                <a:close/>
                <a:moveTo>
                  <a:pt x="1005" y="486"/>
                </a:moveTo>
                <a:cubicBezTo>
                  <a:pt x="1005" y="488"/>
                  <a:pt x="1004" y="489"/>
                  <a:pt x="1001" y="489"/>
                </a:cubicBezTo>
                <a:cubicBezTo>
                  <a:pt x="1001" y="486"/>
                  <a:pt x="1003" y="486"/>
                  <a:pt x="1005" y="486"/>
                </a:cubicBezTo>
                <a:close/>
                <a:moveTo>
                  <a:pt x="1032" y="464"/>
                </a:moveTo>
                <a:cubicBezTo>
                  <a:pt x="1033" y="465"/>
                  <a:pt x="1034" y="467"/>
                  <a:pt x="1036" y="467"/>
                </a:cubicBezTo>
                <a:cubicBezTo>
                  <a:pt x="1036" y="466"/>
                  <a:pt x="1037" y="464"/>
                  <a:pt x="1041" y="465"/>
                </a:cubicBezTo>
                <a:cubicBezTo>
                  <a:pt x="1041" y="466"/>
                  <a:pt x="1040" y="466"/>
                  <a:pt x="1040" y="467"/>
                </a:cubicBezTo>
                <a:cubicBezTo>
                  <a:pt x="1044" y="467"/>
                  <a:pt x="1045" y="470"/>
                  <a:pt x="1050" y="469"/>
                </a:cubicBezTo>
                <a:cubicBezTo>
                  <a:pt x="1049" y="471"/>
                  <a:pt x="1050" y="472"/>
                  <a:pt x="1050" y="473"/>
                </a:cubicBezTo>
                <a:cubicBezTo>
                  <a:pt x="1059" y="472"/>
                  <a:pt x="1061" y="475"/>
                  <a:pt x="1069" y="476"/>
                </a:cubicBezTo>
                <a:cubicBezTo>
                  <a:pt x="1069" y="481"/>
                  <a:pt x="1061" y="474"/>
                  <a:pt x="1060" y="479"/>
                </a:cubicBezTo>
                <a:cubicBezTo>
                  <a:pt x="1056" y="477"/>
                  <a:pt x="1049" y="480"/>
                  <a:pt x="1044" y="480"/>
                </a:cubicBezTo>
                <a:cubicBezTo>
                  <a:pt x="1044" y="478"/>
                  <a:pt x="1046" y="479"/>
                  <a:pt x="1046" y="478"/>
                </a:cubicBezTo>
                <a:cubicBezTo>
                  <a:pt x="1045" y="476"/>
                  <a:pt x="1040" y="477"/>
                  <a:pt x="1041" y="480"/>
                </a:cubicBezTo>
                <a:cubicBezTo>
                  <a:pt x="1037" y="476"/>
                  <a:pt x="1034" y="481"/>
                  <a:pt x="1036" y="485"/>
                </a:cubicBezTo>
                <a:cubicBezTo>
                  <a:pt x="1033" y="485"/>
                  <a:pt x="1031" y="486"/>
                  <a:pt x="1028" y="487"/>
                </a:cubicBezTo>
                <a:cubicBezTo>
                  <a:pt x="1029" y="481"/>
                  <a:pt x="1023" y="485"/>
                  <a:pt x="1021" y="484"/>
                </a:cubicBezTo>
                <a:cubicBezTo>
                  <a:pt x="1022" y="481"/>
                  <a:pt x="1025" y="483"/>
                  <a:pt x="1028" y="481"/>
                </a:cubicBezTo>
                <a:cubicBezTo>
                  <a:pt x="1029" y="479"/>
                  <a:pt x="1026" y="479"/>
                  <a:pt x="1023" y="479"/>
                </a:cubicBezTo>
                <a:cubicBezTo>
                  <a:pt x="1024" y="477"/>
                  <a:pt x="1028" y="479"/>
                  <a:pt x="1029" y="476"/>
                </a:cubicBezTo>
                <a:cubicBezTo>
                  <a:pt x="1032" y="476"/>
                  <a:pt x="1033" y="478"/>
                  <a:pt x="1036" y="479"/>
                </a:cubicBezTo>
                <a:cubicBezTo>
                  <a:pt x="1037" y="479"/>
                  <a:pt x="1036" y="476"/>
                  <a:pt x="1037" y="475"/>
                </a:cubicBezTo>
                <a:cubicBezTo>
                  <a:pt x="1044" y="475"/>
                  <a:pt x="1044" y="475"/>
                  <a:pt x="1044" y="475"/>
                </a:cubicBezTo>
                <a:cubicBezTo>
                  <a:pt x="1042" y="471"/>
                  <a:pt x="1031" y="475"/>
                  <a:pt x="1028" y="469"/>
                </a:cubicBezTo>
                <a:cubicBezTo>
                  <a:pt x="1022" y="470"/>
                  <a:pt x="1016" y="476"/>
                  <a:pt x="1010" y="474"/>
                </a:cubicBezTo>
                <a:cubicBezTo>
                  <a:pt x="1012" y="471"/>
                  <a:pt x="1017" y="467"/>
                  <a:pt x="1020" y="471"/>
                </a:cubicBezTo>
                <a:cubicBezTo>
                  <a:pt x="1020" y="471"/>
                  <a:pt x="1021" y="470"/>
                  <a:pt x="1021" y="469"/>
                </a:cubicBezTo>
                <a:cubicBezTo>
                  <a:pt x="1021" y="468"/>
                  <a:pt x="1018" y="469"/>
                  <a:pt x="1015" y="468"/>
                </a:cubicBezTo>
                <a:cubicBezTo>
                  <a:pt x="1016" y="467"/>
                  <a:pt x="1016" y="466"/>
                  <a:pt x="1016" y="465"/>
                </a:cubicBezTo>
                <a:cubicBezTo>
                  <a:pt x="1015" y="466"/>
                  <a:pt x="1008" y="467"/>
                  <a:pt x="1005" y="465"/>
                </a:cubicBezTo>
                <a:cubicBezTo>
                  <a:pt x="1003" y="468"/>
                  <a:pt x="999" y="469"/>
                  <a:pt x="996" y="471"/>
                </a:cubicBezTo>
                <a:cubicBezTo>
                  <a:pt x="994" y="471"/>
                  <a:pt x="994" y="469"/>
                  <a:pt x="995" y="467"/>
                </a:cubicBezTo>
                <a:cubicBezTo>
                  <a:pt x="996" y="466"/>
                  <a:pt x="997" y="466"/>
                  <a:pt x="999" y="466"/>
                </a:cubicBezTo>
                <a:cubicBezTo>
                  <a:pt x="1000" y="460"/>
                  <a:pt x="1007" y="459"/>
                  <a:pt x="1012" y="462"/>
                </a:cubicBezTo>
                <a:cubicBezTo>
                  <a:pt x="1020" y="461"/>
                  <a:pt x="1029" y="461"/>
                  <a:pt x="1034" y="461"/>
                </a:cubicBezTo>
                <a:cubicBezTo>
                  <a:pt x="1034" y="463"/>
                  <a:pt x="1032" y="463"/>
                  <a:pt x="1032" y="464"/>
                </a:cubicBezTo>
                <a:close/>
                <a:moveTo>
                  <a:pt x="961" y="424"/>
                </a:moveTo>
                <a:cubicBezTo>
                  <a:pt x="961" y="429"/>
                  <a:pt x="957" y="426"/>
                  <a:pt x="955" y="425"/>
                </a:cubicBezTo>
                <a:cubicBezTo>
                  <a:pt x="956" y="423"/>
                  <a:pt x="960" y="425"/>
                  <a:pt x="961" y="424"/>
                </a:cubicBezTo>
                <a:close/>
                <a:moveTo>
                  <a:pt x="158" y="393"/>
                </a:moveTo>
                <a:cubicBezTo>
                  <a:pt x="158" y="391"/>
                  <a:pt x="162" y="392"/>
                  <a:pt x="164" y="392"/>
                </a:cubicBezTo>
                <a:cubicBezTo>
                  <a:pt x="163" y="394"/>
                  <a:pt x="159" y="395"/>
                  <a:pt x="158" y="393"/>
                </a:cubicBezTo>
                <a:close/>
                <a:moveTo>
                  <a:pt x="166" y="396"/>
                </a:moveTo>
                <a:cubicBezTo>
                  <a:pt x="165" y="394"/>
                  <a:pt x="166" y="394"/>
                  <a:pt x="165" y="393"/>
                </a:cubicBezTo>
                <a:cubicBezTo>
                  <a:pt x="166" y="392"/>
                  <a:pt x="167" y="392"/>
                  <a:pt x="167" y="390"/>
                </a:cubicBezTo>
                <a:cubicBezTo>
                  <a:pt x="169" y="391"/>
                  <a:pt x="171" y="391"/>
                  <a:pt x="173" y="390"/>
                </a:cubicBezTo>
                <a:cubicBezTo>
                  <a:pt x="174" y="392"/>
                  <a:pt x="174" y="394"/>
                  <a:pt x="177" y="394"/>
                </a:cubicBezTo>
                <a:cubicBezTo>
                  <a:pt x="174" y="400"/>
                  <a:pt x="170" y="396"/>
                  <a:pt x="166" y="396"/>
                </a:cubicBezTo>
                <a:close/>
                <a:moveTo>
                  <a:pt x="284" y="407"/>
                </a:moveTo>
                <a:cubicBezTo>
                  <a:pt x="284" y="410"/>
                  <a:pt x="280" y="409"/>
                  <a:pt x="279" y="408"/>
                </a:cubicBezTo>
                <a:cubicBezTo>
                  <a:pt x="279" y="406"/>
                  <a:pt x="283" y="408"/>
                  <a:pt x="284" y="407"/>
                </a:cubicBezTo>
                <a:close/>
                <a:moveTo>
                  <a:pt x="326" y="410"/>
                </a:moveTo>
                <a:cubicBezTo>
                  <a:pt x="328" y="413"/>
                  <a:pt x="326" y="413"/>
                  <a:pt x="327" y="416"/>
                </a:cubicBezTo>
                <a:cubicBezTo>
                  <a:pt x="325" y="417"/>
                  <a:pt x="321" y="414"/>
                  <a:pt x="318" y="414"/>
                </a:cubicBezTo>
                <a:cubicBezTo>
                  <a:pt x="322" y="414"/>
                  <a:pt x="322" y="410"/>
                  <a:pt x="326" y="410"/>
                </a:cubicBezTo>
                <a:close/>
                <a:moveTo>
                  <a:pt x="134" y="414"/>
                </a:moveTo>
                <a:cubicBezTo>
                  <a:pt x="131" y="411"/>
                  <a:pt x="130" y="414"/>
                  <a:pt x="126" y="414"/>
                </a:cubicBezTo>
                <a:cubicBezTo>
                  <a:pt x="125" y="412"/>
                  <a:pt x="129" y="407"/>
                  <a:pt x="126" y="403"/>
                </a:cubicBezTo>
                <a:cubicBezTo>
                  <a:pt x="129" y="400"/>
                  <a:pt x="134" y="401"/>
                  <a:pt x="138" y="403"/>
                </a:cubicBezTo>
                <a:cubicBezTo>
                  <a:pt x="137" y="407"/>
                  <a:pt x="136" y="411"/>
                  <a:pt x="134" y="414"/>
                </a:cubicBezTo>
                <a:close/>
                <a:moveTo>
                  <a:pt x="266" y="413"/>
                </a:moveTo>
                <a:cubicBezTo>
                  <a:pt x="266" y="412"/>
                  <a:pt x="266" y="411"/>
                  <a:pt x="267" y="411"/>
                </a:cubicBezTo>
                <a:cubicBezTo>
                  <a:pt x="274" y="412"/>
                  <a:pt x="282" y="411"/>
                  <a:pt x="292" y="414"/>
                </a:cubicBezTo>
                <a:cubicBezTo>
                  <a:pt x="284" y="416"/>
                  <a:pt x="275" y="415"/>
                  <a:pt x="266" y="413"/>
                </a:cubicBezTo>
                <a:close/>
                <a:moveTo>
                  <a:pt x="398" y="418"/>
                </a:moveTo>
                <a:cubicBezTo>
                  <a:pt x="396" y="419"/>
                  <a:pt x="393" y="420"/>
                  <a:pt x="389" y="420"/>
                </a:cubicBezTo>
                <a:cubicBezTo>
                  <a:pt x="389" y="416"/>
                  <a:pt x="389" y="416"/>
                  <a:pt x="389" y="416"/>
                </a:cubicBezTo>
                <a:cubicBezTo>
                  <a:pt x="393" y="416"/>
                  <a:pt x="391" y="414"/>
                  <a:pt x="393" y="411"/>
                </a:cubicBezTo>
                <a:cubicBezTo>
                  <a:pt x="395" y="411"/>
                  <a:pt x="396" y="413"/>
                  <a:pt x="398" y="413"/>
                </a:cubicBezTo>
                <a:cubicBezTo>
                  <a:pt x="393" y="415"/>
                  <a:pt x="397" y="415"/>
                  <a:pt x="398" y="418"/>
                </a:cubicBezTo>
                <a:close/>
                <a:moveTo>
                  <a:pt x="469" y="417"/>
                </a:moveTo>
                <a:cubicBezTo>
                  <a:pt x="466" y="417"/>
                  <a:pt x="465" y="415"/>
                  <a:pt x="461" y="416"/>
                </a:cubicBezTo>
                <a:cubicBezTo>
                  <a:pt x="462" y="412"/>
                  <a:pt x="469" y="415"/>
                  <a:pt x="469" y="417"/>
                </a:cubicBezTo>
                <a:close/>
                <a:moveTo>
                  <a:pt x="403" y="411"/>
                </a:moveTo>
                <a:cubicBezTo>
                  <a:pt x="401" y="411"/>
                  <a:pt x="399" y="411"/>
                  <a:pt x="398" y="410"/>
                </a:cubicBezTo>
                <a:cubicBezTo>
                  <a:pt x="398" y="408"/>
                  <a:pt x="399" y="408"/>
                  <a:pt x="399" y="407"/>
                </a:cubicBezTo>
                <a:cubicBezTo>
                  <a:pt x="400" y="408"/>
                  <a:pt x="403" y="409"/>
                  <a:pt x="403" y="411"/>
                </a:cubicBezTo>
                <a:close/>
                <a:moveTo>
                  <a:pt x="424" y="409"/>
                </a:moveTo>
                <a:cubicBezTo>
                  <a:pt x="423" y="412"/>
                  <a:pt x="421" y="409"/>
                  <a:pt x="419" y="411"/>
                </a:cubicBezTo>
                <a:cubicBezTo>
                  <a:pt x="417" y="410"/>
                  <a:pt x="419" y="408"/>
                  <a:pt x="417" y="407"/>
                </a:cubicBezTo>
                <a:cubicBezTo>
                  <a:pt x="418" y="402"/>
                  <a:pt x="421" y="411"/>
                  <a:pt x="421" y="407"/>
                </a:cubicBezTo>
                <a:cubicBezTo>
                  <a:pt x="423" y="406"/>
                  <a:pt x="422" y="409"/>
                  <a:pt x="424" y="409"/>
                </a:cubicBezTo>
                <a:close/>
                <a:moveTo>
                  <a:pt x="1064" y="437"/>
                </a:moveTo>
                <a:cubicBezTo>
                  <a:pt x="1064" y="439"/>
                  <a:pt x="1062" y="439"/>
                  <a:pt x="1062" y="440"/>
                </a:cubicBezTo>
                <a:cubicBezTo>
                  <a:pt x="1061" y="440"/>
                  <a:pt x="1061" y="438"/>
                  <a:pt x="1061" y="436"/>
                </a:cubicBezTo>
                <a:lnTo>
                  <a:pt x="1064" y="437"/>
                </a:lnTo>
                <a:close/>
                <a:moveTo>
                  <a:pt x="953" y="430"/>
                </a:moveTo>
                <a:cubicBezTo>
                  <a:pt x="952" y="429"/>
                  <a:pt x="950" y="429"/>
                  <a:pt x="950" y="430"/>
                </a:cubicBezTo>
                <a:cubicBezTo>
                  <a:pt x="948" y="429"/>
                  <a:pt x="950" y="426"/>
                  <a:pt x="952" y="427"/>
                </a:cubicBezTo>
                <a:cubicBezTo>
                  <a:pt x="952" y="428"/>
                  <a:pt x="953" y="428"/>
                  <a:pt x="953" y="430"/>
                </a:cubicBezTo>
                <a:close/>
                <a:moveTo>
                  <a:pt x="1069" y="433"/>
                </a:moveTo>
                <a:cubicBezTo>
                  <a:pt x="1070" y="432"/>
                  <a:pt x="1070" y="431"/>
                  <a:pt x="1069" y="430"/>
                </a:cubicBezTo>
                <a:cubicBezTo>
                  <a:pt x="1070" y="428"/>
                  <a:pt x="1074" y="430"/>
                  <a:pt x="1074" y="427"/>
                </a:cubicBezTo>
                <a:cubicBezTo>
                  <a:pt x="1077" y="429"/>
                  <a:pt x="1072" y="434"/>
                  <a:pt x="1069" y="433"/>
                </a:cubicBezTo>
                <a:close/>
                <a:moveTo>
                  <a:pt x="1218" y="368"/>
                </a:moveTo>
                <a:cubicBezTo>
                  <a:pt x="1218" y="365"/>
                  <a:pt x="1221" y="366"/>
                  <a:pt x="1222" y="365"/>
                </a:cubicBezTo>
                <a:cubicBezTo>
                  <a:pt x="1223" y="362"/>
                  <a:pt x="1220" y="367"/>
                  <a:pt x="1220" y="364"/>
                </a:cubicBezTo>
                <a:cubicBezTo>
                  <a:pt x="1221" y="362"/>
                  <a:pt x="1224" y="363"/>
                  <a:pt x="1227" y="361"/>
                </a:cubicBezTo>
                <a:cubicBezTo>
                  <a:pt x="1226" y="366"/>
                  <a:pt x="1226" y="372"/>
                  <a:pt x="1218" y="368"/>
                </a:cubicBezTo>
                <a:close/>
                <a:moveTo>
                  <a:pt x="1176" y="394"/>
                </a:moveTo>
                <a:cubicBezTo>
                  <a:pt x="1172" y="394"/>
                  <a:pt x="1172" y="394"/>
                  <a:pt x="1172" y="394"/>
                </a:cubicBezTo>
                <a:cubicBezTo>
                  <a:pt x="1172" y="392"/>
                  <a:pt x="1173" y="392"/>
                  <a:pt x="1173" y="391"/>
                </a:cubicBezTo>
                <a:cubicBezTo>
                  <a:pt x="1174" y="392"/>
                  <a:pt x="1177" y="392"/>
                  <a:pt x="1176" y="394"/>
                </a:cubicBezTo>
                <a:close/>
                <a:moveTo>
                  <a:pt x="1162" y="393"/>
                </a:moveTo>
                <a:cubicBezTo>
                  <a:pt x="1163" y="390"/>
                  <a:pt x="1165" y="387"/>
                  <a:pt x="1170" y="388"/>
                </a:cubicBezTo>
                <a:cubicBezTo>
                  <a:pt x="1169" y="389"/>
                  <a:pt x="1163" y="391"/>
                  <a:pt x="1168" y="392"/>
                </a:cubicBezTo>
                <a:cubicBezTo>
                  <a:pt x="1168" y="394"/>
                  <a:pt x="1163" y="395"/>
                  <a:pt x="1162" y="393"/>
                </a:cubicBezTo>
                <a:close/>
                <a:moveTo>
                  <a:pt x="1074" y="419"/>
                </a:moveTo>
                <a:cubicBezTo>
                  <a:pt x="1077" y="418"/>
                  <a:pt x="1081" y="418"/>
                  <a:pt x="1085" y="418"/>
                </a:cubicBezTo>
                <a:cubicBezTo>
                  <a:pt x="1085" y="420"/>
                  <a:pt x="1080" y="422"/>
                  <a:pt x="1082" y="424"/>
                </a:cubicBezTo>
                <a:cubicBezTo>
                  <a:pt x="1080" y="425"/>
                  <a:pt x="1074" y="425"/>
                  <a:pt x="1074" y="419"/>
                </a:cubicBezTo>
                <a:close/>
                <a:moveTo>
                  <a:pt x="1115" y="422"/>
                </a:moveTo>
                <a:cubicBezTo>
                  <a:pt x="1114" y="424"/>
                  <a:pt x="1112" y="425"/>
                  <a:pt x="1109" y="424"/>
                </a:cubicBezTo>
                <a:cubicBezTo>
                  <a:pt x="1111" y="423"/>
                  <a:pt x="1112" y="419"/>
                  <a:pt x="1115" y="422"/>
                </a:cubicBezTo>
                <a:close/>
                <a:moveTo>
                  <a:pt x="1104" y="415"/>
                </a:moveTo>
                <a:cubicBezTo>
                  <a:pt x="1103" y="416"/>
                  <a:pt x="1103" y="417"/>
                  <a:pt x="1105" y="417"/>
                </a:cubicBezTo>
                <a:cubicBezTo>
                  <a:pt x="1103" y="419"/>
                  <a:pt x="1105" y="421"/>
                  <a:pt x="1102" y="423"/>
                </a:cubicBezTo>
                <a:cubicBezTo>
                  <a:pt x="1103" y="425"/>
                  <a:pt x="1105" y="422"/>
                  <a:pt x="1107" y="423"/>
                </a:cubicBezTo>
                <a:cubicBezTo>
                  <a:pt x="1103" y="427"/>
                  <a:pt x="1100" y="423"/>
                  <a:pt x="1097" y="425"/>
                </a:cubicBezTo>
                <a:cubicBezTo>
                  <a:pt x="1095" y="425"/>
                  <a:pt x="1098" y="424"/>
                  <a:pt x="1097" y="422"/>
                </a:cubicBezTo>
                <a:cubicBezTo>
                  <a:pt x="1099" y="424"/>
                  <a:pt x="1099" y="420"/>
                  <a:pt x="1102" y="421"/>
                </a:cubicBezTo>
                <a:cubicBezTo>
                  <a:pt x="1101" y="419"/>
                  <a:pt x="1098" y="419"/>
                  <a:pt x="1098" y="415"/>
                </a:cubicBezTo>
                <a:lnTo>
                  <a:pt x="1104" y="415"/>
                </a:lnTo>
                <a:close/>
                <a:moveTo>
                  <a:pt x="1119" y="412"/>
                </a:moveTo>
                <a:cubicBezTo>
                  <a:pt x="1118" y="413"/>
                  <a:pt x="1117" y="414"/>
                  <a:pt x="1115" y="414"/>
                </a:cubicBezTo>
                <a:cubicBezTo>
                  <a:pt x="1115" y="412"/>
                  <a:pt x="1115" y="412"/>
                  <a:pt x="1115" y="412"/>
                </a:cubicBezTo>
                <a:lnTo>
                  <a:pt x="1119" y="412"/>
                </a:lnTo>
                <a:close/>
                <a:moveTo>
                  <a:pt x="1114" y="405"/>
                </a:moveTo>
                <a:cubicBezTo>
                  <a:pt x="1115" y="407"/>
                  <a:pt x="1117" y="407"/>
                  <a:pt x="1117" y="410"/>
                </a:cubicBezTo>
                <a:cubicBezTo>
                  <a:pt x="1113" y="411"/>
                  <a:pt x="1110" y="410"/>
                  <a:pt x="1106" y="408"/>
                </a:cubicBezTo>
                <a:cubicBezTo>
                  <a:pt x="1107" y="405"/>
                  <a:pt x="1113" y="408"/>
                  <a:pt x="1114" y="405"/>
                </a:cubicBezTo>
                <a:close/>
                <a:moveTo>
                  <a:pt x="1069" y="406"/>
                </a:moveTo>
                <a:cubicBezTo>
                  <a:pt x="1068" y="407"/>
                  <a:pt x="1067" y="407"/>
                  <a:pt x="1067" y="408"/>
                </a:cubicBezTo>
                <a:cubicBezTo>
                  <a:pt x="1073" y="409"/>
                  <a:pt x="1073" y="409"/>
                  <a:pt x="1073" y="409"/>
                </a:cubicBezTo>
                <a:cubicBezTo>
                  <a:pt x="1071" y="415"/>
                  <a:pt x="1063" y="421"/>
                  <a:pt x="1058" y="414"/>
                </a:cubicBezTo>
                <a:cubicBezTo>
                  <a:pt x="1063" y="413"/>
                  <a:pt x="1063" y="407"/>
                  <a:pt x="1069" y="406"/>
                </a:cubicBezTo>
                <a:close/>
                <a:moveTo>
                  <a:pt x="228" y="357"/>
                </a:moveTo>
                <a:cubicBezTo>
                  <a:pt x="228" y="359"/>
                  <a:pt x="227" y="361"/>
                  <a:pt x="226" y="362"/>
                </a:cubicBezTo>
                <a:cubicBezTo>
                  <a:pt x="223" y="362"/>
                  <a:pt x="219" y="361"/>
                  <a:pt x="221" y="359"/>
                </a:cubicBezTo>
                <a:cubicBezTo>
                  <a:pt x="219" y="359"/>
                  <a:pt x="216" y="359"/>
                  <a:pt x="216" y="356"/>
                </a:cubicBezTo>
                <a:cubicBezTo>
                  <a:pt x="219" y="353"/>
                  <a:pt x="223" y="356"/>
                  <a:pt x="228" y="357"/>
                </a:cubicBezTo>
                <a:close/>
                <a:moveTo>
                  <a:pt x="1054" y="388"/>
                </a:moveTo>
                <a:cubicBezTo>
                  <a:pt x="1054" y="389"/>
                  <a:pt x="1053" y="392"/>
                  <a:pt x="1055" y="392"/>
                </a:cubicBezTo>
                <a:cubicBezTo>
                  <a:pt x="1053" y="397"/>
                  <a:pt x="1048" y="393"/>
                  <a:pt x="1046" y="396"/>
                </a:cubicBezTo>
                <a:cubicBezTo>
                  <a:pt x="1044" y="393"/>
                  <a:pt x="1051" y="392"/>
                  <a:pt x="1050" y="387"/>
                </a:cubicBezTo>
                <a:cubicBezTo>
                  <a:pt x="1052" y="386"/>
                  <a:pt x="1051" y="388"/>
                  <a:pt x="1054" y="388"/>
                </a:cubicBezTo>
                <a:close/>
                <a:moveTo>
                  <a:pt x="1090" y="374"/>
                </a:moveTo>
                <a:cubicBezTo>
                  <a:pt x="1090" y="375"/>
                  <a:pt x="1088" y="375"/>
                  <a:pt x="1087" y="375"/>
                </a:cubicBezTo>
                <a:cubicBezTo>
                  <a:pt x="1087" y="376"/>
                  <a:pt x="1088" y="375"/>
                  <a:pt x="1089" y="376"/>
                </a:cubicBezTo>
                <a:cubicBezTo>
                  <a:pt x="1088" y="379"/>
                  <a:pt x="1085" y="376"/>
                  <a:pt x="1084" y="375"/>
                </a:cubicBezTo>
                <a:cubicBezTo>
                  <a:pt x="1084" y="373"/>
                  <a:pt x="1088" y="374"/>
                  <a:pt x="1090" y="374"/>
                </a:cubicBezTo>
                <a:close/>
                <a:moveTo>
                  <a:pt x="1077" y="366"/>
                </a:moveTo>
                <a:cubicBezTo>
                  <a:pt x="1077" y="368"/>
                  <a:pt x="1076" y="370"/>
                  <a:pt x="1074" y="371"/>
                </a:cubicBezTo>
                <a:cubicBezTo>
                  <a:pt x="1074" y="369"/>
                  <a:pt x="1074" y="368"/>
                  <a:pt x="1074" y="366"/>
                </a:cubicBezTo>
                <a:lnTo>
                  <a:pt x="1077" y="366"/>
                </a:lnTo>
                <a:close/>
                <a:moveTo>
                  <a:pt x="137" y="320"/>
                </a:moveTo>
                <a:cubicBezTo>
                  <a:pt x="135" y="323"/>
                  <a:pt x="133" y="321"/>
                  <a:pt x="130" y="320"/>
                </a:cubicBezTo>
                <a:cubicBezTo>
                  <a:pt x="131" y="317"/>
                  <a:pt x="134" y="320"/>
                  <a:pt x="137" y="320"/>
                </a:cubicBezTo>
                <a:close/>
                <a:moveTo>
                  <a:pt x="126" y="321"/>
                </a:moveTo>
                <a:cubicBezTo>
                  <a:pt x="124" y="319"/>
                  <a:pt x="122" y="322"/>
                  <a:pt x="120" y="320"/>
                </a:cubicBezTo>
                <a:cubicBezTo>
                  <a:pt x="120" y="317"/>
                  <a:pt x="120" y="317"/>
                  <a:pt x="120" y="317"/>
                </a:cubicBezTo>
                <a:cubicBezTo>
                  <a:pt x="124" y="317"/>
                  <a:pt x="126" y="318"/>
                  <a:pt x="126" y="321"/>
                </a:cubicBezTo>
                <a:close/>
                <a:moveTo>
                  <a:pt x="174" y="310"/>
                </a:moveTo>
                <a:cubicBezTo>
                  <a:pt x="172" y="311"/>
                  <a:pt x="169" y="312"/>
                  <a:pt x="169" y="315"/>
                </a:cubicBezTo>
                <a:cubicBezTo>
                  <a:pt x="167" y="316"/>
                  <a:pt x="166" y="315"/>
                  <a:pt x="165" y="314"/>
                </a:cubicBezTo>
                <a:cubicBezTo>
                  <a:pt x="166" y="312"/>
                  <a:pt x="166" y="311"/>
                  <a:pt x="167" y="308"/>
                </a:cubicBezTo>
                <a:cubicBezTo>
                  <a:pt x="170" y="308"/>
                  <a:pt x="172" y="307"/>
                  <a:pt x="174" y="310"/>
                </a:cubicBezTo>
                <a:close/>
                <a:moveTo>
                  <a:pt x="1145" y="347"/>
                </a:moveTo>
                <a:cubicBezTo>
                  <a:pt x="1145" y="351"/>
                  <a:pt x="1143" y="350"/>
                  <a:pt x="1140" y="349"/>
                </a:cubicBezTo>
                <a:cubicBezTo>
                  <a:pt x="1140" y="346"/>
                  <a:pt x="1143" y="348"/>
                  <a:pt x="1145" y="347"/>
                </a:cubicBezTo>
                <a:close/>
                <a:moveTo>
                  <a:pt x="1137" y="347"/>
                </a:moveTo>
                <a:cubicBezTo>
                  <a:pt x="1137" y="349"/>
                  <a:pt x="1135" y="351"/>
                  <a:pt x="1133" y="350"/>
                </a:cubicBezTo>
                <a:cubicBezTo>
                  <a:pt x="1133" y="349"/>
                  <a:pt x="1135" y="349"/>
                  <a:pt x="1135" y="346"/>
                </a:cubicBezTo>
                <a:cubicBezTo>
                  <a:pt x="1135" y="347"/>
                  <a:pt x="1136" y="347"/>
                  <a:pt x="1137" y="347"/>
                </a:cubicBezTo>
                <a:close/>
                <a:moveTo>
                  <a:pt x="1131" y="336"/>
                </a:moveTo>
                <a:cubicBezTo>
                  <a:pt x="1130" y="337"/>
                  <a:pt x="1129" y="339"/>
                  <a:pt x="1126" y="339"/>
                </a:cubicBezTo>
                <a:cubicBezTo>
                  <a:pt x="1128" y="337"/>
                  <a:pt x="1125" y="336"/>
                  <a:pt x="1127" y="334"/>
                </a:cubicBezTo>
                <a:cubicBezTo>
                  <a:pt x="1129" y="334"/>
                  <a:pt x="1129" y="336"/>
                  <a:pt x="1131" y="336"/>
                </a:cubicBezTo>
                <a:close/>
                <a:moveTo>
                  <a:pt x="1153" y="325"/>
                </a:moveTo>
                <a:cubicBezTo>
                  <a:pt x="1153" y="329"/>
                  <a:pt x="1152" y="330"/>
                  <a:pt x="1149" y="330"/>
                </a:cubicBezTo>
                <a:cubicBezTo>
                  <a:pt x="1147" y="328"/>
                  <a:pt x="1149" y="324"/>
                  <a:pt x="1153" y="325"/>
                </a:cubicBezTo>
                <a:close/>
                <a:moveTo>
                  <a:pt x="1076" y="312"/>
                </a:moveTo>
                <a:cubicBezTo>
                  <a:pt x="1076" y="311"/>
                  <a:pt x="1077" y="310"/>
                  <a:pt x="1078" y="309"/>
                </a:cubicBezTo>
                <a:cubicBezTo>
                  <a:pt x="1081" y="309"/>
                  <a:pt x="1081" y="311"/>
                  <a:pt x="1084" y="310"/>
                </a:cubicBezTo>
                <a:cubicBezTo>
                  <a:pt x="1085" y="310"/>
                  <a:pt x="1084" y="311"/>
                  <a:pt x="1083" y="311"/>
                </a:cubicBezTo>
                <a:cubicBezTo>
                  <a:pt x="1081" y="311"/>
                  <a:pt x="1081" y="313"/>
                  <a:pt x="1081" y="315"/>
                </a:cubicBezTo>
                <a:cubicBezTo>
                  <a:pt x="1078" y="315"/>
                  <a:pt x="1078" y="312"/>
                  <a:pt x="1076" y="312"/>
                </a:cubicBezTo>
                <a:close/>
                <a:moveTo>
                  <a:pt x="1031" y="319"/>
                </a:moveTo>
                <a:cubicBezTo>
                  <a:pt x="1036" y="317"/>
                  <a:pt x="1038" y="317"/>
                  <a:pt x="1046" y="316"/>
                </a:cubicBezTo>
                <a:cubicBezTo>
                  <a:pt x="1042" y="318"/>
                  <a:pt x="1036" y="322"/>
                  <a:pt x="1031" y="319"/>
                </a:cubicBezTo>
                <a:close/>
                <a:moveTo>
                  <a:pt x="1047" y="295"/>
                </a:moveTo>
                <a:cubicBezTo>
                  <a:pt x="1048" y="299"/>
                  <a:pt x="1045" y="299"/>
                  <a:pt x="1044" y="302"/>
                </a:cubicBezTo>
                <a:cubicBezTo>
                  <a:pt x="1042" y="301"/>
                  <a:pt x="1041" y="300"/>
                  <a:pt x="1038" y="301"/>
                </a:cubicBezTo>
                <a:cubicBezTo>
                  <a:pt x="1038" y="296"/>
                  <a:pt x="1048" y="297"/>
                  <a:pt x="1043" y="294"/>
                </a:cubicBezTo>
                <a:cubicBezTo>
                  <a:pt x="1044" y="292"/>
                  <a:pt x="1047" y="294"/>
                  <a:pt x="1047" y="295"/>
                </a:cubicBezTo>
                <a:close/>
                <a:moveTo>
                  <a:pt x="858" y="232"/>
                </a:moveTo>
                <a:cubicBezTo>
                  <a:pt x="855" y="234"/>
                  <a:pt x="852" y="233"/>
                  <a:pt x="850" y="232"/>
                </a:cubicBezTo>
                <a:cubicBezTo>
                  <a:pt x="851" y="228"/>
                  <a:pt x="858" y="227"/>
                  <a:pt x="858" y="232"/>
                </a:cubicBezTo>
                <a:close/>
                <a:moveTo>
                  <a:pt x="935" y="207"/>
                </a:moveTo>
                <a:cubicBezTo>
                  <a:pt x="934" y="208"/>
                  <a:pt x="929" y="207"/>
                  <a:pt x="927" y="207"/>
                </a:cubicBezTo>
                <a:cubicBezTo>
                  <a:pt x="929" y="206"/>
                  <a:pt x="933" y="205"/>
                  <a:pt x="935" y="207"/>
                </a:cubicBezTo>
                <a:close/>
                <a:moveTo>
                  <a:pt x="997" y="202"/>
                </a:moveTo>
                <a:cubicBezTo>
                  <a:pt x="994" y="201"/>
                  <a:pt x="994" y="202"/>
                  <a:pt x="991" y="202"/>
                </a:cubicBezTo>
                <a:cubicBezTo>
                  <a:pt x="990" y="199"/>
                  <a:pt x="998" y="199"/>
                  <a:pt x="997" y="202"/>
                </a:cubicBezTo>
                <a:close/>
                <a:moveTo>
                  <a:pt x="895" y="116"/>
                </a:moveTo>
                <a:cubicBezTo>
                  <a:pt x="894" y="114"/>
                  <a:pt x="898" y="116"/>
                  <a:pt x="900" y="115"/>
                </a:cubicBezTo>
                <a:cubicBezTo>
                  <a:pt x="900" y="120"/>
                  <a:pt x="898" y="116"/>
                  <a:pt x="895" y="116"/>
                </a:cubicBezTo>
                <a:close/>
                <a:moveTo>
                  <a:pt x="888" y="119"/>
                </a:moveTo>
                <a:cubicBezTo>
                  <a:pt x="888" y="118"/>
                  <a:pt x="888" y="118"/>
                  <a:pt x="889" y="118"/>
                </a:cubicBezTo>
                <a:cubicBezTo>
                  <a:pt x="890" y="118"/>
                  <a:pt x="889" y="117"/>
                  <a:pt x="889" y="117"/>
                </a:cubicBezTo>
                <a:cubicBezTo>
                  <a:pt x="890" y="115"/>
                  <a:pt x="894" y="116"/>
                  <a:pt x="893" y="119"/>
                </a:cubicBezTo>
                <a:cubicBezTo>
                  <a:pt x="891" y="121"/>
                  <a:pt x="891" y="118"/>
                  <a:pt x="888" y="119"/>
                </a:cubicBezTo>
                <a:close/>
                <a:moveTo>
                  <a:pt x="916" y="122"/>
                </a:moveTo>
                <a:cubicBezTo>
                  <a:pt x="915" y="117"/>
                  <a:pt x="920" y="117"/>
                  <a:pt x="922" y="120"/>
                </a:cubicBezTo>
                <a:cubicBezTo>
                  <a:pt x="924" y="119"/>
                  <a:pt x="921" y="118"/>
                  <a:pt x="922" y="116"/>
                </a:cubicBezTo>
                <a:cubicBezTo>
                  <a:pt x="924" y="116"/>
                  <a:pt x="926" y="116"/>
                  <a:pt x="927" y="117"/>
                </a:cubicBezTo>
                <a:cubicBezTo>
                  <a:pt x="927" y="121"/>
                  <a:pt x="927" y="121"/>
                  <a:pt x="927" y="121"/>
                </a:cubicBezTo>
                <a:cubicBezTo>
                  <a:pt x="922" y="123"/>
                  <a:pt x="921" y="124"/>
                  <a:pt x="916" y="122"/>
                </a:cubicBezTo>
                <a:close/>
                <a:moveTo>
                  <a:pt x="883" y="126"/>
                </a:moveTo>
                <a:cubicBezTo>
                  <a:pt x="882" y="127"/>
                  <a:pt x="879" y="125"/>
                  <a:pt x="879" y="127"/>
                </a:cubicBezTo>
                <a:cubicBezTo>
                  <a:pt x="876" y="126"/>
                  <a:pt x="884" y="122"/>
                  <a:pt x="883" y="126"/>
                </a:cubicBezTo>
                <a:close/>
                <a:moveTo>
                  <a:pt x="874" y="130"/>
                </a:moveTo>
                <a:cubicBezTo>
                  <a:pt x="877" y="127"/>
                  <a:pt x="881" y="129"/>
                  <a:pt x="885" y="129"/>
                </a:cubicBezTo>
                <a:cubicBezTo>
                  <a:pt x="884" y="131"/>
                  <a:pt x="880" y="130"/>
                  <a:pt x="879" y="133"/>
                </a:cubicBezTo>
                <a:cubicBezTo>
                  <a:pt x="877" y="132"/>
                  <a:pt x="877" y="129"/>
                  <a:pt x="874" y="130"/>
                </a:cubicBezTo>
                <a:close/>
                <a:moveTo>
                  <a:pt x="916" y="138"/>
                </a:moveTo>
                <a:cubicBezTo>
                  <a:pt x="913" y="140"/>
                  <a:pt x="910" y="140"/>
                  <a:pt x="903" y="140"/>
                </a:cubicBezTo>
                <a:cubicBezTo>
                  <a:pt x="905" y="137"/>
                  <a:pt x="910" y="139"/>
                  <a:pt x="916" y="138"/>
                </a:cubicBezTo>
                <a:close/>
                <a:moveTo>
                  <a:pt x="731" y="116"/>
                </a:moveTo>
                <a:cubicBezTo>
                  <a:pt x="727" y="113"/>
                  <a:pt x="739" y="112"/>
                  <a:pt x="737" y="116"/>
                </a:cubicBezTo>
                <a:cubicBezTo>
                  <a:pt x="734" y="119"/>
                  <a:pt x="733" y="114"/>
                  <a:pt x="731" y="116"/>
                </a:cubicBezTo>
                <a:close/>
                <a:moveTo>
                  <a:pt x="710" y="116"/>
                </a:moveTo>
                <a:cubicBezTo>
                  <a:pt x="710" y="114"/>
                  <a:pt x="714" y="116"/>
                  <a:pt x="715" y="115"/>
                </a:cubicBezTo>
                <a:cubicBezTo>
                  <a:pt x="714" y="117"/>
                  <a:pt x="713" y="118"/>
                  <a:pt x="711" y="118"/>
                </a:cubicBezTo>
                <a:cubicBezTo>
                  <a:pt x="711" y="117"/>
                  <a:pt x="714" y="116"/>
                  <a:pt x="710" y="116"/>
                </a:cubicBezTo>
                <a:close/>
                <a:moveTo>
                  <a:pt x="644" y="123"/>
                </a:moveTo>
                <a:cubicBezTo>
                  <a:pt x="645" y="120"/>
                  <a:pt x="647" y="124"/>
                  <a:pt x="649" y="124"/>
                </a:cubicBezTo>
                <a:cubicBezTo>
                  <a:pt x="648" y="127"/>
                  <a:pt x="644" y="125"/>
                  <a:pt x="644" y="123"/>
                </a:cubicBezTo>
                <a:close/>
                <a:moveTo>
                  <a:pt x="811" y="156"/>
                </a:moveTo>
                <a:cubicBezTo>
                  <a:pt x="808" y="155"/>
                  <a:pt x="809" y="155"/>
                  <a:pt x="806" y="154"/>
                </a:cubicBezTo>
                <a:cubicBezTo>
                  <a:pt x="807" y="151"/>
                  <a:pt x="811" y="153"/>
                  <a:pt x="814" y="152"/>
                </a:cubicBezTo>
                <a:cubicBezTo>
                  <a:pt x="813" y="154"/>
                  <a:pt x="813" y="156"/>
                  <a:pt x="811" y="156"/>
                </a:cubicBezTo>
                <a:close/>
                <a:moveTo>
                  <a:pt x="610" y="143"/>
                </a:moveTo>
                <a:cubicBezTo>
                  <a:pt x="610" y="139"/>
                  <a:pt x="610" y="139"/>
                  <a:pt x="610" y="139"/>
                </a:cubicBezTo>
                <a:cubicBezTo>
                  <a:pt x="613" y="139"/>
                  <a:pt x="613" y="139"/>
                  <a:pt x="613" y="139"/>
                </a:cubicBezTo>
                <a:cubicBezTo>
                  <a:pt x="614" y="142"/>
                  <a:pt x="613" y="143"/>
                  <a:pt x="610" y="143"/>
                </a:cubicBezTo>
                <a:close/>
                <a:moveTo>
                  <a:pt x="619" y="140"/>
                </a:moveTo>
                <a:cubicBezTo>
                  <a:pt x="622" y="140"/>
                  <a:pt x="622" y="140"/>
                  <a:pt x="622" y="140"/>
                </a:cubicBezTo>
                <a:cubicBezTo>
                  <a:pt x="622" y="143"/>
                  <a:pt x="622" y="143"/>
                  <a:pt x="622" y="143"/>
                </a:cubicBezTo>
                <a:cubicBezTo>
                  <a:pt x="621" y="143"/>
                  <a:pt x="621" y="142"/>
                  <a:pt x="619" y="142"/>
                </a:cubicBezTo>
                <a:lnTo>
                  <a:pt x="619" y="140"/>
                </a:lnTo>
                <a:close/>
                <a:moveTo>
                  <a:pt x="629" y="146"/>
                </a:moveTo>
                <a:cubicBezTo>
                  <a:pt x="627" y="146"/>
                  <a:pt x="625" y="146"/>
                  <a:pt x="624" y="145"/>
                </a:cubicBezTo>
                <a:cubicBezTo>
                  <a:pt x="625" y="143"/>
                  <a:pt x="630" y="143"/>
                  <a:pt x="629" y="146"/>
                </a:cubicBezTo>
                <a:close/>
                <a:moveTo>
                  <a:pt x="866" y="153"/>
                </a:moveTo>
                <a:cubicBezTo>
                  <a:pt x="866" y="156"/>
                  <a:pt x="863" y="157"/>
                  <a:pt x="859" y="156"/>
                </a:cubicBezTo>
                <a:cubicBezTo>
                  <a:pt x="859" y="153"/>
                  <a:pt x="859" y="153"/>
                  <a:pt x="859" y="153"/>
                </a:cubicBezTo>
                <a:cubicBezTo>
                  <a:pt x="862" y="154"/>
                  <a:pt x="863" y="152"/>
                  <a:pt x="866" y="153"/>
                </a:cubicBezTo>
                <a:close/>
                <a:moveTo>
                  <a:pt x="956" y="148"/>
                </a:moveTo>
                <a:cubicBezTo>
                  <a:pt x="956" y="151"/>
                  <a:pt x="953" y="149"/>
                  <a:pt x="950" y="149"/>
                </a:cubicBezTo>
                <a:cubicBezTo>
                  <a:pt x="951" y="146"/>
                  <a:pt x="954" y="148"/>
                  <a:pt x="956" y="148"/>
                </a:cubicBezTo>
                <a:close/>
                <a:moveTo>
                  <a:pt x="801" y="139"/>
                </a:moveTo>
                <a:cubicBezTo>
                  <a:pt x="801" y="136"/>
                  <a:pt x="804" y="136"/>
                  <a:pt x="808" y="136"/>
                </a:cubicBezTo>
                <a:cubicBezTo>
                  <a:pt x="809" y="141"/>
                  <a:pt x="804" y="139"/>
                  <a:pt x="804" y="142"/>
                </a:cubicBezTo>
                <a:cubicBezTo>
                  <a:pt x="802" y="142"/>
                  <a:pt x="802" y="140"/>
                  <a:pt x="801" y="139"/>
                </a:cubicBezTo>
                <a:close/>
                <a:moveTo>
                  <a:pt x="818" y="145"/>
                </a:moveTo>
                <a:cubicBezTo>
                  <a:pt x="814" y="147"/>
                  <a:pt x="813" y="143"/>
                  <a:pt x="808" y="144"/>
                </a:cubicBezTo>
                <a:cubicBezTo>
                  <a:pt x="810" y="142"/>
                  <a:pt x="818" y="141"/>
                  <a:pt x="818" y="145"/>
                </a:cubicBezTo>
                <a:close/>
                <a:moveTo>
                  <a:pt x="757" y="143"/>
                </a:moveTo>
                <a:cubicBezTo>
                  <a:pt x="761" y="141"/>
                  <a:pt x="767" y="141"/>
                  <a:pt x="772" y="141"/>
                </a:cubicBezTo>
                <a:cubicBezTo>
                  <a:pt x="770" y="145"/>
                  <a:pt x="761" y="145"/>
                  <a:pt x="757" y="143"/>
                </a:cubicBezTo>
                <a:close/>
                <a:moveTo>
                  <a:pt x="628" y="130"/>
                </a:moveTo>
                <a:cubicBezTo>
                  <a:pt x="628" y="128"/>
                  <a:pt x="631" y="128"/>
                  <a:pt x="633" y="128"/>
                </a:cubicBezTo>
                <a:cubicBezTo>
                  <a:pt x="633" y="130"/>
                  <a:pt x="630" y="130"/>
                  <a:pt x="628" y="130"/>
                </a:cubicBezTo>
                <a:close/>
                <a:moveTo>
                  <a:pt x="681" y="131"/>
                </a:moveTo>
                <a:cubicBezTo>
                  <a:pt x="683" y="134"/>
                  <a:pt x="686" y="131"/>
                  <a:pt x="688" y="133"/>
                </a:cubicBezTo>
                <a:cubicBezTo>
                  <a:pt x="687" y="136"/>
                  <a:pt x="681" y="134"/>
                  <a:pt x="679" y="136"/>
                </a:cubicBezTo>
                <a:cubicBezTo>
                  <a:pt x="677" y="133"/>
                  <a:pt x="680" y="133"/>
                  <a:pt x="681" y="131"/>
                </a:cubicBezTo>
                <a:close/>
                <a:moveTo>
                  <a:pt x="672" y="137"/>
                </a:moveTo>
                <a:cubicBezTo>
                  <a:pt x="670" y="138"/>
                  <a:pt x="670" y="136"/>
                  <a:pt x="668" y="136"/>
                </a:cubicBezTo>
                <a:cubicBezTo>
                  <a:pt x="668" y="134"/>
                  <a:pt x="673" y="134"/>
                  <a:pt x="672" y="137"/>
                </a:cubicBezTo>
                <a:close/>
                <a:moveTo>
                  <a:pt x="662" y="135"/>
                </a:moveTo>
                <a:cubicBezTo>
                  <a:pt x="660" y="137"/>
                  <a:pt x="658" y="138"/>
                  <a:pt x="656" y="136"/>
                </a:cubicBezTo>
                <a:cubicBezTo>
                  <a:pt x="655" y="133"/>
                  <a:pt x="660" y="135"/>
                  <a:pt x="662" y="135"/>
                </a:cubicBezTo>
                <a:close/>
                <a:moveTo>
                  <a:pt x="655" y="135"/>
                </a:moveTo>
                <a:cubicBezTo>
                  <a:pt x="655" y="136"/>
                  <a:pt x="655" y="137"/>
                  <a:pt x="656" y="137"/>
                </a:cubicBezTo>
                <a:cubicBezTo>
                  <a:pt x="652" y="138"/>
                  <a:pt x="649" y="137"/>
                  <a:pt x="644" y="137"/>
                </a:cubicBezTo>
                <a:cubicBezTo>
                  <a:pt x="646" y="135"/>
                  <a:pt x="650" y="135"/>
                  <a:pt x="655" y="135"/>
                </a:cubicBezTo>
                <a:close/>
                <a:moveTo>
                  <a:pt x="718" y="136"/>
                </a:moveTo>
                <a:cubicBezTo>
                  <a:pt x="722" y="137"/>
                  <a:pt x="726" y="138"/>
                  <a:pt x="729" y="139"/>
                </a:cubicBezTo>
                <a:cubicBezTo>
                  <a:pt x="724" y="146"/>
                  <a:pt x="711" y="147"/>
                  <a:pt x="703" y="144"/>
                </a:cubicBezTo>
                <a:cubicBezTo>
                  <a:pt x="701" y="144"/>
                  <a:pt x="704" y="146"/>
                  <a:pt x="701" y="146"/>
                </a:cubicBezTo>
                <a:cubicBezTo>
                  <a:pt x="695" y="143"/>
                  <a:pt x="694" y="140"/>
                  <a:pt x="686" y="140"/>
                </a:cubicBezTo>
                <a:cubicBezTo>
                  <a:pt x="695" y="132"/>
                  <a:pt x="712" y="142"/>
                  <a:pt x="718" y="136"/>
                </a:cubicBezTo>
                <a:close/>
                <a:moveTo>
                  <a:pt x="604" y="140"/>
                </a:moveTo>
                <a:cubicBezTo>
                  <a:pt x="605" y="141"/>
                  <a:pt x="598" y="140"/>
                  <a:pt x="600" y="143"/>
                </a:cubicBezTo>
                <a:cubicBezTo>
                  <a:pt x="599" y="142"/>
                  <a:pt x="597" y="141"/>
                  <a:pt x="597" y="139"/>
                </a:cubicBezTo>
                <a:cubicBezTo>
                  <a:pt x="600" y="140"/>
                  <a:pt x="600" y="140"/>
                  <a:pt x="604" y="140"/>
                </a:cubicBezTo>
                <a:close/>
                <a:moveTo>
                  <a:pt x="554" y="147"/>
                </a:moveTo>
                <a:cubicBezTo>
                  <a:pt x="558" y="142"/>
                  <a:pt x="569" y="142"/>
                  <a:pt x="579" y="141"/>
                </a:cubicBezTo>
                <a:cubicBezTo>
                  <a:pt x="587" y="140"/>
                  <a:pt x="599" y="135"/>
                  <a:pt x="596" y="144"/>
                </a:cubicBezTo>
                <a:cubicBezTo>
                  <a:pt x="595" y="142"/>
                  <a:pt x="596" y="142"/>
                  <a:pt x="596" y="141"/>
                </a:cubicBezTo>
                <a:cubicBezTo>
                  <a:pt x="590" y="142"/>
                  <a:pt x="588" y="146"/>
                  <a:pt x="582" y="146"/>
                </a:cubicBezTo>
                <a:cubicBezTo>
                  <a:pt x="581" y="146"/>
                  <a:pt x="580" y="144"/>
                  <a:pt x="580" y="143"/>
                </a:cubicBezTo>
                <a:cubicBezTo>
                  <a:pt x="577" y="143"/>
                  <a:pt x="575" y="146"/>
                  <a:pt x="573" y="148"/>
                </a:cubicBezTo>
                <a:cubicBezTo>
                  <a:pt x="569" y="142"/>
                  <a:pt x="561" y="149"/>
                  <a:pt x="554" y="147"/>
                </a:cubicBezTo>
                <a:close/>
                <a:moveTo>
                  <a:pt x="514" y="152"/>
                </a:moveTo>
                <a:cubicBezTo>
                  <a:pt x="512" y="155"/>
                  <a:pt x="509" y="155"/>
                  <a:pt x="505" y="155"/>
                </a:cubicBezTo>
                <a:cubicBezTo>
                  <a:pt x="505" y="151"/>
                  <a:pt x="510" y="150"/>
                  <a:pt x="514" y="152"/>
                </a:cubicBezTo>
                <a:close/>
                <a:moveTo>
                  <a:pt x="514" y="158"/>
                </a:moveTo>
                <a:cubicBezTo>
                  <a:pt x="517" y="157"/>
                  <a:pt x="517" y="159"/>
                  <a:pt x="519" y="159"/>
                </a:cubicBezTo>
                <a:cubicBezTo>
                  <a:pt x="519" y="160"/>
                  <a:pt x="517" y="160"/>
                  <a:pt x="517" y="159"/>
                </a:cubicBezTo>
                <a:cubicBezTo>
                  <a:pt x="516" y="159"/>
                  <a:pt x="516" y="160"/>
                  <a:pt x="516" y="160"/>
                </a:cubicBezTo>
                <a:cubicBezTo>
                  <a:pt x="513" y="160"/>
                  <a:pt x="511" y="160"/>
                  <a:pt x="509" y="161"/>
                </a:cubicBezTo>
                <a:cubicBezTo>
                  <a:pt x="509" y="156"/>
                  <a:pt x="514" y="161"/>
                  <a:pt x="514" y="158"/>
                </a:cubicBezTo>
                <a:close/>
                <a:moveTo>
                  <a:pt x="456" y="156"/>
                </a:moveTo>
                <a:cubicBezTo>
                  <a:pt x="457" y="156"/>
                  <a:pt x="457" y="158"/>
                  <a:pt x="459" y="157"/>
                </a:cubicBezTo>
                <a:cubicBezTo>
                  <a:pt x="458" y="158"/>
                  <a:pt x="457" y="160"/>
                  <a:pt x="455" y="160"/>
                </a:cubicBezTo>
                <a:cubicBezTo>
                  <a:pt x="454" y="158"/>
                  <a:pt x="455" y="158"/>
                  <a:pt x="456" y="156"/>
                </a:cubicBezTo>
                <a:close/>
                <a:moveTo>
                  <a:pt x="479" y="169"/>
                </a:moveTo>
                <a:cubicBezTo>
                  <a:pt x="479" y="165"/>
                  <a:pt x="482" y="165"/>
                  <a:pt x="485" y="164"/>
                </a:cubicBezTo>
                <a:cubicBezTo>
                  <a:pt x="486" y="166"/>
                  <a:pt x="486" y="167"/>
                  <a:pt x="485" y="169"/>
                </a:cubicBezTo>
                <a:lnTo>
                  <a:pt x="479" y="169"/>
                </a:lnTo>
                <a:close/>
                <a:moveTo>
                  <a:pt x="142" y="153"/>
                </a:moveTo>
                <a:cubicBezTo>
                  <a:pt x="132" y="157"/>
                  <a:pt x="116" y="158"/>
                  <a:pt x="107" y="154"/>
                </a:cubicBezTo>
                <a:cubicBezTo>
                  <a:pt x="111" y="153"/>
                  <a:pt x="124" y="150"/>
                  <a:pt x="126" y="154"/>
                </a:cubicBezTo>
                <a:cubicBezTo>
                  <a:pt x="131" y="154"/>
                  <a:pt x="136" y="150"/>
                  <a:pt x="142" y="153"/>
                </a:cubicBezTo>
                <a:close/>
                <a:moveTo>
                  <a:pt x="90" y="143"/>
                </a:moveTo>
                <a:cubicBezTo>
                  <a:pt x="95" y="136"/>
                  <a:pt x="106" y="139"/>
                  <a:pt x="114" y="143"/>
                </a:cubicBezTo>
                <a:cubicBezTo>
                  <a:pt x="106" y="146"/>
                  <a:pt x="96" y="147"/>
                  <a:pt x="90" y="143"/>
                </a:cubicBezTo>
                <a:close/>
                <a:moveTo>
                  <a:pt x="134" y="139"/>
                </a:moveTo>
                <a:cubicBezTo>
                  <a:pt x="129" y="141"/>
                  <a:pt x="125" y="144"/>
                  <a:pt x="120" y="142"/>
                </a:cubicBezTo>
                <a:cubicBezTo>
                  <a:pt x="122" y="136"/>
                  <a:pt x="129" y="135"/>
                  <a:pt x="134" y="139"/>
                </a:cubicBezTo>
                <a:close/>
                <a:moveTo>
                  <a:pt x="260" y="142"/>
                </a:moveTo>
                <a:cubicBezTo>
                  <a:pt x="261" y="138"/>
                  <a:pt x="264" y="136"/>
                  <a:pt x="268" y="137"/>
                </a:cubicBezTo>
                <a:cubicBezTo>
                  <a:pt x="264" y="139"/>
                  <a:pt x="270" y="139"/>
                  <a:pt x="273" y="139"/>
                </a:cubicBezTo>
                <a:cubicBezTo>
                  <a:pt x="269" y="141"/>
                  <a:pt x="266" y="143"/>
                  <a:pt x="260" y="142"/>
                </a:cubicBezTo>
                <a:close/>
                <a:moveTo>
                  <a:pt x="303" y="143"/>
                </a:moveTo>
                <a:cubicBezTo>
                  <a:pt x="306" y="139"/>
                  <a:pt x="295" y="141"/>
                  <a:pt x="297" y="135"/>
                </a:cubicBezTo>
                <a:cubicBezTo>
                  <a:pt x="295" y="135"/>
                  <a:pt x="291" y="134"/>
                  <a:pt x="291" y="136"/>
                </a:cubicBezTo>
                <a:cubicBezTo>
                  <a:pt x="291" y="137"/>
                  <a:pt x="292" y="137"/>
                  <a:pt x="293" y="137"/>
                </a:cubicBezTo>
                <a:cubicBezTo>
                  <a:pt x="290" y="140"/>
                  <a:pt x="285" y="137"/>
                  <a:pt x="281" y="136"/>
                </a:cubicBezTo>
                <a:cubicBezTo>
                  <a:pt x="285" y="133"/>
                  <a:pt x="292" y="134"/>
                  <a:pt x="297" y="133"/>
                </a:cubicBezTo>
                <a:cubicBezTo>
                  <a:pt x="297" y="131"/>
                  <a:pt x="294" y="132"/>
                  <a:pt x="294" y="131"/>
                </a:cubicBezTo>
                <a:cubicBezTo>
                  <a:pt x="296" y="129"/>
                  <a:pt x="298" y="130"/>
                  <a:pt x="302" y="131"/>
                </a:cubicBezTo>
                <a:cubicBezTo>
                  <a:pt x="301" y="131"/>
                  <a:pt x="301" y="132"/>
                  <a:pt x="301" y="134"/>
                </a:cubicBezTo>
                <a:cubicBezTo>
                  <a:pt x="304" y="132"/>
                  <a:pt x="306" y="128"/>
                  <a:pt x="312" y="129"/>
                </a:cubicBezTo>
                <a:cubicBezTo>
                  <a:pt x="312" y="130"/>
                  <a:pt x="310" y="131"/>
                  <a:pt x="310" y="132"/>
                </a:cubicBezTo>
                <a:cubicBezTo>
                  <a:pt x="312" y="132"/>
                  <a:pt x="313" y="131"/>
                  <a:pt x="313" y="128"/>
                </a:cubicBezTo>
                <a:cubicBezTo>
                  <a:pt x="316" y="128"/>
                  <a:pt x="315" y="131"/>
                  <a:pt x="316" y="131"/>
                </a:cubicBezTo>
                <a:cubicBezTo>
                  <a:pt x="315" y="133"/>
                  <a:pt x="313" y="134"/>
                  <a:pt x="310" y="134"/>
                </a:cubicBezTo>
                <a:cubicBezTo>
                  <a:pt x="312" y="137"/>
                  <a:pt x="309" y="136"/>
                  <a:pt x="306" y="137"/>
                </a:cubicBezTo>
                <a:cubicBezTo>
                  <a:pt x="312" y="140"/>
                  <a:pt x="327" y="136"/>
                  <a:pt x="335" y="138"/>
                </a:cubicBezTo>
                <a:cubicBezTo>
                  <a:pt x="326" y="143"/>
                  <a:pt x="313" y="142"/>
                  <a:pt x="303" y="143"/>
                </a:cubicBezTo>
                <a:close/>
                <a:moveTo>
                  <a:pt x="344" y="139"/>
                </a:moveTo>
                <a:cubicBezTo>
                  <a:pt x="347" y="132"/>
                  <a:pt x="354" y="141"/>
                  <a:pt x="356" y="134"/>
                </a:cubicBezTo>
                <a:cubicBezTo>
                  <a:pt x="359" y="139"/>
                  <a:pt x="363" y="130"/>
                  <a:pt x="368" y="134"/>
                </a:cubicBezTo>
                <a:cubicBezTo>
                  <a:pt x="362" y="139"/>
                  <a:pt x="352" y="138"/>
                  <a:pt x="344" y="139"/>
                </a:cubicBezTo>
                <a:close/>
                <a:moveTo>
                  <a:pt x="373" y="136"/>
                </a:moveTo>
                <a:cubicBezTo>
                  <a:pt x="373" y="134"/>
                  <a:pt x="374" y="134"/>
                  <a:pt x="374" y="132"/>
                </a:cubicBezTo>
                <a:cubicBezTo>
                  <a:pt x="377" y="132"/>
                  <a:pt x="375" y="136"/>
                  <a:pt x="379" y="135"/>
                </a:cubicBezTo>
                <a:cubicBezTo>
                  <a:pt x="379" y="137"/>
                  <a:pt x="375" y="135"/>
                  <a:pt x="373" y="136"/>
                </a:cubicBezTo>
                <a:close/>
                <a:moveTo>
                  <a:pt x="388" y="135"/>
                </a:moveTo>
                <a:cubicBezTo>
                  <a:pt x="385" y="135"/>
                  <a:pt x="383" y="136"/>
                  <a:pt x="380" y="134"/>
                </a:cubicBezTo>
                <a:cubicBezTo>
                  <a:pt x="380" y="128"/>
                  <a:pt x="385" y="132"/>
                  <a:pt x="390" y="131"/>
                </a:cubicBezTo>
                <a:cubicBezTo>
                  <a:pt x="389" y="132"/>
                  <a:pt x="387" y="132"/>
                  <a:pt x="388" y="135"/>
                </a:cubicBezTo>
                <a:close/>
                <a:moveTo>
                  <a:pt x="346" y="130"/>
                </a:moveTo>
                <a:cubicBezTo>
                  <a:pt x="344" y="126"/>
                  <a:pt x="350" y="125"/>
                  <a:pt x="349" y="123"/>
                </a:cubicBezTo>
                <a:cubicBezTo>
                  <a:pt x="355" y="121"/>
                  <a:pt x="354" y="131"/>
                  <a:pt x="346" y="130"/>
                </a:cubicBezTo>
                <a:close/>
                <a:moveTo>
                  <a:pt x="497" y="89"/>
                </a:moveTo>
                <a:cubicBezTo>
                  <a:pt x="495" y="91"/>
                  <a:pt x="492" y="91"/>
                  <a:pt x="489" y="92"/>
                </a:cubicBezTo>
                <a:cubicBezTo>
                  <a:pt x="489" y="88"/>
                  <a:pt x="495" y="88"/>
                  <a:pt x="497" y="89"/>
                </a:cubicBezTo>
                <a:close/>
                <a:moveTo>
                  <a:pt x="393" y="90"/>
                </a:moveTo>
                <a:cubicBezTo>
                  <a:pt x="394" y="85"/>
                  <a:pt x="403" y="89"/>
                  <a:pt x="407" y="88"/>
                </a:cubicBezTo>
                <a:cubicBezTo>
                  <a:pt x="404" y="89"/>
                  <a:pt x="399" y="94"/>
                  <a:pt x="393" y="90"/>
                </a:cubicBezTo>
                <a:close/>
                <a:moveTo>
                  <a:pt x="428" y="95"/>
                </a:moveTo>
                <a:cubicBezTo>
                  <a:pt x="428" y="98"/>
                  <a:pt x="424" y="97"/>
                  <a:pt x="421" y="98"/>
                </a:cubicBezTo>
                <a:cubicBezTo>
                  <a:pt x="421" y="94"/>
                  <a:pt x="425" y="95"/>
                  <a:pt x="428" y="95"/>
                </a:cubicBezTo>
                <a:close/>
                <a:moveTo>
                  <a:pt x="498" y="98"/>
                </a:moveTo>
                <a:cubicBezTo>
                  <a:pt x="497" y="100"/>
                  <a:pt x="491" y="100"/>
                  <a:pt x="490" y="99"/>
                </a:cubicBezTo>
                <a:cubicBezTo>
                  <a:pt x="488" y="98"/>
                  <a:pt x="495" y="99"/>
                  <a:pt x="498" y="98"/>
                </a:cubicBezTo>
                <a:close/>
                <a:moveTo>
                  <a:pt x="418" y="110"/>
                </a:moveTo>
                <a:cubicBezTo>
                  <a:pt x="424" y="107"/>
                  <a:pt x="429" y="105"/>
                  <a:pt x="437" y="105"/>
                </a:cubicBezTo>
                <a:cubicBezTo>
                  <a:pt x="434" y="107"/>
                  <a:pt x="434" y="111"/>
                  <a:pt x="430" y="111"/>
                </a:cubicBezTo>
                <a:cubicBezTo>
                  <a:pt x="430" y="110"/>
                  <a:pt x="431" y="110"/>
                  <a:pt x="431" y="109"/>
                </a:cubicBezTo>
                <a:cubicBezTo>
                  <a:pt x="427" y="109"/>
                  <a:pt x="424" y="111"/>
                  <a:pt x="418" y="110"/>
                </a:cubicBezTo>
                <a:close/>
                <a:moveTo>
                  <a:pt x="448" y="109"/>
                </a:moveTo>
                <a:cubicBezTo>
                  <a:pt x="447" y="111"/>
                  <a:pt x="444" y="111"/>
                  <a:pt x="441" y="112"/>
                </a:cubicBezTo>
                <a:cubicBezTo>
                  <a:pt x="442" y="109"/>
                  <a:pt x="444" y="108"/>
                  <a:pt x="448" y="109"/>
                </a:cubicBezTo>
                <a:close/>
                <a:moveTo>
                  <a:pt x="472" y="111"/>
                </a:moveTo>
                <a:cubicBezTo>
                  <a:pt x="473" y="112"/>
                  <a:pt x="473" y="115"/>
                  <a:pt x="470" y="114"/>
                </a:cubicBezTo>
                <a:cubicBezTo>
                  <a:pt x="472" y="109"/>
                  <a:pt x="465" y="109"/>
                  <a:pt x="461" y="109"/>
                </a:cubicBezTo>
                <a:cubicBezTo>
                  <a:pt x="464" y="106"/>
                  <a:pt x="474" y="107"/>
                  <a:pt x="479" y="104"/>
                </a:cubicBezTo>
                <a:cubicBezTo>
                  <a:pt x="469" y="102"/>
                  <a:pt x="449" y="107"/>
                  <a:pt x="438" y="107"/>
                </a:cubicBezTo>
                <a:cubicBezTo>
                  <a:pt x="435" y="103"/>
                  <a:pt x="443" y="102"/>
                  <a:pt x="445" y="104"/>
                </a:cubicBezTo>
                <a:cubicBezTo>
                  <a:pt x="459" y="101"/>
                  <a:pt x="474" y="99"/>
                  <a:pt x="487" y="99"/>
                </a:cubicBezTo>
                <a:cubicBezTo>
                  <a:pt x="484" y="100"/>
                  <a:pt x="481" y="99"/>
                  <a:pt x="479" y="102"/>
                </a:cubicBezTo>
                <a:cubicBezTo>
                  <a:pt x="481" y="104"/>
                  <a:pt x="487" y="103"/>
                  <a:pt x="488" y="105"/>
                </a:cubicBezTo>
                <a:cubicBezTo>
                  <a:pt x="485" y="110"/>
                  <a:pt x="475" y="107"/>
                  <a:pt x="472" y="111"/>
                </a:cubicBezTo>
                <a:close/>
                <a:moveTo>
                  <a:pt x="580" y="109"/>
                </a:moveTo>
                <a:cubicBezTo>
                  <a:pt x="581" y="112"/>
                  <a:pt x="578" y="112"/>
                  <a:pt x="575" y="112"/>
                </a:cubicBezTo>
                <a:cubicBezTo>
                  <a:pt x="575" y="108"/>
                  <a:pt x="578" y="109"/>
                  <a:pt x="580" y="109"/>
                </a:cubicBezTo>
                <a:close/>
                <a:moveTo>
                  <a:pt x="505" y="106"/>
                </a:moveTo>
                <a:cubicBezTo>
                  <a:pt x="502" y="106"/>
                  <a:pt x="501" y="105"/>
                  <a:pt x="501" y="103"/>
                </a:cubicBezTo>
                <a:cubicBezTo>
                  <a:pt x="507" y="102"/>
                  <a:pt x="509" y="100"/>
                  <a:pt x="514" y="102"/>
                </a:cubicBezTo>
                <a:cubicBezTo>
                  <a:pt x="513" y="105"/>
                  <a:pt x="507" y="104"/>
                  <a:pt x="505" y="106"/>
                </a:cubicBezTo>
                <a:close/>
                <a:moveTo>
                  <a:pt x="623" y="97"/>
                </a:moveTo>
                <a:cubicBezTo>
                  <a:pt x="623" y="98"/>
                  <a:pt x="621" y="98"/>
                  <a:pt x="619" y="98"/>
                </a:cubicBezTo>
                <a:cubicBezTo>
                  <a:pt x="619" y="96"/>
                  <a:pt x="619" y="96"/>
                  <a:pt x="619" y="96"/>
                </a:cubicBezTo>
                <a:cubicBezTo>
                  <a:pt x="621" y="95"/>
                  <a:pt x="622" y="96"/>
                  <a:pt x="623" y="97"/>
                </a:cubicBezTo>
                <a:close/>
                <a:moveTo>
                  <a:pt x="573" y="95"/>
                </a:moveTo>
                <a:cubicBezTo>
                  <a:pt x="575" y="94"/>
                  <a:pt x="577" y="93"/>
                  <a:pt x="580" y="93"/>
                </a:cubicBezTo>
                <a:cubicBezTo>
                  <a:pt x="579" y="96"/>
                  <a:pt x="576" y="95"/>
                  <a:pt x="573" y="95"/>
                </a:cubicBezTo>
                <a:close/>
                <a:moveTo>
                  <a:pt x="646" y="93"/>
                </a:moveTo>
                <a:cubicBezTo>
                  <a:pt x="645" y="95"/>
                  <a:pt x="643" y="96"/>
                  <a:pt x="641" y="94"/>
                </a:cubicBezTo>
                <a:cubicBezTo>
                  <a:pt x="641" y="92"/>
                  <a:pt x="644" y="91"/>
                  <a:pt x="646" y="93"/>
                </a:cubicBezTo>
                <a:close/>
                <a:moveTo>
                  <a:pt x="640" y="94"/>
                </a:moveTo>
                <a:cubicBezTo>
                  <a:pt x="640" y="96"/>
                  <a:pt x="638" y="96"/>
                  <a:pt x="636" y="96"/>
                </a:cubicBezTo>
                <a:cubicBezTo>
                  <a:pt x="636" y="95"/>
                  <a:pt x="637" y="95"/>
                  <a:pt x="638" y="95"/>
                </a:cubicBezTo>
                <a:cubicBezTo>
                  <a:pt x="638" y="94"/>
                  <a:pt x="637" y="94"/>
                  <a:pt x="636" y="94"/>
                </a:cubicBezTo>
                <a:cubicBezTo>
                  <a:pt x="637" y="91"/>
                  <a:pt x="639" y="93"/>
                  <a:pt x="640" y="94"/>
                </a:cubicBezTo>
                <a:close/>
                <a:moveTo>
                  <a:pt x="601" y="94"/>
                </a:moveTo>
                <a:cubicBezTo>
                  <a:pt x="601" y="92"/>
                  <a:pt x="601" y="90"/>
                  <a:pt x="599" y="90"/>
                </a:cubicBezTo>
                <a:cubicBezTo>
                  <a:pt x="600" y="87"/>
                  <a:pt x="604" y="90"/>
                  <a:pt x="608" y="89"/>
                </a:cubicBezTo>
                <a:cubicBezTo>
                  <a:pt x="607" y="92"/>
                  <a:pt x="606" y="95"/>
                  <a:pt x="601" y="94"/>
                </a:cubicBezTo>
                <a:close/>
                <a:moveTo>
                  <a:pt x="548" y="85"/>
                </a:moveTo>
                <a:cubicBezTo>
                  <a:pt x="547" y="87"/>
                  <a:pt x="546" y="88"/>
                  <a:pt x="544" y="88"/>
                </a:cubicBezTo>
                <a:cubicBezTo>
                  <a:pt x="545" y="90"/>
                  <a:pt x="549" y="92"/>
                  <a:pt x="550" y="90"/>
                </a:cubicBezTo>
                <a:cubicBezTo>
                  <a:pt x="550" y="92"/>
                  <a:pt x="542" y="93"/>
                  <a:pt x="539" y="96"/>
                </a:cubicBezTo>
                <a:cubicBezTo>
                  <a:pt x="542" y="98"/>
                  <a:pt x="543" y="97"/>
                  <a:pt x="547" y="96"/>
                </a:cubicBezTo>
                <a:cubicBezTo>
                  <a:pt x="546" y="97"/>
                  <a:pt x="546" y="98"/>
                  <a:pt x="547" y="98"/>
                </a:cubicBezTo>
                <a:cubicBezTo>
                  <a:pt x="538" y="103"/>
                  <a:pt x="529" y="104"/>
                  <a:pt x="519" y="102"/>
                </a:cubicBezTo>
                <a:cubicBezTo>
                  <a:pt x="518" y="100"/>
                  <a:pt x="520" y="100"/>
                  <a:pt x="521" y="100"/>
                </a:cubicBezTo>
                <a:cubicBezTo>
                  <a:pt x="519" y="99"/>
                  <a:pt x="520" y="95"/>
                  <a:pt x="516" y="96"/>
                </a:cubicBezTo>
                <a:cubicBezTo>
                  <a:pt x="520" y="94"/>
                  <a:pt x="530" y="90"/>
                  <a:pt x="527" y="87"/>
                </a:cubicBezTo>
                <a:cubicBezTo>
                  <a:pt x="529" y="84"/>
                  <a:pt x="532" y="87"/>
                  <a:pt x="531" y="89"/>
                </a:cubicBezTo>
                <a:cubicBezTo>
                  <a:pt x="534" y="88"/>
                  <a:pt x="535" y="88"/>
                  <a:pt x="538" y="88"/>
                </a:cubicBezTo>
                <a:cubicBezTo>
                  <a:pt x="539" y="87"/>
                  <a:pt x="541" y="86"/>
                  <a:pt x="541" y="84"/>
                </a:cubicBezTo>
                <a:cubicBezTo>
                  <a:pt x="544" y="83"/>
                  <a:pt x="545" y="85"/>
                  <a:pt x="548" y="85"/>
                </a:cubicBezTo>
                <a:close/>
                <a:moveTo>
                  <a:pt x="565" y="81"/>
                </a:moveTo>
                <a:cubicBezTo>
                  <a:pt x="563" y="82"/>
                  <a:pt x="562" y="83"/>
                  <a:pt x="560" y="83"/>
                </a:cubicBezTo>
                <a:cubicBezTo>
                  <a:pt x="560" y="82"/>
                  <a:pt x="559" y="82"/>
                  <a:pt x="559" y="82"/>
                </a:cubicBezTo>
                <a:cubicBezTo>
                  <a:pt x="559" y="80"/>
                  <a:pt x="563" y="79"/>
                  <a:pt x="565" y="81"/>
                </a:cubicBezTo>
                <a:close/>
                <a:moveTo>
                  <a:pt x="739" y="55"/>
                </a:moveTo>
                <a:cubicBezTo>
                  <a:pt x="738" y="57"/>
                  <a:pt x="736" y="57"/>
                  <a:pt x="733" y="57"/>
                </a:cubicBezTo>
                <a:cubicBezTo>
                  <a:pt x="733" y="54"/>
                  <a:pt x="737" y="54"/>
                  <a:pt x="739" y="55"/>
                </a:cubicBezTo>
                <a:close/>
                <a:moveTo>
                  <a:pt x="810" y="51"/>
                </a:moveTo>
                <a:cubicBezTo>
                  <a:pt x="810" y="50"/>
                  <a:pt x="808" y="50"/>
                  <a:pt x="807" y="50"/>
                </a:cubicBezTo>
                <a:cubicBezTo>
                  <a:pt x="807" y="47"/>
                  <a:pt x="809" y="46"/>
                  <a:pt x="810" y="44"/>
                </a:cubicBezTo>
                <a:cubicBezTo>
                  <a:pt x="815" y="44"/>
                  <a:pt x="817" y="46"/>
                  <a:pt x="821" y="45"/>
                </a:cubicBezTo>
                <a:cubicBezTo>
                  <a:pt x="819" y="49"/>
                  <a:pt x="812" y="47"/>
                  <a:pt x="810" y="52"/>
                </a:cubicBezTo>
                <a:cubicBezTo>
                  <a:pt x="809" y="52"/>
                  <a:pt x="810" y="51"/>
                  <a:pt x="810" y="51"/>
                </a:cubicBezTo>
                <a:close/>
                <a:moveTo>
                  <a:pt x="860" y="49"/>
                </a:moveTo>
                <a:cubicBezTo>
                  <a:pt x="859" y="51"/>
                  <a:pt x="857" y="51"/>
                  <a:pt x="854" y="51"/>
                </a:cubicBezTo>
                <a:cubicBezTo>
                  <a:pt x="855" y="49"/>
                  <a:pt x="856" y="47"/>
                  <a:pt x="859" y="47"/>
                </a:cubicBezTo>
                <a:cubicBezTo>
                  <a:pt x="859" y="48"/>
                  <a:pt x="859" y="49"/>
                  <a:pt x="860" y="49"/>
                </a:cubicBezTo>
                <a:close/>
                <a:moveTo>
                  <a:pt x="831" y="43"/>
                </a:moveTo>
                <a:cubicBezTo>
                  <a:pt x="829" y="45"/>
                  <a:pt x="830" y="47"/>
                  <a:pt x="831" y="48"/>
                </a:cubicBezTo>
                <a:cubicBezTo>
                  <a:pt x="829" y="51"/>
                  <a:pt x="824" y="50"/>
                  <a:pt x="821" y="51"/>
                </a:cubicBezTo>
                <a:cubicBezTo>
                  <a:pt x="821" y="51"/>
                  <a:pt x="822" y="52"/>
                  <a:pt x="823" y="52"/>
                </a:cubicBezTo>
                <a:cubicBezTo>
                  <a:pt x="823" y="54"/>
                  <a:pt x="820" y="53"/>
                  <a:pt x="819" y="53"/>
                </a:cubicBezTo>
                <a:cubicBezTo>
                  <a:pt x="818" y="50"/>
                  <a:pt x="819" y="51"/>
                  <a:pt x="819" y="47"/>
                </a:cubicBezTo>
                <a:cubicBezTo>
                  <a:pt x="823" y="48"/>
                  <a:pt x="822" y="48"/>
                  <a:pt x="824" y="46"/>
                </a:cubicBezTo>
                <a:cubicBezTo>
                  <a:pt x="824" y="46"/>
                  <a:pt x="822" y="45"/>
                  <a:pt x="823" y="44"/>
                </a:cubicBezTo>
                <a:cubicBezTo>
                  <a:pt x="826" y="45"/>
                  <a:pt x="827" y="43"/>
                  <a:pt x="831" y="43"/>
                </a:cubicBezTo>
                <a:close/>
                <a:moveTo>
                  <a:pt x="110" y="385"/>
                </a:moveTo>
                <a:cubicBezTo>
                  <a:pt x="106" y="385"/>
                  <a:pt x="105" y="383"/>
                  <a:pt x="104" y="386"/>
                </a:cubicBezTo>
                <a:cubicBezTo>
                  <a:pt x="106" y="387"/>
                  <a:pt x="106" y="385"/>
                  <a:pt x="107" y="385"/>
                </a:cubicBezTo>
                <a:cubicBezTo>
                  <a:pt x="106" y="387"/>
                  <a:pt x="106" y="387"/>
                  <a:pt x="106" y="387"/>
                </a:cubicBezTo>
                <a:cubicBezTo>
                  <a:pt x="109" y="388"/>
                  <a:pt x="109" y="386"/>
                  <a:pt x="110" y="385"/>
                </a:cubicBezTo>
                <a:close/>
                <a:moveTo>
                  <a:pt x="703" y="43"/>
                </a:moveTo>
                <a:cubicBezTo>
                  <a:pt x="704" y="41"/>
                  <a:pt x="704" y="39"/>
                  <a:pt x="703" y="36"/>
                </a:cubicBezTo>
                <a:cubicBezTo>
                  <a:pt x="705" y="35"/>
                  <a:pt x="708" y="35"/>
                  <a:pt x="708" y="32"/>
                </a:cubicBezTo>
                <a:cubicBezTo>
                  <a:pt x="704" y="33"/>
                  <a:pt x="706" y="27"/>
                  <a:pt x="699" y="26"/>
                </a:cubicBezTo>
                <a:cubicBezTo>
                  <a:pt x="698" y="28"/>
                  <a:pt x="701" y="30"/>
                  <a:pt x="697" y="31"/>
                </a:cubicBezTo>
                <a:cubicBezTo>
                  <a:pt x="697" y="28"/>
                  <a:pt x="693" y="23"/>
                  <a:pt x="697" y="22"/>
                </a:cubicBezTo>
                <a:cubicBezTo>
                  <a:pt x="697" y="24"/>
                  <a:pt x="699" y="25"/>
                  <a:pt x="699" y="26"/>
                </a:cubicBezTo>
                <a:cubicBezTo>
                  <a:pt x="701" y="22"/>
                  <a:pt x="705" y="26"/>
                  <a:pt x="707" y="22"/>
                </a:cubicBezTo>
                <a:cubicBezTo>
                  <a:pt x="699" y="21"/>
                  <a:pt x="699" y="21"/>
                  <a:pt x="699" y="21"/>
                </a:cubicBezTo>
                <a:cubicBezTo>
                  <a:pt x="700" y="19"/>
                  <a:pt x="697" y="16"/>
                  <a:pt x="696" y="18"/>
                </a:cubicBezTo>
                <a:cubicBezTo>
                  <a:pt x="699" y="18"/>
                  <a:pt x="695" y="20"/>
                  <a:pt x="694" y="20"/>
                </a:cubicBezTo>
                <a:cubicBezTo>
                  <a:pt x="694" y="23"/>
                  <a:pt x="693" y="25"/>
                  <a:pt x="692" y="26"/>
                </a:cubicBezTo>
                <a:cubicBezTo>
                  <a:pt x="691" y="21"/>
                  <a:pt x="691" y="28"/>
                  <a:pt x="689" y="28"/>
                </a:cubicBezTo>
                <a:cubicBezTo>
                  <a:pt x="689" y="26"/>
                  <a:pt x="689" y="25"/>
                  <a:pt x="687" y="25"/>
                </a:cubicBezTo>
                <a:cubicBezTo>
                  <a:pt x="687" y="28"/>
                  <a:pt x="689" y="29"/>
                  <a:pt x="691" y="30"/>
                </a:cubicBezTo>
                <a:cubicBezTo>
                  <a:pt x="690" y="32"/>
                  <a:pt x="688" y="32"/>
                  <a:pt x="687" y="34"/>
                </a:cubicBezTo>
                <a:cubicBezTo>
                  <a:pt x="689" y="35"/>
                  <a:pt x="692" y="39"/>
                  <a:pt x="690" y="41"/>
                </a:cubicBezTo>
                <a:cubicBezTo>
                  <a:pt x="694" y="41"/>
                  <a:pt x="695" y="42"/>
                  <a:pt x="698" y="40"/>
                </a:cubicBezTo>
                <a:cubicBezTo>
                  <a:pt x="698" y="42"/>
                  <a:pt x="699" y="43"/>
                  <a:pt x="700" y="44"/>
                </a:cubicBezTo>
                <a:cubicBezTo>
                  <a:pt x="700" y="40"/>
                  <a:pt x="702" y="41"/>
                  <a:pt x="703" y="43"/>
                </a:cubicBezTo>
                <a:close/>
                <a:moveTo>
                  <a:pt x="692" y="33"/>
                </a:moveTo>
                <a:cubicBezTo>
                  <a:pt x="696" y="33"/>
                  <a:pt x="696" y="33"/>
                  <a:pt x="696" y="33"/>
                </a:cubicBezTo>
                <a:cubicBezTo>
                  <a:pt x="695" y="36"/>
                  <a:pt x="696" y="37"/>
                  <a:pt x="696" y="39"/>
                </a:cubicBezTo>
                <a:cubicBezTo>
                  <a:pt x="694" y="38"/>
                  <a:pt x="692" y="37"/>
                  <a:pt x="692" y="33"/>
                </a:cubicBezTo>
                <a:close/>
                <a:moveTo>
                  <a:pt x="806" y="33"/>
                </a:moveTo>
                <a:cubicBezTo>
                  <a:pt x="798" y="35"/>
                  <a:pt x="786" y="34"/>
                  <a:pt x="779" y="38"/>
                </a:cubicBezTo>
                <a:cubicBezTo>
                  <a:pt x="790" y="37"/>
                  <a:pt x="800" y="37"/>
                  <a:pt x="806" y="33"/>
                </a:cubicBezTo>
                <a:close/>
                <a:moveTo>
                  <a:pt x="877" y="113"/>
                </a:moveTo>
                <a:cubicBezTo>
                  <a:pt x="871" y="112"/>
                  <a:pt x="866" y="109"/>
                  <a:pt x="863" y="114"/>
                </a:cubicBezTo>
                <a:cubicBezTo>
                  <a:pt x="865" y="115"/>
                  <a:pt x="868" y="119"/>
                  <a:pt x="870" y="118"/>
                </a:cubicBezTo>
                <a:cubicBezTo>
                  <a:pt x="868" y="116"/>
                  <a:pt x="871" y="115"/>
                  <a:pt x="871" y="114"/>
                </a:cubicBezTo>
                <a:cubicBezTo>
                  <a:pt x="872" y="116"/>
                  <a:pt x="877" y="115"/>
                  <a:pt x="877" y="113"/>
                </a:cubicBezTo>
                <a:close/>
                <a:moveTo>
                  <a:pt x="873" y="49"/>
                </a:moveTo>
                <a:cubicBezTo>
                  <a:pt x="874" y="49"/>
                  <a:pt x="874" y="50"/>
                  <a:pt x="873" y="51"/>
                </a:cubicBezTo>
                <a:cubicBezTo>
                  <a:pt x="877" y="51"/>
                  <a:pt x="876" y="52"/>
                  <a:pt x="874" y="53"/>
                </a:cubicBezTo>
                <a:cubicBezTo>
                  <a:pt x="875" y="54"/>
                  <a:pt x="875" y="54"/>
                  <a:pt x="876" y="55"/>
                </a:cubicBezTo>
                <a:cubicBezTo>
                  <a:pt x="877" y="55"/>
                  <a:pt x="879" y="55"/>
                  <a:pt x="879" y="53"/>
                </a:cubicBezTo>
                <a:cubicBezTo>
                  <a:pt x="878" y="53"/>
                  <a:pt x="877" y="53"/>
                  <a:pt x="877" y="52"/>
                </a:cubicBezTo>
                <a:cubicBezTo>
                  <a:pt x="879" y="52"/>
                  <a:pt x="879" y="49"/>
                  <a:pt x="881" y="50"/>
                </a:cubicBezTo>
                <a:cubicBezTo>
                  <a:pt x="883" y="51"/>
                  <a:pt x="880" y="54"/>
                  <a:pt x="882" y="55"/>
                </a:cubicBezTo>
                <a:cubicBezTo>
                  <a:pt x="884" y="50"/>
                  <a:pt x="882" y="52"/>
                  <a:pt x="886" y="49"/>
                </a:cubicBezTo>
                <a:cubicBezTo>
                  <a:pt x="881" y="49"/>
                  <a:pt x="876" y="46"/>
                  <a:pt x="873" y="49"/>
                </a:cubicBezTo>
                <a:close/>
                <a:moveTo>
                  <a:pt x="954" y="85"/>
                </a:moveTo>
                <a:cubicBezTo>
                  <a:pt x="955" y="82"/>
                  <a:pt x="959" y="84"/>
                  <a:pt x="960" y="82"/>
                </a:cubicBezTo>
                <a:cubicBezTo>
                  <a:pt x="957" y="80"/>
                  <a:pt x="956" y="77"/>
                  <a:pt x="953" y="75"/>
                </a:cubicBezTo>
                <a:cubicBezTo>
                  <a:pt x="952" y="77"/>
                  <a:pt x="950" y="77"/>
                  <a:pt x="947" y="77"/>
                </a:cubicBezTo>
                <a:cubicBezTo>
                  <a:pt x="946" y="80"/>
                  <a:pt x="950" y="78"/>
                  <a:pt x="949" y="80"/>
                </a:cubicBezTo>
                <a:cubicBezTo>
                  <a:pt x="947" y="82"/>
                  <a:pt x="942" y="78"/>
                  <a:pt x="940" y="81"/>
                </a:cubicBezTo>
                <a:cubicBezTo>
                  <a:pt x="941" y="82"/>
                  <a:pt x="944" y="82"/>
                  <a:pt x="943" y="84"/>
                </a:cubicBezTo>
                <a:cubicBezTo>
                  <a:pt x="946" y="85"/>
                  <a:pt x="945" y="81"/>
                  <a:pt x="949" y="82"/>
                </a:cubicBezTo>
                <a:cubicBezTo>
                  <a:pt x="951" y="84"/>
                  <a:pt x="945" y="85"/>
                  <a:pt x="949" y="86"/>
                </a:cubicBezTo>
                <a:cubicBezTo>
                  <a:pt x="949" y="82"/>
                  <a:pt x="954" y="83"/>
                  <a:pt x="954" y="85"/>
                </a:cubicBezTo>
                <a:close/>
                <a:moveTo>
                  <a:pt x="1027" y="182"/>
                </a:moveTo>
                <a:cubicBezTo>
                  <a:pt x="1020" y="181"/>
                  <a:pt x="1007" y="180"/>
                  <a:pt x="1000" y="183"/>
                </a:cubicBezTo>
                <a:cubicBezTo>
                  <a:pt x="1007" y="185"/>
                  <a:pt x="1021" y="184"/>
                  <a:pt x="1027" y="182"/>
                </a:cubicBezTo>
                <a:close/>
                <a:moveTo>
                  <a:pt x="1012" y="166"/>
                </a:moveTo>
                <a:cubicBezTo>
                  <a:pt x="1013" y="167"/>
                  <a:pt x="1013" y="168"/>
                  <a:pt x="1013" y="169"/>
                </a:cubicBezTo>
                <a:cubicBezTo>
                  <a:pt x="1015" y="169"/>
                  <a:pt x="1016" y="168"/>
                  <a:pt x="1018" y="169"/>
                </a:cubicBezTo>
                <a:cubicBezTo>
                  <a:pt x="1018" y="166"/>
                  <a:pt x="1016" y="168"/>
                  <a:pt x="1013" y="167"/>
                </a:cubicBezTo>
                <a:cubicBezTo>
                  <a:pt x="1013" y="166"/>
                  <a:pt x="1012" y="165"/>
                  <a:pt x="1012" y="166"/>
                </a:cubicBezTo>
                <a:close/>
                <a:moveTo>
                  <a:pt x="1003" y="618"/>
                </a:moveTo>
                <a:cubicBezTo>
                  <a:pt x="1004" y="617"/>
                  <a:pt x="1005" y="617"/>
                  <a:pt x="1004" y="615"/>
                </a:cubicBezTo>
                <a:cubicBezTo>
                  <a:pt x="1000" y="614"/>
                  <a:pt x="997" y="612"/>
                  <a:pt x="994" y="609"/>
                </a:cubicBezTo>
                <a:cubicBezTo>
                  <a:pt x="997" y="613"/>
                  <a:pt x="999" y="615"/>
                  <a:pt x="1000" y="618"/>
                </a:cubicBezTo>
                <a:cubicBezTo>
                  <a:pt x="1003" y="618"/>
                  <a:pt x="998" y="615"/>
                  <a:pt x="1001" y="615"/>
                </a:cubicBezTo>
                <a:cubicBezTo>
                  <a:pt x="1001" y="617"/>
                  <a:pt x="1002" y="618"/>
                  <a:pt x="1003" y="618"/>
                </a:cubicBezTo>
                <a:close/>
                <a:moveTo>
                  <a:pt x="1039" y="79"/>
                </a:moveTo>
                <a:cubicBezTo>
                  <a:pt x="1037" y="75"/>
                  <a:pt x="1029" y="76"/>
                  <a:pt x="1025" y="78"/>
                </a:cubicBezTo>
                <a:cubicBezTo>
                  <a:pt x="1028" y="82"/>
                  <a:pt x="1032" y="81"/>
                  <a:pt x="1037" y="81"/>
                </a:cubicBezTo>
                <a:cubicBezTo>
                  <a:pt x="1045" y="83"/>
                  <a:pt x="1050" y="91"/>
                  <a:pt x="1055" y="83"/>
                </a:cubicBezTo>
                <a:cubicBezTo>
                  <a:pt x="1059" y="85"/>
                  <a:pt x="1063" y="86"/>
                  <a:pt x="1067" y="87"/>
                </a:cubicBezTo>
                <a:cubicBezTo>
                  <a:pt x="1066" y="84"/>
                  <a:pt x="1069" y="87"/>
                  <a:pt x="1068" y="84"/>
                </a:cubicBezTo>
                <a:cubicBezTo>
                  <a:pt x="1061" y="84"/>
                  <a:pt x="1050" y="80"/>
                  <a:pt x="1052" y="77"/>
                </a:cubicBezTo>
                <a:cubicBezTo>
                  <a:pt x="1049" y="77"/>
                  <a:pt x="1045" y="78"/>
                  <a:pt x="1042" y="76"/>
                </a:cubicBezTo>
                <a:cubicBezTo>
                  <a:pt x="1042" y="78"/>
                  <a:pt x="1042" y="79"/>
                  <a:pt x="1039" y="79"/>
                </a:cubicBezTo>
                <a:close/>
                <a:moveTo>
                  <a:pt x="1015" y="645"/>
                </a:moveTo>
                <a:cubicBezTo>
                  <a:pt x="1016" y="650"/>
                  <a:pt x="1017" y="649"/>
                  <a:pt x="1014" y="650"/>
                </a:cubicBezTo>
                <a:cubicBezTo>
                  <a:pt x="1020" y="653"/>
                  <a:pt x="1025" y="649"/>
                  <a:pt x="1027" y="644"/>
                </a:cubicBezTo>
                <a:cubicBezTo>
                  <a:pt x="1028" y="643"/>
                  <a:pt x="1034" y="646"/>
                  <a:pt x="1036" y="642"/>
                </a:cubicBezTo>
                <a:cubicBezTo>
                  <a:pt x="1030" y="641"/>
                  <a:pt x="1026" y="640"/>
                  <a:pt x="1020" y="640"/>
                </a:cubicBezTo>
                <a:cubicBezTo>
                  <a:pt x="1018" y="641"/>
                  <a:pt x="1018" y="645"/>
                  <a:pt x="1015" y="645"/>
                </a:cubicBezTo>
                <a:close/>
                <a:moveTo>
                  <a:pt x="1028" y="650"/>
                </a:moveTo>
                <a:cubicBezTo>
                  <a:pt x="1029" y="651"/>
                  <a:pt x="1029" y="652"/>
                  <a:pt x="1028" y="653"/>
                </a:cubicBezTo>
                <a:cubicBezTo>
                  <a:pt x="1040" y="657"/>
                  <a:pt x="1042" y="657"/>
                  <a:pt x="1049" y="655"/>
                </a:cubicBezTo>
                <a:cubicBezTo>
                  <a:pt x="1045" y="654"/>
                  <a:pt x="1050" y="655"/>
                  <a:pt x="1049" y="652"/>
                </a:cubicBezTo>
                <a:cubicBezTo>
                  <a:pt x="1046" y="652"/>
                  <a:pt x="1044" y="649"/>
                  <a:pt x="1040" y="649"/>
                </a:cubicBezTo>
                <a:cubicBezTo>
                  <a:pt x="1037" y="656"/>
                  <a:pt x="1034" y="648"/>
                  <a:pt x="1028" y="650"/>
                </a:cubicBezTo>
                <a:close/>
                <a:moveTo>
                  <a:pt x="1073" y="94"/>
                </a:moveTo>
                <a:cubicBezTo>
                  <a:pt x="1075" y="95"/>
                  <a:pt x="1075" y="94"/>
                  <a:pt x="1077" y="94"/>
                </a:cubicBezTo>
                <a:cubicBezTo>
                  <a:pt x="1077" y="94"/>
                  <a:pt x="1077" y="95"/>
                  <a:pt x="1077" y="94"/>
                </a:cubicBezTo>
                <a:cubicBezTo>
                  <a:pt x="1075" y="94"/>
                  <a:pt x="1076" y="90"/>
                  <a:pt x="1074" y="90"/>
                </a:cubicBezTo>
                <a:cubicBezTo>
                  <a:pt x="1074" y="92"/>
                  <a:pt x="1072" y="92"/>
                  <a:pt x="1073" y="94"/>
                </a:cubicBezTo>
                <a:close/>
                <a:moveTo>
                  <a:pt x="1081" y="542"/>
                </a:moveTo>
                <a:cubicBezTo>
                  <a:pt x="1080" y="539"/>
                  <a:pt x="1076" y="539"/>
                  <a:pt x="1075" y="542"/>
                </a:cubicBezTo>
                <a:cubicBezTo>
                  <a:pt x="1084" y="545"/>
                  <a:pt x="1101" y="540"/>
                  <a:pt x="1105" y="548"/>
                </a:cubicBezTo>
                <a:cubicBezTo>
                  <a:pt x="1098" y="548"/>
                  <a:pt x="1088" y="544"/>
                  <a:pt x="1080" y="546"/>
                </a:cubicBezTo>
                <a:cubicBezTo>
                  <a:pt x="1077" y="548"/>
                  <a:pt x="1077" y="551"/>
                  <a:pt x="1074" y="552"/>
                </a:cubicBezTo>
                <a:cubicBezTo>
                  <a:pt x="1073" y="552"/>
                  <a:pt x="1072" y="550"/>
                  <a:pt x="1073" y="548"/>
                </a:cubicBezTo>
                <a:cubicBezTo>
                  <a:pt x="1069" y="547"/>
                  <a:pt x="1069" y="550"/>
                  <a:pt x="1067" y="551"/>
                </a:cubicBezTo>
                <a:cubicBezTo>
                  <a:pt x="1068" y="553"/>
                  <a:pt x="1069" y="555"/>
                  <a:pt x="1070" y="556"/>
                </a:cubicBezTo>
                <a:cubicBezTo>
                  <a:pt x="1068" y="551"/>
                  <a:pt x="1079" y="552"/>
                  <a:pt x="1080" y="556"/>
                </a:cubicBezTo>
                <a:cubicBezTo>
                  <a:pt x="1080" y="550"/>
                  <a:pt x="1090" y="550"/>
                  <a:pt x="1092" y="554"/>
                </a:cubicBezTo>
                <a:cubicBezTo>
                  <a:pt x="1093" y="549"/>
                  <a:pt x="1098" y="552"/>
                  <a:pt x="1103" y="551"/>
                </a:cubicBezTo>
                <a:cubicBezTo>
                  <a:pt x="1102" y="553"/>
                  <a:pt x="1104" y="557"/>
                  <a:pt x="1102" y="557"/>
                </a:cubicBezTo>
                <a:cubicBezTo>
                  <a:pt x="1101" y="557"/>
                  <a:pt x="1101" y="556"/>
                  <a:pt x="1100" y="556"/>
                </a:cubicBezTo>
                <a:cubicBezTo>
                  <a:pt x="1099" y="557"/>
                  <a:pt x="1098" y="559"/>
                  <a:pt x="1097" y="561"/>
                </a:cubicBezTo>
                <a:cubicBezTo>
                  <a:pt x="1100" y="561"/>
                  <a:pt x="1101" y="562"/>
                  <a:pt x="1102" y="564"/>
                </a:cubicBezTo>
                <a:cubicBezTo>
                  <a:pt x="1098" y="563"/>
                  <a:pt x="1098" y="563"/>
                  <a:pt x="1098" y="563"/>
                </a:cubicBezTo>
                <a:cubicBezTo>
                  <a:pt x="1095" y="560"/>
                  <a:pt x="1097" y="559"/>
                  <a:pt x="1096" y="556"/>
                </a:cubicBezTo>
                <a:cubicBezTo>
                  <a:pt x="1094" y="561"/>
                  <a:pt x="1086" y="558"/>
                  <a:pt x="1081" y="560"/>
                </a:cubicBezTo>
                <a:cubicBezTo>
                  <a:pt x="1086" y="562"/>
                  <a:pt x="1095" y="558"/>
                  <a:pt x="1094" y="566"/>
                </a:cubicBezTo>
                <a:cubicBezTo>
                  <a:pt x="1099" y="567"/>
                  <a:pt x="1102" y="565"/>
                  <a:pt x="1105" y="565"/>
                </a:cubicBezTo>
                <a:cubicBezTo>
                  <a:pt x="1106" y="562"/>
                  <a:pt x="1104" y="563"/>
                  <a:pt x="1106" y="561"/>
                </a:cubicBezTo>
                <a:cubicBezTo>
                  <a:pt x="1111" y="560"/>
                  <a:pt x="1111" y="562"/>
                  <a:pt x="1116" y="563"/>
                </a:cubicBezTo>
                <a:cubicBezTo>
                  <a:pt x="1116" y="558"/>
                  <a:pt x="1109" y="560"/>
                  <a:pt x="1109" y="554"/>
                </a:cubicBezTo>
                <a:cubicBezTo>
                  <a:pt x="1116" y="557"/>
                  <a:pt x="1116" y="552"/>
                  <a:pt x="1123" y="555"/>
                </a:cubicBezTo>
                <a:cubicBezTo>
                  <a:pt x="1122" y="553"/>
                  <a:pt x="1127" y="553"/>
                  <a:pt x="1124" y="552"/>
                </a:cubicBezTo>
                <a:cubicBezTo>
                  <a:pt x="1123" y="554"/>
                  <a:pt x="1122" y="549"/>
                  <a:pt x="1120" y="549"/>
                </a:cubicBezTo>
                <a:cubicBezTo>
                  <a:pt x="1121" y="549"/>
                  <a:pt x="1121" y="548"/>
                  <a:pt x="1120" y="547"/>
                </a:cubicBezTo>
                <a:cubicBezTo>
                  <a:pt x="1120" y="545"/>
                  <a:pt x="1124" y="547"/>
                  <a:pt x="1124" y="544"/>
                </a:cubicBezTo>
                <a:cubicBezTo>
                  <a:pt x="1113" y="544"/>
                  <a:pt x="1102" y="541"/>
                  <a:pt x="1094" y="542"/>
                </a:cubicBezTo>
                <a:cubicBezTo>
                  <a:pt x="1094" y="541"/>
                  <a:pt x="1096" y="542"/>
                  <a:pt x="1095" y="540"/>
                </a:cubicBezTo>
                <a:cubicBezTo>
                  <a:pt x="1092" y="540"/>
                  <a:pt x="1087" y="537"/>
                  <a:pt x="1090" y="533"/>
                </a:cubicBezTo>
                <a:cubicBezTo>
                  <a:pt x="1083" y="534"/>
                  <a:pt x="1082" y="539"/>
                  <a:pt x="1081" y="542"/>
                </a:cubicBezTo>
                <a:close/>
                <a:moveTo>
                  <a:pt x="1118" y="550"/>
                </a:moveTo>
                <a:cubicBezTo>
                  <a:pt x="1118" y="554"/>
                  <a:pt x="1109" y="554"/>
                  <a:pt x="1106" y="553"/>
                </a:cubicBezTo>
                <a:cubicBezTo>
                  <a:pt x="1106" y="550"/>
                  <a:pt x="1106" y="550"/>
                  <a:pt x="1106" y="550"/>
                </a:cubicBezTo>
                <a:cubicBezTo>
                  <a:pt x="1110" y="550"/>
                  <a:pt x="1114" y="549"/>
                  <a:pt x="1118" y="550"/>
                </a:cubicBezTo>
                <a:close/>
                <a:moveTo>
                  <a:pt x="1092" y="277"/>
                </a:moveTo>
                <a:cubicBezTo>
                  <a:pt x="1093" y="276"/>
                  <a:pt x="1097" y="277"/>
                  <a:pt x="1099" y="274"/>
                </a:cubicBezTo>
                <a:cubicBezTo>
                  <a:pt x="1097" y="275"/>
                  <a:pt x="1090" y="275"/>
                  <a:pt x="1092" y="277"/>
                </a:cubicBezTo>
                <a:close/>
                <a:moveTo>
                  <a:pt x="1102" y="592"/>
                </a:moveTo>
                <a:cubicBezTo>
                  <a:pt x="1105" y="592"/>
                  <a:pt x="1110" y="591"/>
                  <a:pt x="1108" y="590"/>
                </a:cubicBezTo>
                <a:cubicBezTo>
                  <a:pt x="1108" y="592"/>
                  <a:pt x="1101" y="588"/>
                  <a:pt x="1102" y="592"/>
                </a:cubicBezTo>
                <a:close/>
                <a:moveTo>
                  <a:pt x="1121" y="298"/>
                </a:moveTo>
                <a:cubicBezTo>
                  <a:pt x="1128" y="298"/>
                  <a:pt x="1128" y="298"/>
                  <a:pt x="1128" y="298"/>
                </a:cubicBezTo>
                <a:cubicBezTo>
                  <a:pt x="1130" y="295"/>
                  <a:pt x="1127" y="295"/>
                  <a:pt x="1127" y="293"/>
                </a:cubicBezTo>
                <a:cubicBezTo>
                  <a:pt x="1130" y="285"/>
                  <a:pt x="1122" y="294"/>
                  <a:pt x="1121" y="298"/>
                </a:cubicBezTo>
                <a:close/>
                <a:moveTo>
                  <a:pt x="1134" y="436"/>
                </a:moveTo>
                <a:cubicBezTo>
                  <a:pt x="1139" y="436"/>
                  <a:pt x="1142" y="437"/>
                  <a:pt x="1146" y="436"/>
                </a:cubicBezTo>
                <a:cubicBezTo>
                  <a:pt x="1142" y="436"/>
                  <a:pt x="1135" y="433"/>
                  <a:pt x="1134" y="436"/>
                </a:cubicBezTo>
                <a:close/>
                <a:moveTo>
                  <a:pt x="1139" y="370"/>
                </a:moveTo>
                <a:cubicBezTo>
                  <a:pt x="1141" y="374"/>
                  <a:pt x="1142" y="375"/>
                  <a:pt x="1143" y="376"/>
                </a:cubicBezTo>
                <a:cubicBezTo>
                  <a:pt x="1146" y="375"/>
                  <a:pt x="1148" y="371"/>
                  <a:pt x="1148" y="370"/>
                </a:cubicBezTo>
                <a:cubicBezTo>
                  <a:pt x="1156" y="369"/>
                  <a:pt x="1170" y="371"/>
                  <a:pt x="1172" y="363"/>
                </a:cubicBezTo>
                <a:cubicBezTo>
                  <a:pt x="1167" y="363"/>
                  <a:pt x="1159" y="369"/>
                  <a:pt x="1153" y="365"/>
                </a:cubicBezTo>
                <a:cubicBezTo>
                  <a:pt x="1149" y="367"/>
                  <a:pt x="1146" y="371"/>
                  <a:pt x="1139" y="370"/>
                </a:cubicBezTo>
                <a:close/>
                <a:moveTo>
                  <a:pt x="1165" y="436"/>
                </a:moveTo>
                <a:cubicBezTo>
                  <a:pt x="1162" y="436"/>
                  <a:pt x="1165" y="431"/>
                  <a:pt x="1160" y="431"/>
                </a:cubicBezTo>
                <a:cubicBezTo>
                  <a:pt x="1159" y="433"/>
                  <a:pt x="1160" y="434"/>
                  <a:pt x="1160" y="436"/>
                </a:cubicBezTo>
                <a:cubicBezTo>
                  <a:pt x="1153" y="435"/>
                  <a:pt x="1150" y="433"/>
                  <a:pt x="1146" y="437"/>
                </a:cubicBezTo>
                <a:cubicBezTo>
                  <a:pt x="1154" y="434"/>
                  <a:pt x="1157" y="440"/>
                  <a:pt x="1165" y="436"/>
                </a:cubicBezTo>
                <a:close/>
                <a:moveTo>
                  <a:pt x="1227" y="436"/>
                </a:moveTo>
                <a:cubicBezTo>
                  <a:pt x="1227" y="435"/>
                  <a:pt x="1229" y="434"/>
                  <a:pt x="1229" y="432"/>
                </a:cubicBezTo>
                <a:cubicBezTo>
                  <a:pt x="1221" y="432"/>
                  <a:pt x="1221" y="432"/>
                  <a:pt x="1221" y="432"/>
                </a:cubicBezTo>
                <a:cubicBezTo>
                  <a:pt x="1220" y="433"/>
                  <a:pt x="1221" y="437"/>
                  <a:pt x="1216" y="436"/>
                </a:cubicBezTo>
                <a:cubicBezTo>
                  <a:pt x="1216" y="435"/>
                  <a:pt x="1217" y="435"/>
                  <a:pt x="1217" y="434"/>
                </a:cubicBezTo>
                <a:cubicBezTo>
                  <a:pt x="1206" y="429"/>
                  <a:pt x="1197" y="436"/>
                  <a:pt x="1191" y="435"/>
                </a:cubicBezTo>
                <a:cubicBezTo>
                  <a:pt x="1194" y="437"/>
                  <a:pt x="1188" y="435"/>
                  <a:pt x="1189" y="438"/>
                </a:cubicBezTo>
                <a:cubicBezTo>
                  <a:pt x="1190" y="438"/>
                  <a:pt x="1190" y="440"/>
                  <a:pt x="1190" y="441"/>
                </a:cubicBezTo>
                <a:cubicBezTo>
                  <a:pt x="1193" y="443"/>
                  <a:pt x="1196" y="440"/>
                  <a:pt x="1196" y="444"/>
                </a:cubicBezTo>
                <a:cubicBezTo>
                  <a:pt x="1189" y="445"/>
                  <a:pt x="1181" y="448"/>
                  <a:pt x="1172" y="445"/>
                </a:cubicBezTo>
                <a:cubicBezTo>
                  <a:pt x="1176" y="445"/>
                  <a:pt x="1176" y="442"/>
                  <a:pt x="1180" y="442"/>
                </a:cubicBezTo>
                <a:cubicBezTo>
                  <a:pt x="1178" y="439"/>
                  <a:pt x="1175" y="443"/>
                  <a:pt x="1175" y="440"/>
                </a:cubicBezTo>
                <a:cubicBezTo>
                  <a:pt x="1177" y="439"/>
                  <a:pt x="1185" y="439"/>
                  <a:pt x="1182" y="436"/>
                </a:cubicBezTo>
                <a:cubicBezTo>
                  <a:pt x="1176" y="439"/>
                  <a:pt x="1172" y="433"/>
                  <a:pt x="1169" y="438"/>
                </a:cubicBezTo>
                <a:cubicBezTo>
                  <a:pt x="1170" y="438"/>
                  <a:pt x="1172" y="438"/>
                  <a:pt x="1171" y="440"/>
                </a:cubicBezTo>
                <a:cubicBezTo>
                  <a:pt x="1169" y="441"/>
                  <a:pt x="1168" y="442"/>
                  <a:pt x="1165" y="443"/>
                </a:cubicBezTo>
                <a:cubicBezTo>
                  <a:pt x="1165" y="441"/>
                  <a:pt x="1163" y="440"/>
                  <a:pt x="1163" y="439"/>
                </a:cubicBezTo>
                <a:cubicBezTo>
                  <a:pt x="1161" y="440"/>
                  <a:pt x="1158" y="440"/>
                  <a:pt x="1157" y="443"/>
                </a:cubicBezTo>
                <a:cubicBezTo>
                  <a:pt x="1160" y="445"/>
                  <a:pt x="1159" y="445"/>
                  <a:pt x="1162" y="448"/>
                </a:cubicBezTo>
                <a:cubicBezTo>
                  <a:pt x="1159" y="449"/>
                  <a:pt x="1157" y="449"/>
                  <a:pt x="1155" y="451"/>
                </a:cubicBezTo>
                <a:cubicBezTo>
                  <a:pt x="1157" y="451"/>
                  <a:pt x="1159" y="451"/>
                  <a:pt x="1158" y="453"/>
                </a:cubicBezTo>
                <a:cubicBezTo>
                  <a:pt x="1156" y="454"/>
                  <a:pt x="1155" y="456"/>
                  <a:pt x="1153" y="458"/>
                </a:cubicBezTo>
                <a:cubicBezTo>
                  <a:pt x="1155" y="460"/>
                  <a:pt x="1158" y="461"/>
                  <a:pt x="1157" y="465"/>
                </a:cubicBezTo>
                <a:cubicBezTo>
                  <a:pt x="1160" y="464"/>
                  <a:pt x="1163" y="464"/>
                  <a:pt x="1165" y="463"/>
                </a:cubicBezTo>
                <a:cubicBezTo>
                  <a:pt x="1163" y="464"/>
                  <a:pt x="1162" y="460"/>
                  <a:pt x="1164" y="460"/>
                </a:cubicBezTo>
                <a:cubicBezTo>
                  <a:pt x="1168" y="460"/>
                  <a:pt x="1165" y="466"/>
                  <a:pt x="1170" y="465"/>
                </a:cubicBezTo>
                <a:cubicBezTo>
                  <a:pt x="1170" y="462"/>
                  <a:pt x="1170" y="458"/>
                  <a:pt x="1172" y="457"/>
                </a:cubicBezTo>
                <a:cubicBezTo>
                  <a:pt x="1176" y="457"/>
                  <a:pt x="1177" y="454"/>
                  <a:pt x="1182" y="455"/>
                </a:cubicBezTo>
                <a:cubicBezTo>
                  <a:pt x="1180" y="457"/>
                  <a:pt x="1180" y="459"/>
                  <a:pt x="1179" y="460"/>
                </a:cubicBezTo>
                <a:cubicBezTo>
                  <a:pt x="1180" y="461"/>
                  <a:pt x="1182" y="462"/>
                  <a:pt x="1181" y="465"/>
                </a:cubicBezTo>
                <a:cubicBezTo>
                  <a:pt x="1183" y="465"/>
                  <a:pt x="1184" y="465"/>
                  <a:pt x="1185" y="466"/>
                </a:cubicBezTo>
                <a:cubicBezTo>
                  <a:pt x="1189" y="463"/>
                  <a:pt x="1185" y="457"/>
                  <a:pt x="1195" y="459"/>
                </a:cubicBezTo>
                <a:cubicBezTo>
                  <a:pt x="1195" y="455"/>
                  <a:pt x="1195" y="455"/>
                  <a:pt x="1195" y="455"/>
                </a:cubicBezTo>
                <a:cubicBezTo>
                  <a:pt x="1194" y="453"/>
                  <a:pt x="1190" y="454"/>
                  <a:pt x="1188" y="455"/>
                </a:cubicBezTo>
                <a:cubicBezTo>
                  <a:pt x="1185" y="453"/>
                  <a:pt x="1185" y="449"/>
                  <a:pt x="1186" y="447"/>
                </a:cubicBezTo>
                <a:cubicBezTo>
                  <a:pt x="1190" y="447"/>
                  <a:pt x="1191" y="450"/>
                  <a:pt x="1192" y="453"/>
                </a:cubicBezTo>
                <a:cubicBezTo>
                  <a:pt x="1199" y="451"/>
                  <a:pt x="1198" y="456"/>
                  <a:pt x="1200" y="459"/>
                </a:cubicBezTo>
                <a:cubicBezTo>
                  <a:pt x="1206" y="460"/>
                  <a:pt x="1210" y="459"/>
                  <a:pt x="1213" y="460"/>
                </a:cubicBezTo>
                <a:cubicBezTo>
                  <a:pt x="1214" y="463"/>
                  <a:pt x="1212" y="462"/>
                  <a:pt x="1212" y="465"/>
                </a:cubicBezTo>
                <a:cubicBezTo>
                  <a:pt x="1216" y="464"/>
                  <a:pt x="1214" y="467"/>
                  <a:pt x="1216" y="467"/>
                </a:cubicBezTo>
                <a:cubicBezTo>
                  <a:pt x="1216" y="463"/>
                  <a:pt x="1220" y="463"/>
                  <a:pt x="1221" y="461"/>
                </a:cubicBezTo>
                <a:cubicBezTo>
                  <a:pt x="1236" y="459"/>
                  <a:pt x="1256" y="468"/>
                  <a:pt x="1264" y="456"/>
                </a:cubicBezTo>
                <a:cubicBezTo>
                  <a:pt x="1260" y="457"/>
                  <a:pt x="1253" y="458"/>
                  <a:pt x="1252" y="454"/>
                </a:cubicBezTo>
                <a:cubicBezTo>
                  <a:pt x="1253" y="456"/>
                  <a:pt x="1250" y="464"/>
                  <a:pt x="1246" y="459"/>
                </a:cubicBezTo>
                <a:cubicBezTo>
                  <a:pt x="1250" y="459"/>
                  <a:pt x="1246" y="457"/>
                  <a:pt x="1246" y="455"/>
                </a:cubicBezTo>
                <a:cubicBezTo>
                  <a:pt x="1244" y="458"/>
                  <a:pt x="1234" y="458"/>
                  <a:pt x="1236" y="452"/>
                </a:cubicBezTo>
                <a:cubicBezTo>
                  <a:pt x="1233" y="452"/>
                  <a:pt x="1231" y="453"/>
                  <a:pt x="1230" y="455"/>
                </a:cubicBezTo>
                <a:cubicBezTo>
                  <a:pt x="1229" y="453"/>
                  <a:pt x="1226" y="454"/>
                  <a:pt x="1227" y="450"/>
                </a:cubicBezTo>
                <a:cubicBezTo>
                  <a:pt x="1233" y="450"/>
                  <a:pt x="1235" y="450"/>
                  <a:pt x="1239" y="450"/>
                </a:cubicBezTo>
                <a:cubicBezTo>
                  <a:pt x="1240" y="451"/>
                  <a:pt x="1238" y="451"/>
                  <a:pt x="1239" y="454"/>
                </a:cubicBezTo>
                <a:cubicBezTo>
                  <a:pt x="1241" y="453"/>
                  <a:pt x="1243" y="453"/>
                  <a:pt x="1245" y="452"/>
                </a:cubicBezTo>
                <a:cubicBezTo>
                  <a:pt x="1244" y="451"/>
                  <a:pt x="1242" y="451"/>
                  <a:pt x="1242" y="448"/>
                </a:cubicBezTo>
                <a:cubicBezTo>
                  <a:pt x="1244" y="448"/>
                  <a:pt x="1244" y="449"/>
                  <a:pt x="1246" y="449"/>
                </a:cubicBezTo>
                <a:cubicBezTo>
                  <a:pt x="1246" y="448"/>
                  <a:pt x="1246" y="447"/>
                  <a:pt x="1245" y="446"/>
                </a:cubicBezTo>
                <a:cubicBezTo>
                  <a:pt x="1250" y="447"/>
                  <a:pt x="1248" y="441"/>
                  <a:pt x="1253" y="443"/>
                </a:cubicBezTo>
                <a:cubicBezTo>
                  <a:pt x="1253" y="441"/>
                  <a:pt x="1252" y="440"/>
                  <a:pt x="1252" y="438"/>
                </a:cubicBezTo>
                <a:cubicBezTo>
                  <a:pt x="1255" y="436"/>
                  <a:pt x="1262" y="439"/>
                  <a:pt x="1264" y="435"/>
                </a:cubicBezTo>
                <a:cubicBezTo>
                  <a:pt x="1263" y="435"/>
                  <a:pt x="1263" y="434"/>
                  <a:pt x="1263" y="433"/>
                </a:cubicBezTo>
                <a:cubicBezTo>
                  <a:pt x="1257" y="431"/>
                  <a:pt x="1256" y="434"/>
                  <a:pt x="1251" y="434"/>
                </a:cubicBezTo>
                <a:cubicBezTo>
                  <a:pt x="1251" y="433"/>
                  <a:pt x="1250" y="432"/>
                  <a:pt x="1250" y="430"/>
                </a:cubicBezTo>
                <a:cubicBezTo>
                  <a:pt x="1243" y="430"/>
                  <a:pt x="1235" y="441"/>
                  <a:pt x="1227" y="436"/>
                </a:cubicBezTo>
                <a:close/>
                <a:moveTo>
                  <a:pt x="1162" y="460"/>
                </a:moveTo>
                <a:cubicBezTo>
                  <a:pt x="1161" y="463"/>
                  <a:pt x="1159" y="460"/>
                  <a:pt x="1157" y="460"/>
                </a:cubicBezTo>
                <a:cubicBezTo>
                  <a:pt x="1157" y="456"/>
                  <a:pt x="1161" y="460"/>
                  <a:pt x="1162" y="460"/>
                </a:cubicBezTo>
                <a:close/>
                <a:moveTo>
                  <a:pt x="1183" y="455"/>
                </a:moveTo>
                <a:cubicBezTo>
                  <a:pt x="1181" y="454"/>
                  <a:pt x="1177" y="454"/>
                  <a:pt x="1178" y="451"/>
                </a:cubicBezTo>
                <a:cubicBezTo>
                  <a:pt x="1181" y="450"/>
                  <a:pt x="1180" y="451"/>
                  <a:pt x="1184" y="450"/>
                </a:cubicBezTo>
                <a:cubicBezTo>
                  <a:pt x="1184" y="452"/>
                  <a:pt x="1183" y="454"/>
                  <a:pt x="1183" y="455"/>
                </a:cubicBezTo>
                <a:close/>
                <a:moveTo>
                  <a:pt x="1224" y="452"/>
                </a:moveTo>
                <a:cubicBezTo>
                  <a:pt x="1223" y="454"/>
                  <a:pt x="1221" y="455"/>
                  <a:pt x="1220" y="457"/>
                </a:cubicBezTo>
                <a:cubicBezTo>
                  <a:pt x="1218" y="456"/>
                  <a:pt x="1218" y="454"/>
                  <a:pt x="1218" y="451"/>
                </a:cubicBezTo>
                <a:lnTo>
                  <a:pt x="1224" y="452"/>
                </a:lnTo>
                <a:close/>
                <a:moveTo>
                  <a:pt x="1239" y="446"/>
                </a:moveTo>
                <a:cubicBezTo>
                  <a:pt x="1237" y="450"/>
                  <a:pt x="1227" y="452"/>
                  <a:pt x="1228" y="444"/>
                </a:cubicBezTo>
                <a:cubicBezTo>
                  <a:pt x="1232" y="442"/>
                  <a:pt x="1233" y="448"/>
                  <a:pt x="1239" y="446"/>
                </a:cubicBezTo>
                <a:close/>
                <a:moveTo>
                  <a:pt x="1227" y="440"/>
                </a:moveTo>
                <a:cubicBezTo>
                  <a:pt x="1221" y="438"/>
                  <a:pt x="1226" y="450"/>
                  <a:pt x="1216" y="449"/>
                </a:cubicBezTo>
                <a:cubicBezTo>
                  <a:pt x="1216" y="449"/>
                  <a:pt x="1216" y="448"/>
                  <a:pt x="1215" y="448"/>
                </a:cubicBezTo>
                <a:cubicBezTo>
                  <a:pt x="1217" y="446"/>
                  <a:pt x="1219" y="444"/>
                  <a:pt x="1221" y="443"/>
                </a:cubicBezTo>
                <a:cubicBezTo>
                  <a:pt x="1218" y="438"/>
                  <a:pt x="1223" y="441"/>
                  <a:pt x="1225" y="438"/>
                </a:cubicBezTo>
                <a:cubicBezTo>
                  <a:pt x="1226" y="438"/>
                  <a:pt x="1226" y="439"/>
                  <a:pt x="1227" y="440"/>
                </a:cubicBezTo>
                <a:close/>
                <a:moveTo>
                  <a:pt x="1179" y="495"/>
                </a:moveTo>
                <a:cubicBezTo>
                  <a:pt x="1185" y="495"/>
                  <a:pt x="1180" y="498"/>
                  <a:pt x="1183" y="499"/>
                </a:cubicBezTo>
                <a:cubicBezTo>
                  <a:pt x="1185" y="495"/>
                  <a:pt x="1207" y="496"/>
                  <a:pt x="1203" y="499"/>
                </a:cubicBezTo>
                <a:cubicBezTo>
                  <a:pt x="1210" y="497"/>
                  <a:pt x="1214" y="498"/>
                  <a:pt x="1220" y="499"/>
                </a:cubicBezTo>
                <a:cubicBezTo>
                  <a:pt x="1220" y="497"/>
                  <a:pt x="1219" y="495"/>
                  <a:pt x="1219" y="494"/>
                </a:cubicBezTo>
                <a:cubicBezTo>
                  <a:pt x="1214" y="493"/>
                  <a:pt x="1214" y="493"/>
                  <a:pt x="1214" y="493"/>
                </a:cubicBezTo>
                <a:cubicBezTo>
                  <a:pt x="1213" y="494"/>
                  <a:pt x="1214" y="498"/>
                  <a:pt x="1212" y="497"/>
                </a:cubicBezTo>
                <a:cubicBezTo>
                  <a:pt x="1206" y="490"/>
                  <a:pt x="1187" y="493"/>
                  <a:pt x="1179" y="495"/>
                </a:cubicBezTo>
                <a:close/>
                <a:moveTo>
                  <a:pt x="1192" y="508"/>
                </a:moveTo>
                <a:cubicBezTo>
                  <a:pt x="1196" y="508"/>
                  <a:pt x="1199" y="510"/>
                  <a:pt x="1201" y="507"/>
                </a:cubicBezTo>
                <a:cubicBezTo>
                  <a:pt x="1197" y="506"/>
                  <a:pt x="1194" y="508"/>
                  <a:pt x="1195" y="504"/>
                </a:cubicBezTo>
                <a:cubicBezTo>
                  <a:pt x="1194" y="506"/>
                  <a:pt x="1191" y="505"/>
                  <a:pt x="1192" y="508"/>
                </a:cubicBezTo>
                <a:close/>
                <a:moveTo>
                  <a:pt x="1283" y="304"/>
                </a:moveTo>
                <a:cubicBezTo>
                  <a:pt x="1286" y="302"/>
                  <a:pt x="1289" y="301"/>
                  <a:pt x="1291" y="298"/>
                </a:cubicBezTo>
                <a:cubicBezTo>
                  <a:pt x="1289" y="297"/>
                  <a:pt x="1287" y="297"/>
                  <a:pt x="1286" y="295"/>
                </a:cubicBezTo>
                <a:cubicBezTo>
                  <a:pt x="1286" y="294"/>
                  <a:pt x="1287" y="293"/>
                  <a:pt x="1288" y="293"/>
                </a:cubicBezTo>
                <a:cubicBezTo>
                  <a:pt x="1266" y="296"/>
                  <a:pt x="1246" y="300"/>
                  <a:pt x="1223" y="304"/>
                </a:cubicBezTo>
                <a:cubicBezTo>
                  <a:pt x="1225" y="304"/>
                  <a:pt x="1227" y="304"/>
                  <a:pt x="1228" y="306"/>
                </a:cubicBezTo>
                <a:cubicBezTo>
                  <a:pt x="1224" y="306"/>
                  <a:pt x="1225" y="309"/>
                  <a:pt x="1226" y="311"/>
                </a:cubicBezTo>
                <a:cubicBezTo>
                  <a:pt x="1222" y="311"/>
                  <a:pt x="1210" y="322"/>
                  <a:pt x="1210" y="315"/>
                </a:cubicBezTo>
                <a:cubicBezTo>
                  <a:pt x="1210" y="313"/>
                  <a:pt x="1214" y="314"/>
                  <a:pt x="1211" y="311"/>
                </a:cubicBezTo>
                <a:cubicBezTo>
                  <a:pt x="1212" y="308"/>
                  <a:pt x="1219" y="310"/>
                  <a:pt x="1219" y="306"/>
                </a:cubicBezTo>
                <a:cubicBezTo>
                  <a:pt x="1211" y="306"/>
                  <a:pt x="1211" y="306"/>
                  <a:pt x="1211" y="306"/>
                </a:cubicBezTo>
                <a:cubicBezTo>
                  <a:pt x="1210" y="309"/>
                  <a:pt x="1208" y="312"/>
                  <a:pt x="1206" y="314"/>
                </a:cubicBezTo>
                <a:cubicBezTo>
                  <a:pt x="1207" y="315"/>
                  <a:pt x="1209" y="315"/>
                  <a:pt x="1209" y="317"/>
                </a:cubicBezTo>
                <a:cubicBezTo>
                  <a:pt x="1209" y="321"/>
                  <a:pt x="1198" y="321"/>
                  <a:pt x="1203" y="325"/>
                </a:cubicBezTo>
                <a:cubicBezTo>
                  <a:pt x="1203" y="323"/>
                  <a:pt x="1209" y="320"/>
                  <a:pt x="1213" y="323"/>
                </a:cubicBezTo>
                <a:cubicBezTo>
                  <a:pt x="1213" y="318"/>
                  <a:pt x="1220" y="321"/>
                  <a:pt x="1223" y="322"/>
                </a:cubicBezTo>
                <a:cubicBezTo>
                  <a:pt x="1224" y="319"/>
                  <a:pt x="1224" y="319"/>
                  <a:pt x="1227" y="320"/>
                </a:cubicBezTo>
                <a:cubicBezTo>
                  <a:pt x="1226" y="310"/>
                  <a:pt x="1248" y="307"/>
                  <a:pt x="1245" y="318"/>
                </a:cubicBezTo>
                <a:cubicBezTo>
                  <a:pt x="1251" y="317"/>
                  <a:pt x="1260" y="310"/>
                  <a:pt x="1270" y="308"/>
                </a:cubicBezTo>
                <a:cubicBezTo>
                  <a:pt x="1272" y="311"/>
                  <a:pt x="1280" y="317"/>
                  <a:pt x="1282" y="312"/>
                </a:cubicBezTo>
                <a:cubicBezTo>
                  <a:pt x="1281" y="312"/>
                  <a:pt x="1280" y="312"/>
                  <a:pt x="1280" y="311"/>
                </a:cubicBezTo>
                <a:cubicBezTo>
                  <a:pt x="1284" y="312"/>
                  <a:pt x="1284" y="309"/>
                  <a:pt x="1285" y="308"/>
                </a:cubicBezTo>
                <a:cubicBezTo>
                  <a:pt x="1282" y="308"/>
                  <a:pt x="1285" y="306"/>
                  <a:pt x="1283" y="304"/>
                </a:cubicBezTo>
                <a:close/>
                <a:moveTo>
                  <a:pt x="1265" y="306"/>
                </a:moveTo>
                <a:cubicBezTo>
                  <a:pt x="1265" y="303"/>
                  <a:pt x="1265" y="303"/>
                  <a:pt x="1265" y="303"/>
                </a:cubicBezTo>
                <a:cubicBezTo>
                  <a:pt x="1269" y="304"/>
                  <a:pt x="1270" y="302"/>
                  <a:pt x="1273" y="304"/>
                </a:cubicBezTo>
                <a:cubicBezTo>
                  <a:pt x="1271" y="307"/>
                  <a:pt x="1269" y="307"/>
                  <a:pt x="1265" y="306"/>
                </a:cubicBezTo>
                <a:close/>
                <a:moveTo>
                  <a:pt x="1215" y="341"/>
                </a:moveTo>
                <a:cubicBezTo>
                  <a:pt x="1212" y="341"/>
                  <a:pt x="1217" y="340"/>
                  <a:pt x="1217" y="339"/>
                </a:cubicBezTo>
                <a:cubicBezTo>
                  <a:pt x="1214" y="339"/>
                  <a:pt x="1214" y="338"/>
                  <a:pt x="1212" y="339"/>
                </a:cubicBezTo>
                <a:cubicBezTo>
                  <a:pt x="1211" y="341"/>
                  <a:pt x="1215" y="343"/>
                  <a:pt x="1215" y="341"/>
                </a:cubicBezTo>
                <a:close/>
                <a:moveTo>
                  <a:pt x="1242" y="431"/>
                </a:moveTo>
                <a:cubicBezTo>
                  <a:pt x="1242" y="430"/>
                  <a:pt x="1242" y="429"/>
                  <a:pt x="1243" y="428"/>
                </a:cubicBezTo>
                <a:cubicBezTo>
                  <a:pt x="1239" y="429"/>
                  <a:pt x="1238" y="429"/>
                  <a:pt x="1236" y="430"/>
                </a:cubicBezTo>
                <a:cubicBezTo>
                  <a:pt x="1238" y="431"/>
                  <a:pt x="1238" y="430"/>
                  <a:pt x="1242" y="431"/>
                </a:cubicBezTo>
                <a:close/>
                <a:moveTo>
                  <a:pt x="1255" y="449"/>
                </a:moveTo>
                <a:cubicBezTo>
                  <a:pt x="1253" y="449"/>
                  <a:pt x="1249" y="447"/>
                  <a:pt x="1248" y="449"/>
                </a:cubicBezTo>
                <a:cubicBezTo>
                  <a:pt x="1252" y="451"/>
                  <a:pt x="1251" y="453"/>
                  <a:pt x="1254" y="454"/>
                </a:cubicBezTo>
                <a:cubicBezTo>
                  <a:pt x="1251" y="451"/>
                  <a:pt x="1256" y="449"/>
                  <a:pt x="1255" y="449"/>
                </a:cubicBezTo>
                <a:close/>
                <a:moveTo>
                  <a:pt x="1290" y="470"/>
                </a:moveTo>
                <a:cubicBezTo>
                  <a:pt x="1291" y="472"/>
                  <a:pt x="1301" y="474"/>
                  <a:pt x="1302" y="471"/>
                </a:cubicBezTo>
                <a:cubicBezTo>
                  <a:pt x="1298" y="473"/>
                  <a:pt x="1292" y="469"/>
                  <a:pt x="1290" y="470"/>
                </a:cubicBezTo>
                <a:close/>
                <a:moveTo>
                  <a:pt x="522" y="138"/>
                </a:moveTo>
                <a:cubicBezTo>
                  <a:pt x="522" y="135"/>
                  <a:pt x="523" y="134"/>
                  <a:pt x="526" y="132"/>
                </a:cubicBezTo>
                <a:cubicBezTo>
                  <a:pt x="525" y="130"/>
                  <a:pt x="521" y="131"/>
                  <a:pt x="521" y="128"/>
                </a:cubicBezTo>
                <a:cubicBezTo>
                  <a:pt x="518" y="128"/>
                  <a:pt x="510" y="127"/>
                  <a:pt x="506" y="130"/>
                </a:cubicBezTo>
                <a:cubicBezTo>
                  <a:pt x="510" y="131"/>
                  <a:pt x="512" y="129"/>
                  <a:pt x="514" y="131"/>
                </a:cubicBezTo>
                <a:cubicBezTo>
                  <a:pt x="514" y="134"/>
                  <a:pt x="509" y="132"/>
                  <a:pt x="508" y="134"/>
                </a:cubicBezTo>
                <a:cubicBezTo>
                  <a:pt x="510" y="135"/>
                  <a:pt x="508" y="138"/>
                  <a:pt x="507" y="138"/>
                </a:cubicBezTo>
                <a:cubicBezTo>
                  <a:pt x="511" y="138"/>
                  <a:pt x="515" y="139"/>
                  <a:pt x="519" y="136"/>
                </a:cubicBezTo>
                <a:cubicBezTo>
                  <a:pt x="516" y="138"/>
                  <a:pt x="520" y="138"/>
                  <a:pt x="522" y="138"/>
                </a:cubicBezTo>
                <a:close/>
                <a:moveTo>
                  <a:pt x="752" y="37"/>
                </a:moveTo>
                <a:cubicBezTo>
                  <a:pt x="752" y="40"/>
                  <a:pt x="756" y="39"/>
                  <a:pt x="752" y="43"/>
                </a:cubicBezTo>
                <a:cubicBezTo>
                  <a:pt x="761" y="40"/>
                  <a:pt x="770" y="39"/>
                  <a:pt x="774" y="32"/>
                </a:cubicBezTo>
                <a:cubicBezTo>
                  <a:pt x="767" y="25"/>
                  <a:pt x="750" y="30"/>
                  <a:pt x="752" y="37"/>
                </a:cubicBezTo>
                <a:close/>
                <a:moveTo>
                  <a:pt x="869" y="769"/>
                </a:moveTo>
                <a:cubicBezTo>
                  <a:pt x="870" y="768"/>
                  <a:pt x="870" y="765"/>
                  <a:pt x="871" y="764"/>
                </a:cubicBezTo>
                <a:cubicBezTo>
                  <a:pt x="869" y="765"/>
                  <a:pt x="869" y="762"/>
                  <a:pt x="868" y="762"/>
                </a:cubicBezTo>
                <a:cubicBezTo>
                  <a:pt x="867" y="765"/>
                  <a:pt x="865" y="766"/>
                  <a:pt x="864" y="768"/>
                </a:cubicBezTo>
                <a:cubicBezTo>
                  <a:pt x="867" y="768"/>
                  <a:pt x="866" y="770"/>
                  <a:pt x="869" y="769"/>
                </a:cubicBezTo>
                <a:close/>
                <a:moveTo>
                  <a:pt x="1113" y="463"/>
                </a:moveTo>
                <a:cubicBezTo>
                  <a:pt x="1115" y="464"/>
                  <a:pt x="1115" y="465"/>
                  <a:pt x="1118" y="465"/>
                </a:cubicBezTo>
                <a:cubicBezTo>
                  <a:pt x="1119" y="463"/>
                  <a:pt x="1115" y="464"/>
                  <a:pt x="1117" y="461"/>
                </a:cubicBezTo>
                <a:cubicBezTo>
                  <a:pt x="1119" y="463"/>
                  <a:pt x="1121" y="461"/>
                  <a:pt x="1123" y="464"/>
                </a:cubicBezTo>
                <a:cubicBezTo>
                  <a:pt x="1126" y="462"/>
                  <a:pt x="1127" y="460"/>
                  <a:pt x="1127" y="457"/>
                </a:cubicBezTo>
                <a:cubicBezTo>
                  <a:pt x="1135" y="454"/>
                  <a:pt x="1131" y="456"/>
                  <a:pt x="1126" y="454"/>
                </a:cubicBezTo>
                <a:cubicBezTo>
                  <a:pt x="1126" y="450"/>
                  <a:pt x="1131" y="451"/>
                  <a:pt x="1133" y="448"/>
                </a:cubicBezTo>
                <a:cubicBezTo>
                  <a:pt x="1125" y="446"/>
                  <a:pt x="1125" y="449"/>
                  <a:pt x="1119" y="450"/>
                </a:cubicBezTo>
                <a:cubicBezTo>
                  <a:pt x="1118" y="452"/>
                  <a:pt x="1117" y="456"/>
                  <a:pt x="1114" y="456"/>
                </a:cubicBezTo>
                <a:cubicBezTo>
                  <a:pt x="1112" y="456"/>
                  <a:pt x="1112" y="452"/>
                  <a:pt x="1108" y="453"/>
                </a:cubicBezTo>
                <a:cubicBezTo>
                  <a:pt x="1108" y="455"/>
                  <a:pt x="1106" y="458"/>
                  <a:pt x="1108" y="459"/>
                </a:cubicBezTo>
                <a:cubicBezTo>
                  <a:pt x="1102" y="457"/>
                  <a:pt x="1102" y="466"/>
                  <a:pt x="1108" y="468"/>
                </a:cubicBezTo>
                <a:cubicBezTo>
                  <a:pt x="1108" y="465"/>
                  <a:pt x="1113" y="466"/>
                  <a:pt x="1113" y="463"/>
                </a:cubicBezTo>
                <a:close/>
                <a:moveTo>
                  <a:pt x="1143" y="586"/>
                </a:moveTo>
                <a:cubicBezTo>
                  <a:pt x="1141" y="584"/>
                  <a:pt x="1139" y="581"/>
                  <a:pt x="1142" y="579"/>
                </a:cubicBezTo>
                <a:cubicBezTo>
                  <a:pt x="1138" y="578"/>
                  <a:pt x="1132" y="578"/>
                  <a:pt x="1130" y="580"/>
                </a:cubicBezTo>
                <a:cubicBezTo>
                  <a:pt x="1129" y="584"/>
                  <a:pt x="1129" y="584"/>
                  <a:pt x="1129" y="584"/>
                </a:cubicBezTo>
                <a:cubicBezTo>
                  <a:pt x="1127" y="588"/>
                  <a:pt x="1120" y="582"/>
                  <a:pt x="1119" y="586"/>
                </a:cubicBezTo>
                <a:cubicBezTo>
                  <a:pt x="1120" y="588"/>
                  <a:pt x="1124" y="587"/>
                  <a:pt x="1124" y="590"/>
                </a:cubicBezTo>
                <a:cubicBezTo>
                  <a:pt x="1121" y="590"/>
                  <a:pt x="1115" y="589"/>
                  <a:pt x="1114" y="594"/>
                </a:cubicBezTo>
                <a:cubicBezTo>
                  <a:pt x="1116" y="596"/>
                  <a:pt x="1118" y="596"/>
                  <a:pt x="1119" y="597"/>
                </a:cubicBezTo>
                <a:cubicBezTo>
                  <a:pt x="1122" y="589"/>
                  <a:pt x="1129" y="592"/>
                  <a:pt x="1138" y="593"/>
                </a:cubicBezTo>
                <a:cubicBezTo>
                  <a:pt x="1137" y="588"/>
                  <a:pt x="1142" y="588"/>
                  <a:pt x="1143" y="586"/>
                </a:cubicBezTo>
                <a:close/>
                <a:moveTo>
                  <a:pt x="1128" y="588"/>
                </a:moveTo>
                <a:cubicBezTo>
                  <a:pt x="1127" y="585"/>
                  <a:pt x="1132" y="587"/>
                  <a:pt x="1133" y="588"/>
                </a:cubicBezTo>
                <a:cubicBezTo>
                  <a:pt x="1132" y="589"/>
                  <a:pt x="1129" y="590"/>
                  <a:pt x="1128" y="588"/>
                </a:cubicBezTo>
                <a:close/>
                <a:moveTo>
                  <a:pt x="1145" y="475"/>
                </a:moveTo>
                <a:cubicBezTo>
                  <a:pt x="1141" y="474"/>
                  <a:pt x="1140" y="475"/>
                  <a:pt x="1138" y="472"/>
                </a:cubicBezTo>
                <a:cubicBezTo>
                  <a:pt x="1137" y="474"/>
                  <a:pt x="1132" y="473"/>
                  <a:pt x="1132" y="476"/>
                </a:cubicBezTo>
                <a:cubicBezTo>
                  <a:pt x="1134" y="477"/>
                  <a:pt x="1137" y="475"/>
                  <a:pt x="1137" y="477"/>
                </a:cubicBezTo>
                <a:cubicBezTo>
                  <a:pt x="1136" y="478"/>
                  <a:pt x="1135" y="478"/>
                  <a:pt x="1135" y="479"/>
                </a:cubicBezTo>
                <a:cubicBezTo>
                  <a:pt x="1139" y="479"/>
                  <a:pt x="1141" y="480"/>
                  <a:pt x="1144" y="480"/>
                </a:cubicBezTo>
                <a:cubicBezTo>
                  <a:pt x="1145" y="479"/>
                  <a:pt x="1145" y="477"/>
                  <a:pt x="1145" y="475"/>
                </a:cubicBezTo>
                <a:close/>
                <a:moveTo>
                  <a:pt x="1141" y="314"/>
                </a:moveTo>
                <a:cubicBezTo>
                  <a:pt x="1139" y="315"/>
                  <a:pt x="1139" y="318"/>
                  <a:pt x="1137" y="319"/>
                </a:cubicBezTo>
                <a:cubicBezTo>
                  <a:pt x="1139" y="319"/>
                  <a:pt x="1141" y="320"/>
                  <a:pt x="1144" y="321"/>
                </a:cubicBezTo>
                <a:cubicBezTo>
                  <a:pt x="1146" y="319"/>
                  <a:pt x="1148" y="316"/>
                  <a:pt x="1152" y="317"/>
                </a:cubicBezTo>
                <a:cubicBezTo>
                  <a:pt x="1154" y="318"/>
                  <a:pt x="1151" y="319"/>
                  <a:pt x="1154" y="319"/>
                </a:cubicBezTo>
                <a:cubicBezTo>
                  <a:pt x="1160" y="318"/>
                  <a:pt x="1165" y="316"/>
                  <a:pt x="1168" y="312"/>
                </a:cubicBezTo>
                <a:cubicBezTo>
                  <a:pt x="1163" y="312"/>
                  <a:pt x="1157" y="316"/>
                  <a:pt x="1154" y="312"/>
                </a:cubicBezTo>
                <a:cubicBezTo>
                  <a:pt x="1155" y="308"/>
                  <a:pt x="1161" y="309"/>
                  <a:pt x="1162" y="304"/>
                </a:cubicBezTo>
                <a:cubicBezTo>
                  <a:pt x="1159" y="305"/>
                  <a:pt x="1153" y="305"/>
                  <a:pt x="1151" y="304"/>
                </a:cubicBezTo>
                <a:cubicBezTo>
                  <a:pt x="1148" y="310"/>
                  <a:pt x="1131" y="306"/>
                  <a:pt x="1132" y="313"/>
                </a:cubicBezTo>
                <a:cubicBezTo>
                  <a:pt x="1135" y="312"/>
                  <a:pt x="1139" y="311"/>
                  <a:pt x="1141" y="314"/>
                </a:cubicBezTo>
                <a:close/>
                <a:moveTo>
                  <a:pt x="1143" y="311"/>
                </a:moveTo>
                <a:cubicBezTo>
                  <a:pt x="1145" y="312"/>
                  <a:pt x="1148" y="311"/>
                  <a:pt x="1147" y="314"/>
                </a:cubicBezTo>
                <a:cubicBezTo>
                  <a:pt x="1145" y="314"/>
                  <a:pt x="1143" y="314"/>
                  <a:pt x="1143" y="311"/>
                </a:cubicBezTo>
                <a:close/>
                <a:moveTo>
                  <a:pt x="1139" y="464"/>
                </a:moveTo>
                <a:cubicBezTo>
                  <a:pt x="1145" y="467"/>
                  <a:pt x="1147" y="464"/>
                  <a:pt x="1151" y="461"/>
                </a:cubicBezTo>
                <a:cubicBezTo>
                  <a:pt x="1148" y="461"/>
                  <a:pt x="1147" y="460"/>
                  <a:pt x="1147" y="458"/>
                </a:cubicBezTo>
                <a:cubicBezTo>
                  <a:pt x="1150" y="456"/>
                  <a:pt x="1148" y="455"/>
                  <a:pt x="1151" y="452"/>
                </a:cubicBezTo>
                <a:cubicBezTo>
                  <a:pt x="1147" y="453"/>
                  <a:pt x="1150" y="448"/>
                  <a:pt x="1149" y="446"/>
                </a:cubicBezTo>
                <a:cubicBezTo>
                  <a:pt x="1146" y="446"/>
                  <a:pt x="1143" y="446"/>
                  <a:pt x="1141" y="446"/>
                </a:cubicBezTo>
                <a:cubicBezTo>
                  <a:pt x="1136" y="454"/>
                  <a:pt x="1138" y="458"/>
                  <a:pt x="1139" y="464"/>
                </a:cubicBezTo>
                <a:close/>
                <a:moveTo>
                  <a:pt x="1185" y="358"/>
                </a:moveTo>
                <a:cubicBezTo>
                  <a:pt x="1185" y="354"/>
                  <a:pt x="1187" y="353"/>
                  <a:pt x="1188" y="350"/>
                </a:cubicBezTo>
                <a:cubicBezTo>
                  <a:pt x="1196" y="349"/>
                  <a:pt x="1205" y="349"/>
                  <a:pt x="1211" y="345"/>
                </a:cubicBezTo>
                <a:cubicBezTo>
                  <a:pt x="1208" y="342"/>
                  <a:pt x="1202" y="344"/>
                  <a:pt x="1201" y="342"/>
                </a:cubicBezTo>
                <a:cubicBezTo>
                  <a:pt x="1203" y="340"/>
                  <a:pt x="1209" y="342"/>
                  <a:pt x="1210" y="340"/>
                </a:cubicBezTo>
                <a:cubicBezTo>
                  <a:pt x="1196" y="340"/>
                  <a:pt x="1177" y="338"/>
                  <a:pt x="1170" y="349"/>
                </a:cubicBezTo>
                <a:cubicBezTo>
                  <a:pt x="1171" y="352"/>
                  <a:pt x="1170" y="354"/>
                  <a:pt x="1168" y="355"/>
                </a:cubicBezTo>
                <a:cubicBezTo>
                  <a:pt x="1173" y="355"/>
                  <a:pt x="1169" y="359"/>
                  <a:pt x="1171" y="361"/>
                </a:cubicBezTo>
                <a:cubicBezTo>
                  <a:pt x="1173" y="357"/>
                  <a:pt x="1175" y="354"/>
                  <a:pt x="1181" y="354"/>
                </a:cubicBezTo>
                <a:cubicBezTo>
                  <a:pt x="1182" y="355"/>
                  <a:pt x="1182" y="358"/>
                  <a:pt x="1185" y="358"/>
                </a:cubicBezTo>
                <a:close/>
                <a:moveTo>
                  <a:pt x="1194" y="343"/>
                </a:moveTo>
                <a:cubicBezTo>
                  <a:pt x="1197" y="339"/>
                  <a:pt x="1203" y="345"/>
                  <a:pt x="1200" y="348"/>
                </a:cubicBezTo>
                <a:cubicBezTo>
                  <a:pt x="1198" y="346"/>
                  <a:pt x="1196" y="345"/>
                  <a:pt x="1194" y="343"/>
                </a:cubicBezTo>
                <a:close/>
                <a:moveTo>
                  <a:pt x="1195" y="536"/>
                </a:moveTo>
                <a:cubicBezTo>
                  <a:pt x="1204" y="536"/>
                  <a:pt x="1212" y="539"/>
                  <a:pt x="1217" y="532"/>
                </a:cubicBezTo>
                <a:cubicBezTo>
                  <a:pt x="1213" y="530"/>
                  <a:pt x="1209" y="530"/>
                  <a:pt x="1206" y="533"/>
                </a:cubicBezTo>
                <a:cubicBezTo>
                  <a:pt x="1205" y="528"/>
                  <a:pt x="1199" y="531"/>
                  <a:pt x="1196" y="530"/>
                </a:cubicBezTo>
                <a:cubicBezTo>
                  <a:pt x="1199" y="533"/>
                  <a:pt x="1196" y="533"/>
                  <a:pt x="1195" y="536"/>
                </a:cubicBezTo>
                <a:close/>
                <a:moveTo>
                  <a:pt x="1240" y="267"/>
                </a:moveTo>
                <a:cubicBezTo>
                  <a:pt x="1235" y="274"/>
                  <a:pt x="1218" y="267"/>
                  <a:pt x="1208" y="275"/>
                </a:cubicBezTo>
                <a:cubicBezTo>
                  <a:pt x="1216" y="275"/>
                  <a:pt x="1214" y="284"/>
                  <a:pt x="1220" y="286"/>
                </a:cubicBezTo>
                <a:cubicBezTo>
                  <a:pt x="1220" y="287"/>
                  <a:pt x="1218" y="286"/>
                  <a:pt x="1219" y="288"/>
                </a:cubicBezTo>
                <a:cubicBezTo>
                  <a:pt x="1224" y="290"/>
                  <a:pt x="1231" y="289"/>
                  <a:pt x="1233" y="285"/>
                </a:cubicBezTo>
                <a:cubicBezTo>
                  <a:pt x="1228" y="282"/>
                  <a:pt x="1236" y="276"/>
                  <a:pt x="1233" y="272"/>
                </a:cubicBezTo>
                <a:cubicBezTo>
                  <a:pt x="1243" y="271"/>
                  <a:pt x="1247" y="279"/>
                  <a:pt x="1259" y="276"/>
                </a:cubicBezTo>
                <a:cubicBezTo>
                  <a:pt x="1261" y="272"/>
                  <a:pt x="1261" y="269"/>
                  <a:pt x="1259" y="266"/>
                </a:cubicBezTo>
                <a:cubicBezTo>
                  <a:pt x="1251" y="267"/>
                  <a:pt x="1249" y="268"/>
                  <a:pt x="1240" y="267"/>
                </a:cubicBezTo>
                <a:close/>
                <a:moveTo>
                  <a:pt x="1245" y="404"/>
                </a:moveTo>
                <a:cubicBezTo>
                  <a:pt x="1248" y="401"/>
                  <a:pt x="1242" y="401"/>
                  <a:pt x="1242" y="398"/>
                </a:cubicBezTo>
                <a:cubicBezTo>
                  <a:pt x="1243" y="398"/>
                  <a:pt x="1244" y="398"/>
                  <a:pt x="1244" y="397"/>
                </a:cubicBezTo>
                <a:cubicBezTo>
                  <a:pt x="1243" y="398"/>
                  <a:pt x="1239" y="396"/>
                  <a:pt x="1239" y="398"/>
                </a:cubicBezTo>
                <a:cubicBezTo>
                  <a:pt x="1240" y="399"/>
                  <a:pt x="1240" y="400"/>
                  <a:pt x="1240" y="401"/>
                </a:cubicBezTo>
                <a:cubicBezTo>
                  <a:pt x="1237" y="402"/>
                  <a:pt x="1237" y="407"/>
                  <a:pt x="1232" y="406"/>
                </a:cubicBezTo>
                <a:cubicBezTo>
                  <a:pt x="1230" y="406"/>
                  <a:pt x="1232" y="403"/>
                  <a:pt x="1229" y="403"/>
                </a:cubicBezTo>
                <a:cubicBezTo>
                  <a:pt x="1225" y="408"/>
                  <a:pt x="1220" y="405"/>
                  <a:pt x="1216" y="409"/>
                </a:cubicBezTo>
                <a:cubicBezTo>
                  <a:pt x="1215" y="408"/>
                  <a:pt x="1215" y="407"/>
                  <a:pt x="1216" y="405"/>
                </a:cubicBezTo>
                <a:cubicBezTo>
                  <a:pt x="1210" y="408"/>
                  <a:pt x="1204" y="405"/>
                  <a:pt x="1198" y="409"/>
                </a:cubicBezTo>
                <a:cubicBezTo>
                  <a:pt x="1200" y="409"/>
                  <a:pt x="1201" y="412"/>
                  <a:pt x="1202" y="413"/>
                </a:cubicBezTo>
                <a:cubicBezTo>
                  <a:pt x="1202" y="412"/>
                  <a:pt x="1203" y="410"/>
                  <a:pt x="1204" y="409"/>
                </a:cubicBezTo>
                <a:cubicBezTo>
                  <a:pt x="1207" y="413"/>
                  <a:pt x="1214" y="408"/>
                  <a:pt x="1218" y="412"/>
                </a:cubicBezTo>
                <a:cubicBezTo>
                  <a:pt x="1217" y="413"/>
                  <a:pt x="1214" y="412"/>
                  <a:pt x="1215" y="415"/>
                </a:cubicBezTo>
                <a:cubicBezTo>
                  <a:pt x="1216" y="417"/>
                  <a:pt x="1218" y="414"/>
                  <a:pt x="1219" y="417"/>
                </a:cubicBezTo>
                <a:cubicBezTo>
                  <a:pt x="1219" y="419"/>
                  <a:pt x="1217" y="419"/>
                  <a:pt x="1216" y="421"/>
                </a:cubicBezTo>
                <a:cubicBezTo>
                  <a:pt x="1224" y="420"/>
                  <a:pt x="1226" y="424"/>
                  <a:pt x="1230" y="419"/>
                </a:cubicBezTo>
                <a:cubicBezTo>
                  <a:pt x="1227" y="416"/>
                  <a:pt x="1225" y="421"/>
                  <a:pt x="1222" y="419"/>
                </a:cubicBezTo>
                <a:cubicBezTo>
                  <a:pt x="1227" y="414"/>
                  <a:pt x="1229" y="411"/>
                  <a:pt x="1238" y="415"/>
                </a:cubicBezTo>
                <a:cubicBezTo>
                  <a:pt x="1239" y="409"/>
                  <a:pt x="1244" y="410"/>
                  <a:pt x="1244" y="407"/>
                </a:cubicBezTo>
                <a:cubicBezTo>
                  <a:pt x="1246" y="409"/>
                  <a:pt x="1249" y="409"/>
                  <a:pt x="1251" y="410"/>
                </a:cubicBezTo>
                <a:cubicBezTo>
                  <a:pt x="1251" y="412"/>
                  <a:pt x="1248" y="411"/>
                  <a:pt x="1246" y="411"/>
                </a:cubicBezTo>
                <a:cubicBezTo>
                  <a:pt x="1249" y="412"/>
                  <a:pt x="1247" y="417"/>
                  <a:pt x="1251" y="414"/>
                </a:cubicBezTo>
                <a:cubicBezTo>
                  <a:pt x="1250" y="414"/>
                  <a:pt x="1249" y="414"/>
                  <a:pt x="1249" y="413"/>
                </a:cubicBezTo>
                <a:cubicBezTo>
                  <a:pt x="1251" y="411"/>
                  <a:pt x="1255" y="415"/>
                  <a:pt x="1255" y="413"/>
                </a:cubicBezTo>
                <a:cubicBezTo>
                  <a:pt x="1254" y="411"/>
                  <a:pt x="1258" y="408"/>
                  <a:pt x="1260" y="407"/>
                </a:cubicBezTo>
                <a:cubicBezTo>
                  <a:pt x="1258" y="410"/>
                  <a:pt x="1265" y="411"/>
                  <a:pt x="1266" y="414"/>
                </a:cubicBezTo>
                <a:cubicBezTo>
                  <a:pt x="1268" y="411"/>
                  <a:pt x="1272" y="410"/>
                  <a:pt x="1277" y="409"/>
                </a:cubicBezTo>
                <a:cubicBezTo>
                  <a:pt x="1277" y="408"/>
                  <a:pt x="1278" y="407"/>
                  <a:pt x="1278" y="406"/>
                </a:cubicBezTo>
                <a:cubicBezTo>
                  <a:pt x="1274" y="406"/>
                  <a:pt x="1272" y="407"/>
                  <a:pt x="1270" y="404"/>
                </a:cubicBezTo>
                <a:cubicBezTo>
                  <a:pt x="1271" y="404"/>
                  <a:pt x="1271" y="402"/>
                  <a:pt x="1272" y="401"/>
                </a:cubicBezTo>
                <a:cubicBezTo>
                  <a:pt x="1265" y="401"/>
                  <a:pt x="1265" y="401"/>
                  <a:pt x="1265" y="401"/>
                </a:cubicBezTo>
                <a:cubicBezTo>
                  <a:pt x="1263" y="409"/>
                  <a:pt x="1248" y="406"/>
                  <a:pt x="1245" y="404"/>
                </a:cubicBezTo>
                <a:close/>
                <a:moveTo>
                  <a:pt x="1250" y="282"/>
                </a:moveTo>
                <a:cubicBezTo>
                  <a:pt x="1252" y="282"/>
                  <a:pt x="1251" y="285"/>
                  <a:pt x="1250" y="285"/>
                </a:cubicBezTo>
                <a:cubicBezTo>
                  <a:pt x="1246" y="286"/>
                  <a:pt x="1247" y="282"/>
                  <a:pt x="1243" y="282"/>
                </a:cubicBezTo>
                <a:cubicBezTo>
                  <a:pt x="1236" y="288"/>
                  <a:pt x="1256" y="294"/>
                  <a:pt x="1252" y="289"/>
                </a:cubicBezTo>
                <a:cubicBezTo>
                  <a:pt x="1256" y="290"/>
                  <a:pt x="1256" y="288"/>
                  <a:pt x="1259" y="288"/>
                </a:cubicBezTo>
                <a:cubicBezTo>
                  <a:pt x="1260" y="289"/>
                  <a:pt x="1260" y="292"/>
                  <a:pt x="1262" y="291"/>
                </a:cubicBezTo>
                <a:cubicBezTo>
                  <a:pt x="1264" y="291"/>
                  <a:pt x="1263" y="289"/>
                  <a:pt x="1264" y="289"/>
                </a:cubicBezTo>
                <a:cubicBezTo>
                  <a:pt x="1265" y="289"/>
                  <a:pt x="1267" y="289"/>
                  <a:pt x="1267" y="288"/>
                </a:cubicBezTo>
                <a:cubicBezTo>
                  <a:pt x="1265" y="288"/>
                  <a:pt x="1263" y="288"/>
                  <a:pt x="1263" y="285"/>
                </a:cubicBezTo>
                <a:cubicBezTo>
                  <a:pt x="1260" y="285"/>
                  <a:pt x="1259" y="286"/>
                  <a:pt x="1257" y="286"/>
                </a:cubicBezTo>
                <a:cubicBezTo>
                  <a:pt x="1256" y="284"/>
                  <a:pt x="1255" y="282"/>
                  <a:pt x="1254" y="280"/>
                </a:cubicBezTo>
                <a:cubicBezTo>
                  <a:pt x="1252" y="280"/>
                  <a:pt x="1251" y="281"/>
                  <a:pt x="1250" y="28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23014" y="4191438"/>
            <a:ext cx="487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月饼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83" y="3319292"/>
            <a:ext cx="2392345" cy="10995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13" y="696792"/>
            <a:ext cx="1946921" cy="8948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522AC4-CC4A-4F76-8298-249CF61C2BBE}"/>
              </a:ext>
            </a:extLst>
          </p:cNvPr>
          <p:cNvSpPr/>
          <p:nvPr/>
        </p:nvSpPr>
        <p:spPr>
          <a:xfrm>
            <a:off x="2595880" y="2510777"/>
            <a:ext cx="699344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i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Thanks for listening!</a:t>
            </a:r>
            <a:endParaRPr lang="zh-CN" altLang="en-US" sz="6600" b="1" i="1" cap="none" spc="0" dirty="0">
              <a:ln w="6600">
                <a:solidFill>
                  <a:schemeClr val="accent2"/>
                </a:solidFill>
                <a:prstDash val="solid"/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103</Words>
  <Application>Microsoft Office PowerPoint</Application>
  <PresentationFormat>宽屏</PresentationFormat>
  <Paragraphs>31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TypeLand 康熙字典體試用版</vt:lpstr>
      <vt:lpstr>方正舒体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公众号pptnew</dc:title>
  <dc:creator>公众号pptnew</dc:creator>
  <cp:keywords>公众号pptnew</cp:keywords>
  <dc:description>公众号pptnew</dc:description>
  <cp:lastModifiedBy>shunqi zheng</cp:lastModifiedBy>
  <cp:revision>46</cp:revision>
  <dcterms:created xsi:type="dcterms:W3CDTF">2016-09-03T01:12:00Z</dcterms:created>
  <dcterms:modified xsi:type="dcterms:W3CDTF">2019-12-05T17:33:41Z</dcterms:modified>
  <cp:category>公众号pptnew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